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64" r:id="rId4"/>
    <p:sldId id="258" r:id="rId5"/>
    <p:sldId id="260" r:id="rId6"/>
    <p:sldId id="261" r:id="rId7"/>
    <p:sldId id="259" r:id="rId8"/>
    <p:sldId id="265" r:id="rId9"/>
    <p:sldId id="266" r:id="rId10"/>
    <p:sldId id="267" r:id="rId11"/>
    <p:sldId id="268" r:id="rId12"/>
    <p:sldId id="263" r:id="rId13"/>
    <p:sldId id="269" r:id="rId14"/>
    <p:sldId id="262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1CB53A2-AAD8-7067-D12B-A431C0A42B9F}"/>
              </a:ext>
            </a:extLst>
          </p:cNvPr>
          <p:cNvSpPr txBox="1"/>
          <p:nvPr/>
        </p:nvSpPr>
        <p:spPr>
          <a:xfrm>
            <a:off x="4638793" y="1846763"/>
            <a:ext cx="6083777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Chatbot using NLP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chatbot that answers basic questions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repository link: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https://github.com/ajay041100/chatbtot_project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CECF29-3ABD-7639-80D1-FF29218EE93D}"/>
              </a:ext>
            </a:extLst>
          </p:cNvPr>
          <p:cNvSpPr txBox="1"/>
          <p:nvPr/>
        </p:nvSpPr>
        <p:spPr>
          <a:xfrm>
            <a:off x="116005" y="850990"/>
            <a:ext cx="95602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TF-IDF Explanation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(Term Frequency-Inverse Document Frequency) is used to determine the importance of words in a document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the chatbot prioritize important words in a query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more relevant responses based on keyword importance</a:t>
            </a:r>
          </a:p>
        </p:txBody>
      </p:sp>
    </p:spTree>
    <p:extLst>
      <p:ext uri="{BB962C8B-B14F-4D97-AF65-F5344CB8AC3E}">
        <p14:creationId xmlns:p14="http://schemas.microsoft.com/office/powerpoint/2010/main" val="3850014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AB8C8F-1527-1211-A4C0-6F89B4C4B963}"/>
              </a:ext>
            </a:extLst>
          </p:cNvPr>
          <p:cNvSpPr txBox="1"/>
          <p:nvPr/>
        </p:nvSpPr>
        <p:spPr>
          <a:xfrm>
            <a:off x="102357" y="751344"/>
            <a:ext cx="895975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</a:t>
            </a:r>
          </a:p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how similar two text vectors 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chatbot find the closest matching question in the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select the best response</a:t>
            </a:r>
          </a:p>
        </p:txBody>
      </p:sp>
    </p:spTree>
    <p:extLst>
      <p:ext uri="{BB962C8B-B14F-4D97-AF65-F5344CB8AC3E}">
        <p14:creationId xmlns:p14="http://schemas.microsoft.com/office/powerpoint/2010/main" val="1073400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</a:t>
            </a:r>
            <a:r>
              <a:rPr lang="en-US" sz="2400" b="1" dirty="0">
                <a:solidFill>
                  <a:srgbClr val="213163"/>
                </a:solidFill>
              </a:rPr>
              <a:t> of Output: 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B93EFD-88ED-F7BE-B073-FF12D85F8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516077"/>
            <a:ext cx="9079112" cy="510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7DE085-4FBE-8389-E38C-C0F7057C2C81}"/>
              </a:ext>
            </a:extLst>
          </p:cNvPr>
          <p:cNvSpPr txBox="1"/>
          <p:nvPr/>
        </p:nvSpPr>
        <p:spPr>
          <a:xfrm>
            <a:off x="116006" y="825133"/>
            <a:ext cx="61005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153ED8-F913-3AA6-0852-374254B86AAD}"/>
              </a:ext>
            </a:extLst>
          </p:cNvPr>
          <p:cNvSpPr txBox="1"/>
          <p:nvPr/>
        </p:nvSpPr>
        <p:spPr>
          <a:xfrm>
            <a:off x="116006" y="1640550"/>
            <a:ext cx="82773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🚀 Integrate Speech-to-Text for voice-based chatbot interaction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🚀 Expand knowledge base with more topics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🚀 Deploy chatbot on a cloud server for public access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820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 </a:t>
            </a:r>
            <a:endParaRPr lang="en-IN" sz="24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2AD4F-19F3-32BE-781C-ACD71AB2E9BC}"/>
              </a:ext>
            </a:extLst>
          </p:cNvPr>
          <p:cNvSpPr txBox="1"/>
          <p:nvPr/>
        </p:nvSpPr>
        <p:spPr>
          <a:xfrm>
            <a:off x="149087" y="1592978"/>
            <a:ext cx="88017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built an NLP-based chatbot with a web-friendly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TF-IDF &amp; Cosine Similarity for accurate response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&amp; efficient chatbot without external APIs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3643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  <a:endParaRPr lang="en-IN" sz="24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986A0D2-032E-980A-2DEA-2E875F0F4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11" y="1751019"/>
            <a:ext cx="669446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 NLP-based chatbot development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 TF-IDF vectorization for text processing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Cosine Similarity for response selection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a web-based chatbot using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2AAA14-C1F3-70FC-2E06-A92FBF2F33CB}"/>
              </a:ext>
            </a:extLst>
          </p:cNvPr>
          <p:cNvSpPr txBox="1"/>
          <p:nvPr/>
        </p:nvSpPr>
        <p:spPr>
          <a:xfrm>
            <a:off x="211539" y="824413"/>
            <a:ext cx="9000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DB1BF4-7DC0-635B-42AD-06CEDD46A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39" y="1286078"/>
            <a:ext cx="934582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lightweight, web-based chatbot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TF-IDF and Cosine Similarity for intelligent responses 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Enables users to ask questions and receive accurate answers in a browser </a:t>
            </a:r>
          </a:p>
        </p:txBody>
      </p:sp>
    </p:spTree>
    <p:extLst>
      <p:ext uri="{BB962C8B-B14F-4D97-AF65-F5344CB8AC3E}">
        <p14:creationId xmlns:p14="http://schemas.microsoft.com/office/powerpoint/2010/main" val="1496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71282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400" b="1" dirty="0" err="1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ools</a:t>
            </a:r>
            <a:r>
              <a:rPr lang="en-IN" sz="24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Technology used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CED1CC-972B-FEAE-D457-0FE44B6B3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34" y="1577957"/>
            <a:ext cx="74222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(Programming Language)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(Web UI Framework)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Scikit-learn (TF-IDF &amp; Cosine Similarity)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NLTK (Natural Language Toolkit for text preprocessing) 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 </a:t>
            </a:r>
            <a:endParaRPr lang="en-IN" sz="24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A29DED-5A2A-7CA2-783C-D8677DDA5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04" y="1699062"/>
            <a:ext cx="1081097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chatbots require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 datasets &amp; complex AI training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Rule-based chatbots lack flexibility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understanding user input 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lightweight chatbot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provides accurate responses using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NLP techniques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 </a:t>
            </a:r>
            <a:endParaRPr lang="en-IN" sz="24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353234-15FB-0224-4AE0-3416D7AEA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5" y="1300545"/>
            <a:ext cx="925285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chatbot that processes user queries using TF-IDF &amp; Cosine Similarity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Loads predefined Q&amp;A from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intents.json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Displays chatbot interaction in a web-based UI (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endParaRPr lang="en-IN" sz="24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F42F13-2DFB-3389-BD06-28AE84CAA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356" y="1410437"/>
            <a:ext cx="717696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 predefined questions &amp; answers from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intents.json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 text (lowercasing, punctuation removal)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 text into numerical form using TF-IDF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 Cosine Similarity to find the closest match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 chatbot conversation in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UI 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0F62C8-D44D-A9F1-D331-027835EAB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30" y="847340"/>
            <a:ext cx="22878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55C25F-D7A3-D038-01C3-8E968E708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30" y="1309005"/>
            <a:ext cx="654377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Loads Q&amp;A from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intents.json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TF-IDF to process text queries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 selects the best response 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 history is stored using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session state </a:t>
            </a:r>
          </a:p>
        </p:txBody>
      </p:sp>
    </p:spTree>
    <p:extLst>
      <p:ext uri="{BB962C8B-B14F-4D97-AF65-F5344CB8AC3E}">
        <p14:creationId xmlns:p14="http://schemas.microsoft.com/office/powerpoint/2010/main" val="428273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96B62E-8C01-B41B-0125-64202564E317}"/>
              </a:ext>
            </a:extLst>
          </p:cNvPr>
          <p:cNvSpPr txBox="1"/>
          <p:nvPr/>
        </p:nvSpPr>
        <p:spPr>
          <a:xfrm>
            <a:off x="156949" y="805021"/>
            <a:ext cx="9068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55CC36-DCD4-762A-A26A-DDA56C3FB3C9}"/>
              </a:ext>
            </a:extLst>
          </p:cNvPr>
          <p:cNvSpPr txBox="1"/>
          <p:nvPr/>
        </p:nvSpPr>
        <p:spPr>
          <a:xfrm>
            <a:off x="156949" y="1514704"/>
            <a:ext cx="82364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Web-based chatbot UI 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Predefined knowledge base (AI, Python, and more)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TF-IDF &amp; Cosine Similarity for accurate response selection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Chat history retention using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session state</a:t>
            </a:r>
          </a:p>
        </p:txBody>
      </p:sp>
    </p:spTree>
    <p:extLst>
      <p:ext uri="{BB962C8B-B14F-4D97-AF65-F5344CB8AC3E}">
        <p14:creationId xmlns:p14="http://schemas.microsoft.com/office/powerpoint/2010/main" val="1152993614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80</TotalTime>
  <Words>407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AJAY BANSAL</cp:lastModifiedBy>
  <cp:revision>9</cp:revision>
  <dcterms:created xsi:type="dcterms:W3CDTF">2024-12-31T09:40:01Z</dcterms:created>
  <dcterms:modified xsi:type="dcterms:W3CDTF">2025-03-14T17:09:20Z</dcterms:modified>
</cp:coreProperties>
</file>