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64" r:id="rId4"/>
    <p:sldId id="258" r:id="rId5"/>
    <p:sldId id="260" r:id="rId6"/>
    <p:sldId id="261" r:id="rId7"/>
    <p:sldId id="259" r:id="rId8"/>
    <p:sldId id="265" r:id="rId9"/>
    <p:sldId id="266" r:id="rId10"/>
    <p:sldId id="267" r:id="rId11"/>
    <p:sldId id="268" r:id="rId12"/>
    <p:sldId id="263" r:id="rId13"/>
    <p:sldId id="269" r:id="rId14"/>
    <p:sldId id="26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1CB53A2-AAD8-7067-D12B-A431C0A42B9F}"/>
              </a:ext>
            </a:extLst>
          </p:cNvPr>
          <p:cNvSpPr txBox="1"/>
          <p:nvPr/>
        </p:nvSpPr>
        <p:spPr>
          <a:xfrm>
            <a:off x="4463573" y="2230133"/>
            <a:ext cx="6083777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Chatbot using NLP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an AI-powered chatbot that answers basic questions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Vectorization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intelligent response selection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CECF29-3ABD-7639-80D1-FF29218EE93D}"/>
              </a:ext>
            </a:extLst>
          </p:cNvPr>
          <p:cNvSpPr txBox="1"/>
          <p:nvPr/>
        </p:nvSpPr>
        <p:spPr>
          <a:xfrm>
            <a:off x="116005" y="850990"/>
            <a:ext cx="95602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TF-IDF Explanation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(Term Frequency-Inverse Document Frequency) is used to determine the importance of words in a 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the chatbot prioritize important words in a 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more relevant responses based on keyword importance</a:t>
            </a:r>
          </a:p>
        </p:txBody>
      </p:sp>
    </p:spTree>
    <p:extLst>
      <p:ext uri="{BB962C8B-B14F-4D97-AF65-F5344CB8AC3E}">
        <p14:creationId xmlns:p14="http://schemas.microsoft.com/office/powerpoint/2010/main" val="385001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AB8C8F-1527-1211-A4C0-6F89B4C4B963}"/>
              </a:ext>
            </a:extLst>
          </p:cNvPr>
          <p:cNvSpPr txBox="1"/>
          <p:nvPr/>
        </p:nvSpPr>
        <p:spPr>
          <a:xfrm>
            <a:off x="102357" y="751344"/>
            <a:ext cx="89597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</a:p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how similar two text vectors 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chatbot find the closest matching question in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select the best response</a:t>
            </a:r>
          </a:p>
        </p:txBody>
      </p:sp>
    </p:spTree>
    <p:extLst>
      <p:ext uri="{BB962C8B-B14F-4D97-AF65-F5344CB8AC3E}">
        <p14:creationId xmlns:p14="http://schemas.microsoft.com/office/powerpoint/2010/main" val="1073400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</a:t>
            </a:r>
            <a:r>
              <a:rPr lang="en-US" sz="2400" b="1" dirty="0">
                <a:solidFill>
                  <a:srgbClr val="213163"/>
                </a:solidFill>
              </a:rPr>
              <a:t> of Output: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02875-D083-67EE-5ECD-738B9C1C6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728941"/>
            <a:ext cx="11140777" cy="257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7DE085-4FBE-8389-E38C-C0F7057C2C81}"/>
              </a:ext>
            </a:extLst>
          </p:cNvPr>
          <p:cNvSpPr txBox="1"/>
          <p:nvPr/>
        </p:nvSpPr>
        <p:spPr>
          <a:xfrm>
            <a:off x="116006" y="825133"/>
            <a:ext cx="61005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GUI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Flask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knowledge 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more topics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speech-to-text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voice-based chatbot</a:t>
            </a:r>
          </a:p>
        </p:txBody>
      </p:sp>
    </p:spTree>
    <p:extLst>
      <p:ext uri="{BB962C8B-B14F-4D97-AF65-F5344CB8AC3E}">
        <p14:creationId xmlns:p14="http://schemas.microsoft.com/office/powerpoint/2010/main" val="3624820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 </a:t>
            </a:r>
            <a:endParaRPr lang="en-IN" sz="24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2AD4F-19F3-32BE-781C-ACD71AB2E9BC}"/>
              </a:ext>
            </a:extLst>
          </p:cNvPr>
          <p:cNvSpPr txBox="1"/>
          <p:nvPr/>
        </p:nvSpPr>
        <p:spPr>
          <a:xfrm>
            <a:off x="151165" y="1388261"/>
            <a:ext cx="88017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developed a chatbot using NLP, TF-IDF, and Cosine Similarity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answers to AI, Python, and general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include GUI integration and voice support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3643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endParaRPr lang="en-IN" sz="24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6D4700-8A12-8D1D-E438-842498015DB4}"/>
              </a:ext>
            </a:extLst>
          </p:cNvPr>
          <p:cNvSpPr txBox="1"/>
          <p:nvPr/>
        </p:nvSpPr>
        <p:spPr>
          <a:xfrm>
            <a:off x="199809" y="1689464"/>
            <a:ext cx="646515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NLP-based chatbot development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TF-IDF vectorization for text processing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cosine similarity for response selection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chatbot that answers AI, Python, and     general queries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2AAA14-C1F3-70FC-2E06-A92FBF2F33CB}"/>
              </a:ext>
            </a:extLst>
          </p:cNvPr>
          <p:cNvSpPr txBox="1"/>
          <p:nvPr/>
        </p:nvSpPr>
        <p:spPr>
          <a:xfrm>
            <a:off x="211539" y="824413"/>
            <a:ext cx="90006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AI-powered chatbot capable of answering basic AI, Python, and general knowledge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efficient, lightweight chatbot without relying on external APIs</a:t>
            </a:r>
          </a:p>
        </p:txBody>
      </p:sp>
    </p:spTree>
    <p:extLst>
      <p:ext uri="{BB962C8B-B14F-4D97-AF65-F5344CB8AC3E}">
        <p14:creationId xmlns:p14="http://schemas.microsoft.com/office/powerpoint/2010/main" val="1496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71282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b="1" dirty="0" err="1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r>
              <a:rPr lang="en-IN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Technology used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5EA170C-318F-68D8-11B4-FC9A235F4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34" y="1490008"/>
            <a:ext cx="70294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(Programming Language)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(Natural Language Toolkit for text processing)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(TF-IDF, Cosine Similarity)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 &amp; NumPy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(Data handling)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interface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(User interaction)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 </a:t>
            </a:r>
            <a:endParaRPr lang="en-IN" sz="24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B17CE3-70D3-0D5C-9EAF-312314A5E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4" y="1699063"/>
            <a:ext cx="94442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chatbots require extensive datasets and complex AI training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a chatbot that can learn from predefined questions using simple NLP techniques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Rule-based chatbots lack flexibility in understanding natural language 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 </a:t>
            </a:r>
            <a:endParaRPr lang="en-IN" sz="24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833F6-8CCF-A935-971C-82EE6BB38E53}"/>
              </a:ext>
            </a:extLst>
          </p:cNvPr>
          <p:cNvSpPr txBox="1"/>
          <p:nvPr/>
        </p:nvSpPr>
        <p:spPr>
          <a:xfrm>
            <a:off x="255103" y="1612734"/>
            <a:ext cx="97623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chatbot that uses TF-IDF vectorization to process user queries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 helps match user input to the most relevant predefined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knowledge base for AI, Python, and general queries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endParaRPr lang="en-IN" sz="24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60F6B6-4831-E5D7-A139-C9B4906B6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56" y="1548938"/>
            <a:ext cx="1015053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 Selection: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Returning the most relevant answer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Text: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Lowercasing, removing punctuation, and tokenization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TF-IDF Vectorization: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Converting text to numerical form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Measuring how closely user input matches stored questions 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0F62C8-D44D-A9F1-D331-027835EAB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30" y="783820"/>
            <a:ext cx="656301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using Python and NLTK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Predefined Q&amp;A pairs stored as a knowledge base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TF-IDF vectorizer for feature extraction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Runs in a command-line interface </a:t>
            </a:r>
          </a:p>
        </p:txBody>
      </p:sp>
    </p:spTree>
    <p:extLst>
      <p:ext uri="{BB962C8B-B14F-4D97-AF65-F5344CB8AC3E}">
        <p14:creationId xmlns:p14="http://schemas.microsoft.com/office/powerpoint/2010/main" val="42827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96B62E-8C01-B41B-0125-64202564E317}"/>
              </a:ext>
            </a:extLst>
          </p:cNvPr>
          <p:cNvSpPr txBox="1"/>
          <p:nvPr/>
        </p:nvSpPr>
        <p:spPr>
          <a:xfrm>
            <a:off x="156949" y="805021"/>
            <a:ext cx="90689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Answers questions related to AI, Python, and general knowledge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Engages in small talk (Greetings, Jokes, Fun Facts)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Uses NLP techniques for response selection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Lightweight – does not require external APIs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93614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58</TotalTime>
  <Words>440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AJAY BANSAL</cp:lastModifiedBy>
  <cp:revision>4</cp:revision>
  <dcterms:created xsi:type="dcterms:W3CDTF">2024-12-31T09:40:01Z</dcterms:created>
  <dcterms:modified xsi:type="dcterms:W3CDTF">2025-03-13T17:02:42Z</dcterms:modified>
</cp:coreProperties>
</file>