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Birthday Remainder Bot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1373" y="4563857"/>
            <a:ext cx="8144134" cy="11176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            Department :Computer Technology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Team name :Squad </a:t>
            </a:r>
            <a:r>
              <a:rPr lang="en-US" dirty="0" err="1" smtClean="0"/>
              <a:t>Patriods</a:t>
            </a:r>
            <a:endParaRPr lang="en-US" dirty="0" smtClean="0"/>
          </a:p>
          <a:p>
            <a:pPr algn="just"/>
            <a:r>
              <a:rPr lang="en-US" dirty="0" smtClean="0"/>
              <a:t>            Teammates: </a:t>
            </a:r>
            <a:r>
              <a:rPr lang="en-US" dirty="0" err="1" smtClean="0"/>
              <a:t>Naveen,Ajay,Dharshini,Kanishkaa,Jayaris</a:t>
            </a:r>
            <a:r>
              <a:rPr lang="en-US" dirty="0" smtClean="0"/>
              <a:t> </a:t>
            </a:r>
            <a:r>
              <a:rPr lang="en-US" dirty="0" err="1" smtClean="0"/>
              <a:t>Raghav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We can’t remember everyones birthday in our contact.</a:t>
            </a:r>
            <a:endParaRPr sz="3200"/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9908" y="2976154"/>
            <a:ext cx="3592286" cy="332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Gathering </a:t>
            </a:r>
            <a:r>
              <a:rPr lang="en-US" dirty="0" err="1" smtClean="0"/>
              <a:t>informations</a:t>
            </a:r>
            <a:r>
              <a:rPr lang="en-US" dirty="0" smtClean="0"/>
              <a:t>(Date Of Birth) of our contacts in excel.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7" y="2953879"/>
            <a:ext cx="6466114" cy="370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Remainder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anyones</a:t>
            </a:r>
            <a:r>
              <a:rPr lang="en-US" dirty="0" smtClean="0"/>
              <a:t> birthday matches with system date then the bot will ping a remainder.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3666208"/>
            <a:ext cx="4041509" cy="2269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6" y="3743510"/>
            <a:ext cx="3013585" cy="21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Pros</a:t>
            </a:r>
            <a:endParaRPr/>
          </a:p>
        </p:txBody>
      </p:sp>
      <p:sp>
        <p:nvSpPr>
          <p:cNvPr id="38" name="Google Shape;38;p2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 Life becomes more easy having one bot created for self use.</a:t>
            </a:r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7559" y="3842656"/>
            <a:ext cx="4859383" cy="2452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 this we will not able remember the birthday of our special ones.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11" y="3707265"/>
            <a:ext cx="3571840" cy="22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Expected Output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08" y="2552328"/>
            <a:ext cx="5198166" cy="3140948"/>
          </a:xfrm>
        </p:spPr>
      </p:pic>
    </p:spTree>
    <p:extLst>
      <p:ext uri="{BB962C8B-B14F-4D97-AF65-F5344CB8AC3E}">
        <p14:creationId xmlns:p14="http://schemas.microsoft.com/office/powerpoint/2010/main" val="460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