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9701632"/>
        <c:axId val="179703168"/>
      </c:barChart>
      <c:catAx>
        <c:axId val="17970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03168"/>
        <c:crosses val="autoZero"/>
        <c:auto val="1"/>
        <c:lblAlgn val="ctr"/>
        <c:lblOffset val="100"/>
        <c:noMultiLvlLbl val="0"/>
      </c:catAx>
      <c:valAx>
        <c:axId val="17970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01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G.R.AJAY</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122201230</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360</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17</cp:revision>
  <dcterms:created xsi:type="dcterms:W3CDTF">2024-03-29T15:07:22Z</dcterms:created>
  <dcterms:modified xsi:type="dcterms:W3CDTF">2024-09-18T11:33:05Z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