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0"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3138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KEYLOGGERS &amp; enhanced cybersecurity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251285" y="3801979"/>
            <a:ext cx="898759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                                                   </a:t>
            </a:r>
            <a:r>
              <a:rPr lang="en-US" sz="2000" b="1" dirty="0">
                <a:solidFill>
                  <a:srgbClr val="00B0F0"/>
                </a:solidFill>
                <a:latin typeface="Arial" pitchFamily="34" charset="0"/>
                <a:cs typeface="Arial" pitchFamily="34" charset="0"/>
              </a:rPr>
              <a:t>Presented By:</a:t>
            </a:r>
          </a:p>
          <a:p>
            <a:r>
              <a:rPr lang="en-US" sz="2000" b="1" dirty="0">
                <a:solidFill>
                  <a:schemeClr val="bg1"/>
                </a:solidFill>
                <a:latin typeface="Arial"/>
                <a:cs typeface="Arial"/>
              </a:rPr>
              <a:t>	</a:t>
            </a:r>
          </a:p>
          <a:p>
            <a:r>
              <a:rPr lang="en-US" sz="2000" b="1" dirty="0">
                <a:solidFill>
                  <a:schemeClr val="bg1"/>
                </a:solidFill>
                <a:latin typeface="Arial"/>
                <a:cs typeface="Arial"/>
              </a:rPr>
              <a:t>	</a:t>
            </a:r>
            <a:r>
              <a:rPr lang="en-US" sz="2000" b="1" dirty="0">
                <a:solidFill>
                  <a:srgbClr val="00B0F0"/>
                </a:solidFill>
                <a:latin typeface="Times New Roman" panose="02020603050405020304" pitchFamily="18" charset="0"/>
                <a:cs typeface="Times New Roman" panose="02020603050405020304" pitchFamily="18" charset="0"/>
              </a:rPr>
              <a:t>NAME </a:t>
            </a:r>
            <a:r>
              <a:rPr lang="en-US" sz="2000" b="1" dirty="0">
                <a:solidFill>
                  <a:schemeClr val="bg1"/>
                </a:solidFill>
                <a:latin typeface="Times New Roman" panose="02020603050405020304" pitchFamily="18" charset="0"/>
                <a:cs typeface="Times New Roman" panose="02020603050405020304" pitchFamily="18" charset="0"/>
              </a:rPr>
              <a:t>:AJAY L</a:t>
            </a:r>
          </a:p>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COLLAGE</a:t>
            </a:r>
            <a:r>
              <a:rPr lang="en-US" sz="2000" b="1" dirty="0">
                <a:solidFill>
                  <a:schemeClr val="bg1"/>
                </a:solidFill>
                <a:latin typeface="Times New Roman" panose="02020603050405020304" pitchFamily="18" charset="0"/>
                <a:cs typeface="Times New Roman" panose="02020603050405020304" pitchFamily="18" charset="0"/>
              </a:rPr>
              <a:t> : APOLLO ENGINEERING COLLEGE</a:t>
            </a:r>
            <a:endParaRPr lang="en-US"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DEPARTMENT </a:t>
            </a:r>
            <a:r>
              <a:rPr lang="en-US" sz="2000" b="1" dirty="0">
                <a:solidFill>
                  <a:schemeClr val="bg1"/>
                </a:solidFill>
                <a:latin typeface="Times New Roman" panose="02020603050405020304" pitchFamily="18" charset="0"/>
                <a:cs typeface="Times New Roman" panose="02020603050405020304" pitchFamily="18" charset="0"/>
              </a:rPr>
              <a:t>: COMPUTER SCIENCE ENGINEERING</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4294967295"/>
          </p:nvPr>
        </p:nvSpPr>
        <p:spPr>
          <a:xfrm>
            <a:off x="0" y="1254125"/>
            <a:ext cx="11029950" cy="503555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4294967295"/>
          </p:nvPr>
        </p:nvSpPr>
        <p:spPr>
          <a:xfrm>
            <a:off x="971550" y="1235075"/>
            <a:ext cx="11220450" cy="5648325"/>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4294967295"/>
          </p:nvPr>
        </p:nvSpPr>
        <p:spPr>
          <a:xfrm>
            <a:off x="0" y="1301750"/>
            <a:ext cx="11029950" cy="4673600"/>
          </a:xfrm>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4294967295"/>
          </p:nvPr>
        </p:nvSpPr>
        <p:spPr>
          <a:xfrm>
            <a:off x="0" y="1111250"/>
            <a:ext cx="11029950" cy="5513388"/>
          </a:xfrm>
        </p:spPr>
        <p:txBody>
          <a:bodyPr vert="horz" lIns="91440" tIns="45720" rIns="91440" bIns="45720" rtlCol="0" anchor="ctr">
            <a:noAutofit/>
          </a:bodyPr>
          <a:lstStyle/>
          <a:p>
            <a:pPr marL="305435" indent="-305435"/>
            <a:r>
              <a:rPr lang="en-IN" sz="2000" b="1" dirty="0">
                <a:latin typeface="Calibri"/>
                <a:cs typeface="Calibri"/>
              </a:rPr>
              <a:t>Data Input:</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4294967295"/>
          </p:nvPr>
        </p:nvSpPr>
        <p:spPr>
          <a:xfrm>
            <a:off x="0" y="1246188"/>
            <a:ext cx="11029950" cy="4908550"/>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4294967295"/>
          </p:nvPr>
        </p:nvSpPr>
        <p:spPr>
          <a:xfrm>
            <a:off x="0" y="1301750"/>
            <a:ext cx="11029950" cy="4673600"/>
          </a:xfrm>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4294967295"/>
          </p:nvPr>
        </p:nvSpPr>
        <p:spPr>
          <a:xfrm>
            <a:off x="0" y="1246188"/>
            <a:ext cx="11029950" cy="4930775"/>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4294967295"/>
          </p:nvPr>
        </p:nvSpPr>
        <p:spPr>
          <a:xfrm>
            <a:off x="0" y="1301750"/>
            <a:ext cx="11029950" cy="4673600"/>
          </a:xfrm>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4294967295"/>
          </p:nvPr>
        </p:nvSpPr>
        <p:spPr>
          <a:xfrm>
            <a:off x="0" y="1235075"/>
            <a:ext cx="11029950" cy="5748338"/>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4294967295"/>
          </p:nvPr>
        </p:nvSpPr>
        <p:spPr>
          <a:xfrm>
            <a:off x="0" y="1246188"/>
            <a:ext cx="11029950" cy="5603875"/>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Description automatically generated">
            <a:extLst>
              <a:ext uri="{FF2B5EF4-FFF2-40B4-BE49-F238E27FC236}">
                <a16:creationId xmlns:a16="http://schemas.microsoft.com/office/drawing/2014/main" id="{AD6B95B4-729F-BAC6-A52D-7E4536630089}"/>
              </a:ext>
            </a:extLst>
          </p:cNvPr>
          <p:cNvPicPr>
            <a:picLocks noGrp="1" noChangeAspect="1"/>
          </p:cNvPicPr>
          <p:nvPr>
            <p:ph idx="1"/>
          </p:nvPr>
        </p:nvPicPr>
        <p:blipFill>
          <a:blip r:embed="rId2"/>
          <a:stretch>
            <a:fillRect/>
          </a:stretch>
        </p:blipFill>
        <p:spPr>
          <a:xfrm>
            <a:off x="582705" y="1233439"/>
            <a:ext cx="13671175" cy="7264586"/>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idx="4294967295"/>
          </p:nvPr>
        </p:nvSpPr>
        <p:spPr>
          <a:xfrm>
            <a:off x="0" y="4692650"/>
            <a:ext cx="11029950" cy="566738"/>
          </a:xfrm>
        </p:spPr>
        <p:txBody>
          <a:bodyPr/>
          <a:lstStyle/>
          <a:p>
            <a:r>
              <a:rPr lang="en-US" dirty="0"/>
              <a:t>Keylog.txt</a:t>
            </a:r>
          </a:p>
        </p:txBody>
      </p:sp>
      <p:pic>
        <p:nvPicPr>
          <p:cNvPr id="7" name="Picture 6">
            <a:extLst>
              <a:ext uri="{FF2B5EF4-FFF2-40B4-BE49-F238E27FC236}">
                <a16:creationId xmlns:a16="http://schemas.microsoft.com/office/drawing/2014/main" id="{67D1F274-5953-E61F-0B9E-0C14877DDC49}"/>
              </a:ext>
            </a:extLst>
          </p:cNvPr>
          <p:cNvPicPr>
            <a:picLocks noChangeAspect="1"/>
          </p:cNvPicPr>
          <p:nvPr/>
        </p:nvPicPr>
        <p:blipFill>
          <a:blip r:embed="rId2"/>
          <a:stretch>
            <a:fillRect/>
          </a:stretch>
        </p:blipFill>
        <p:spPr>
          <a:xfrm>
            <a:off x="1041009" y="844062"/>
            <a:ext cx="6100479" cy="2940147"/>
          </a:xfrm>
          <a:prstGeom prst="rect">
            <a:avLst/>
          </a:prstGeo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idx="4294967295"/>
          </p:nvPr>
        </p:nvSpPr>
        <p:spPr>
          <a:xfrm>
            <a:off x="0" y="4692650"/>
            <a:ext cx="11029950" cy="566738"/>
          </a:xfrm>
        </p:spPr>
        <p:txBody>
          <a:bodyPr/>
          <a:lstStyle/>
          <a:p>
            <a:r>
              <a:rPr lang="en-US" dirty="0" err="1"/>
              <a:t>Keylog.json</a:t>
            </a:r>
          </a:p>
        </p:txBody>
      </p:sp>
      <p:pic>
        <p:nvPicPr>
          <p:cNvPr id="13" name="Picture 12">
            <a:extLst>
              <a:ext uri="{FF2B5EF4-FFF2-40B4-BE49-F238E27FC236}">
                <a16:creationId xmlns:a16="http://schemas.microsoft.com/office/drawing/2014/main" id="{3FBA350D-BC26-C346-EAE6-BAE600E5E281}"/>
              </a:ext>
            </a:extLst>
          </p:cNvPr>
          <p:cNvPicPr>
            <a:picLocks noChangeAspect="1"/>
          </p:cNvPicPr>
          <p:nvPr/>
        </p:nvPicPr>
        <p:blipFill>
          <a:blip r:embed="rId2"/>
          <a:stretch>
            <a:fillRect/>
          </a:stretch>
        </p:blipFill>
        <p:spPr>
          <a:xfrm>
            <a:off x="236806" y="1474353"/>
            <a:ext cx="11718388" cy="1954647"/>
          </a:xfrm>
          <a:prstGeom prst="rect">
            <a:avLst/>
          </a:prstGeo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4294967295"/>
          </p:nvPr>
        </p:nvSpPr>
        <p:spPr>
          <a:xfrm>
            <a:off x="0" y="1235075"/>
            <a:ext cx="11029950" cy="5626100"/>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B0F0"/>
                </a:solidFill>
                <a:latin typeface="Arial" panose="020B0604020202020204" pitchFamily="34" charset="0"/>
                <a:cs typeface="Arial" panose="020B0604020202020204" pitchFamily="34" charset="0"/>
              </a:rPr>
              <a:t>THANK YOU</a:t>
            </a:r>
            <a:r>
              <a:rPr lang="en-IN" b="1" dirty="0">
                <a:solidFill>
                  <a:srgbClr val="00B0F0"/>
                </a:solidFill>
                <a:latin typeface="Arial" panose="020B0604020202020204" pitchFamily="34" charset="0"/>
                <a:cs typeface="Arial" panose="020B0604020202020204" pitchFamily="34" charset="0"/>
              </a:rPr>
              <a:t>👍</a:t>
            </a:r>
            <a:endParaRPr lang="en-US"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dirty="0">
              <a:solidFill>
                <a:srgbClr val="404040"/>
              </a:solidFill>
            </a:endParaRPr>
          </a:p>
          <a:p>
            <a:pPr marL="305435" indent="-305435">
              <a:spcBef>
                <a:spcPts val="20"/>
              </a:spcBef>
            </a:pPr>
            <a:r>
              <a:rPr lang="en-IN" sz="2400"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r>
              <a:rPr lang="en-IN" sz="2400" b="1" dirty="0">
                <a:solidFill>
                  <a:srgbClr val="404040"/>
                </a:solidFill>
                <a:ea typeface="+mn-lt"/>
                <a:cs typeface="+mn-lt"/>
              </a:rPr>
              <a:t>.</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dirty="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dirty="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dirty="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4121-8F2A-9160-8C72-78BAE46556B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167D3C3-E33A-BFC0-3065-84684C5ECD30}"/>
              </a:ext>
            </a:extLst>
          </p:cNvPr>
          <p:cNvSpPr>
            <a:spLocks noGrp="1"/>
          </p:cNvSpPr>
          <p:nvPr>
            <p:ph idx="1"/>
          </p:nvPr>
        </p:nvSpPr>
        <p:spPr>
          <a:xfrm>
            <a:off x="581192" y="1241551"/>
            <a:ext cx="11477138" cy="5604655"/>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4294967295"/>
          </p:nvPr>
        </p:nvSpPr>
        <p:spPr>
          <a:xfrm>
            <a:off x="920750" y="1254125"/>
            <a:ext cx="11271250" cy="4902200"/>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dirty="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dirty="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dirty="0">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4294967295"/>
          </p:nvPr>
        </p:nvSpPr>
        <p:spPr>
          <a:xfrm>
            <a:off x="1028700" y="1254125"/>
            <a:ext cx="11163300" cy="5216525"/>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38</TotalTime>
  <Words>2619</Words>
  <Application>Microsoft Office PowerPoint</Application>
  <PresentationFormat>Widescreen</PresentationFormat>
  <Paragraphs>201</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Franklin Gothic Book</vt:lpstr>
      <vt:lpstr>Franklin Gothic Demi</vt:lpstr>
      <vt:lpstr>Times New Roman</vt:lpstr>
      <vt:lpstr>Wingdings 2</vt:lpstr>
      <vt:lpstr>DividendVTI</vt:lpstr>
      <vt:lpstr>KEYLOGGERS &amp; enhanced cybersecurity</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576</cp:revision>
  <dcterms:created xsi:type="dcterms:W3CDTF">2021-05-26T16:50:10Z</dcterms:created>
  <dcterms:modified xsi:type="dcterms:W3CDTF">2024-04-04T02:52:18Z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