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dirty="0">
                <a:solidFill>
                  <a:srgbClr val="00B0F0"/>
                </a:solidFill>
                <a:latin typeface="Times New Roman" panose="02020603050405020304" pitchFamily="18" charset="0"/>
                <a:cs typeface="Times New Roman" panose="02020603050405020304" pitchFamily="18" charset="0"/>
              </a:rPr>
              <a:t>NAME </a:t>
            </a:r>
            <a:r>
              <a:rPr lang="en-US" sz="2000" b="1" dirty="0">
                <a:solidFill>
                  <a:schemeClr val="bg1"/>
                </a:solidFill>
                <a:latin typeface="Times New Roman" panose="02020603050405020304" pitchFamily="18" charset="0"/>
                <a:cs typeface="Times New Roman" panose="02020603050405020304" pitchFamily="18" charset="0"/>
              </a:rPr>
              <a:t>: AJAY L</a:t>
            </a: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4294967295"/>
          </p:nvPr>
        </p:nvPicPr>
        <p:blipFill>
          <a:blip r:embed="rId2"/>
          <a:stretch>
            <a:fillRect/>
          </a:stretch>
        </p:blipFill>
        <p:spPr>
          <a:xfrm>
            <a:off x="555522" y="658761"/>
            <a:ext cx="10633587" cy="5702710"/>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7" name="Picture 6">
            <a:extLst>
              <a:ext uri="{FF2B5EF4-FFF2-40B4-BE49-F238E27FC236}">
                <a16:creationId xmlns:a16="http://schemas.microsoft.com/office/drawing/2014/main" id="{67D1F274-5953-E61F-0B9E-0C14877DDC49}"/>
              </a:ext>
            </a:extLst>
          </p:cNvPr>
          <p:cNvPicPr>
            <a:picLocks noChangeAspect="1"/>
          </p:cNvPicPr>
          <p:nvPr/>
        </p:nvPicPr>
        <p:blipFill>
          <a:blip r:embed="rId2"/>
          <a:stretch>
            <a:fillRect/>
          </a:stretch>
        </p:blipFill>
        <p:spPr>
          <a:xfrm>
            <a:off x="529732" y="1517449"/>
            <a:ext cx="6100479" cy="2940147"/>
          </a:xfrm>
          <a:prstGeom prst="rect">
            <a:avLst/>
          </a:prstGeom>
        </p:spPr>
      </p:pic>
      <p:sp>
        <p:nvSpPr>
          <p:cNvPr id="3" name="TextBox 2">
            <a:extLst>
              <a:ext uri="{FF2B5EF4-FFF2-40B4-BE49-F238E27FC236}">
                <a16:creationId xmlns:a16="http://schemas.microsoft.com/office/drawing/2014/main" id="{E1E9D01C-5FC9-2CA5-0539-6A6F4B997F9D}"/>
              </a:ext>
            </a:extLst>
          </p:cNvPr>
          <p:cNvSpPr txBox="1"/>
          <p:nvPr/>
        </p:nvSpPr>
        <p:spPr>
          <a:xfrm>
            <a:off x="529732" y="574509"/>
            <a:ext cx="3550655" cy="707886"/>
          </a:xfrm>
          <a:prstGeom prst="rect">
            <a:avLst/>
          </a:prstGeom>
          <a:noFill/>
        </p:spPr>
        <p:txBody>
          <a:bodyPr wrap="square" rtlCol="0">
            <a:spAutoFit/>
          </a:bodyPr>
          <a:lstStyle/>
          <a:p>
            <a:r>
              <a:rPr lang="en-US" sz="4000" dirty="0">
                <a:solidFill>
                  <a:schemeClr val="accent1"/>
                </a:solidFill>
                <a:latin typeface="Arial" panose="020B0604020202020204" pitchFamily="34" charset="0"/>
                <a:cs typeface="Arial" panose="020B0604020202020204" pitchFamily="34" charset="0"/>
              </a:rPr>
              <a:t>RESULT :</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13" name="Picture 12">
            <a:extLst>
              <a:ext uri="{FF2B5EF4-FFF2-40B4-BE49-F238E27FC236}">
                <a16:creationId xmlns:a16="http://schemas.microsoft.com/office/drawing/2014/main" id="{3FBA350D-BC26-C346-EAE6-BAE600E5E281}"/>
              </a:ext>
            </a:extLst>
          </p:cNvPr>
          <p:cNvPicPr>
            <a:picLocks noChangeAspect="1"/>
          </p:cNvPicPr>
          <p:nvPr/>
        </p:nvPicPr>
        <p:blipFill>
          <a:blip r:embed="rId2"/>
          <a:stretch>
            <a:fillRect/>
          </a:stretch>
        </p:blipFill>
        <p:spPr>
          <a:xfrm>
            <a:off x="236806" y="1474353"/>
            <a:ext cx="11718388" cy="1954647"/>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2620</Words>
  <Application>Microsoft Office PowerPoint</Application>
  <PresentationFormat>Widescreen</PresentationFormat>
  <Paragraphs>201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.l</cp:lastModifiedBy>
  <cp:revision>577</cp:revision>
  <dcterms:created xsi:type="dcterms:W3CDTF">2021-05-26T16:50:10Z</dcterms:created>
  <dcterms:modified xsi:type="dcterms:W3CDTF">2024-04-04T12:30:48Z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