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693400" cy="7556500"/>
  <p:notesSz cx="106934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800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2024-08-19T09:52:40Z</dcterms:created>
  <dcterms:modified xsi:type="dcterms:W3CDTF">2024-08-19T09:52:40Z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2024-08-19T00:00:00Z</vt:filetime>
  </property>
  <property fmtid="{D5CDD505-2E9C-101B-9397-08002B2CF9AE}" pid="3" name="Producer">
    <vt:lpwstr>3-Heights(TM) PDF Security Shell 4.8.25.2 (http://www.pdf-tools.com)</vt:lpwstr>
  </property>
</Properties>
</file>