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4" r:id="rId16"/>
    <p:sldId id="276" r:id="rId17"/>
    <p:sldId id="277" r:id="rId18"/>
    <p:sldId id="278" r:id="rId19"/>
    <p:sldId id="273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15/09/02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15/09/02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15/09/02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15/09/02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15/09/02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15/09/02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15/09/02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15/09/02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15/09/02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15/09/02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15/09/02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15/09/02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6480048" cy="2301240"/>
          </a:xfrm>
        </p:spPr>
        <p:txBody>
          <a:bodyPr>
            <a:normAutofit/>
          </a:bodyPr>
          <a:lstStyle/>
          <a:p>
            <a:r>
              <a:rPr lang="en-US" dirty="0" smtClean="0"/>
              <a:t>Insurance AGENT SAMURAI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3855" y="13855"/>
            <a:ext cx="6400800" cy="1752600"/>
          </a:xfrm>
        </p:spPr>
        <p:txBody>
          <a:bodyPr/>
          <a:lstStyle/>
          <a:p>
            <a:r>
              <a:rPr lang="en-US" dirty="0" smtClean="0"/>
              <a:t>Power Point Presentation 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807527"/>
            <a:ext cx="274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solidFill>
                  <a:srgbClr val="00B050"/>
                </a:solidFill>
              </a:rPr>
              <a:t>Submitted to</a:t>
            </a:r>
          </a:p>
          <a:p>
            <a:pPr algn="just"/>
            <a:r>
              <a:rPr lang="en-US" sz="2200" dirty="0" smtClean="0">
                <a:solidFill>
                  <a:srgbClr val="00B050"/>
                </a:solidFill>
              </a:rPr>
              <a:t>Mr. Shubham Gupta</a:t>
            </a:r>
          </a:p>
          <a:p>
            <a:pPr algn="just"/>
            <a:r>
              <a:rPr lang="en-US" sz="2200" dirty="0" smtClean="0">
                <a:solidFill>
                  <a:srgbClr val="00B050"/>
                </a:solidFill>
              </a:rPr>
              <a:t>CSE Department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19255" y="4807527"/>
            <a:ext cx="381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rgbClr val="FFFF00"/>
                </a:solidFill>
              </a:rPr>
              <a:t>Submitted by</a:t>
            </a:r>
          </a:p>
          <a:p>
            <a:pPr algn="just"/>
            <a:r>
              <a:rPr lang="en-US" dirty="0" smtClean="0">
                <a:solidFill>
                  <a:srgbClr val="FFFF00"/>
                </a:solidFill>
              </a:rPr>
              <a:t>Vishal </a:t>
            </a:r>
            <a:r>
              <a:rPr lang="en-US" dirty="0" err="1" smtClean="0">
                <a:solidFill>
                  <a:srgbClr val="FFFF00"/>
                </a:solidFill>
              </a:rPr>
              <a:t>Chauhan</a:t>
            </a:r>
            <a:r>
              <a:rPr lang="en-US" dirty="0" smtClean="0">
                <a:solidFill>
                  <a:srgbClr val="FFFF00"/>
                </a:solidFill>
              </a:rPr>
              <a:t> 12ESCS762</a:t>
            </a:r>
          </a:p>
          <a:p>
            <a:pPr algn="just"/>
            <a:r>
              <a:rPr lang="en-US" dirty="0" smtClean="0">
                <a:solidFill>
                  <a:srgbClr val="FFFF00"/>
                </a:solidFill>
              </a:rPr>
              <a:t>Ajay Sharma 12ESKCS704</a:t>
            </a:r>
          </a:p>
          <a:p>
            <a:pPr algn="just"/>
            <a:r>
              <a:rPr lang="en-US" dirty="0" err="1" smtClean="0">
                <a:solidFill>
                  <a:srgbClr val="FFFF00"/>
                </a:solidFill>
              </a:rPr>
              <a:t>Amit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Jangir</a:t>
            </a:r>
            <a:r>
              <a:rPr lang="en-US" dirty="0" smtClean="0">
                <a:solidFill>
                  <a:srgbClr val="FFFF00"/>
                </a:solidFill>
              </a:rPr>
              <a:t> 12ESKCS708</a:t>
            </a:r>
          </a:p>
          <a:p>
            <a:pPr algn="just"/>
            <a:r>
              <a:rPr lang="en-US" dirty="0" err="1" smtClean="0">
                <a:solidFill>
                  <a:srgbClr val="FFFF00"/>
                </a:solidFill>
              </a:rPr>
              <a:t>Manoj</a:t>
            </a:r>
            <a:r>
              <a:rPr lang="en-US" dirty="0" smtClean="0">
                <a:solidFill>
                  <a:srgbClr val="FFFF00"/>
                </a:solidFill>
              </a:rPr>
              <a:t> Kumar Gupta 12ESKCS732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57200"/>
            <a:ext cx="6781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smtClean="0">
                <a:solidFill>
                  <a:srgbClr val="002060"/>
                </a:solidFill>
              </a:rPr>
              <a:t>Swami Keshvanand  Institute of  Technology</a:t>
            </a:r>
            <a:endParaRPr lang="en-US" sz="25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48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467600" cy="914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FFFF00"/>
                </a:solidFill>
              </a:rPr>
              <a:t>Entity Relationship Diagram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8686800" cy="5334000"/>
          </a:xfrm>
        </p:spPr>
      </p:pic>
    </p:spTree>
    <p:extLst>
      <p:ext uri="{BB962C8B-B14F-4D97-AF65-F5344CB8AC3E}">
        <p14:creationId xmlns:p14="http://schemas.microsoft.com/office/powerpoint/2010/main" val="82102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rgbClr val="FFFF00"/>
                </a:solidFill>
              </a:rPr>
              <a:t>Admin : Activity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Content Placeholder 3" descr="C:\Users\vishal\Desktop\Admin Activity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752600"/>
            <a:ext cx="8305800" cy="4648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516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914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FFFF00"/>
                </a:solidFill>
              </a:rPr>
              <a:t>Agent : Activity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Content Placeholder 3" descr="C:\Users\vishal\Desktop\Customer Activity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1447800"/>
            <a:ext cx="8686800" cy="518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967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Client : Activity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Content Placeholder 3" descr="C:\Users\vishal\Desktop\Agent Activity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219200"/>
            <a:ext cx="8839200" cy="541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187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792162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 smtClean="0">
                <a:solidFill>
                  <a:srgbClr val="FFFF00"/>
                </a:solidFill>
              </a:rPr>
              <a:t>Data Flow Diagram:0 level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Content Placeholder 3" descr="C:\Users\vishal\Desktop\Screenshot (44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686801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65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467600" cy="1039091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rgbClr val="FFFF00"/>
                </a:solidFill>
              </a:rPr>
              <a:t>Data Flow Diagram: Level 1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Content Placeholder 3" descr="C:\Users\vishal\Desktop\Screenshot (45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7630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956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467600" cy="914400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rgbClr val="FFFF00"/>
                </a:solidFill>
              </a:rPr>
              <a:t>Client Sequence Diagram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Content Placeholder 3" descr="C:\Users\vishal\Desktop\SEq User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763000" cy="556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850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467600" cy="762000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 smtClean="0">
                <a:solidFill>
                  <a:srgbClr val="FFFF00"/>
                </a:solidFill>
              </a:rPr>
              <a:t>Agent Sequence Diagram: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Content Placeholder 3" descr="C:\Users\vishal\Desktop\agent seq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8392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670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8382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Class Diagram IAS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43000"/>
            <a:ext cx="8763000" cy="5486400"/>
          </a:xfrm>
        </p:spPr>
      </p:pic>
    </p:spTree>
    <p:extLst>
      <p:ext uri="{BB962C8B-B14F-4D97-AF65-F5344CB8AC3E}">
        <p14:creationId xmlns:p14="http://schemas.microsoft.com/office/powerpoint/2010/main" val="392108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Conclusion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This system takes responsibility to provide a very friendly environment for insurance agent to automate various facilities.</a:t>
            </a:r>
          </a:p>
          <a:p>
            <a:pPr algn="just"/>
            <a:r>
              <a:rPr lang="en-US" dirty="0" smtClean="0"/>
              <a:t>The IAS system has a very interactive</a:t>
            </a:r>
            <a:r>
              <a:rPr lang="en-US" dirty="0"/>
              <a:t> </a:t>
            </a:r>
            <a:r>
              <a:rPr lang="en-US" dirty="0" smtClean="0"/>
              <a:t>design for the clients.</a:t>
            </a:r>
          </a:p>
          <a:p>
            <a:pPr algn="just"/>
            <a:r>
              <a:rPr lang="en-US" dirty="0" smtClean="0"/>
              <a:t>The IAS system proves to be a very great alternative for a insurance policies facilities.</a:t>
            </a:r>
          </a:p>
        </p:txBody>
      </p:sp>
    </p:spTree>
    <p:extLst>
      <p:ext uri="{BB962C8B-B14F-4D97-AF65-F5344CB8AC3E}">
        <p14:creationId xmlns:p14="http://schemas.microsoft.com/office/powerpoint/2010/main" val="269735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Introduction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467600" cy="4800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Insurance agent’s </a:t>
            </a:r>
            <a:r>
              <a:rPr lang="en-US" dirty="0" smtClean="0"/>
              <a:t>Samurai </a:t>
            </a:r>
            <a:r>
              <a:rPr lang="en-US" dirty="0"/>
              <a:t>system meant for insurance </a:t>
            </a:r>
            <a:r>
              <a:rPr lang="en-US" dirty="0" smtClean="0"/>
              <a:t>agent that automate most </a:t>
            </a:r>
            <a:r>
              <a:rPr lang="en-US" dirty="0"/>
              <a:t>of the functionalities in the insurance policy related activities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This system </a:t>
            </a:r>
            <a:r>
              <a:rPr lang="en-US" dirty="0" smtClean="0"/>
              <a:t>have </a:t>
            </a:r>
            <a:r>
              <a:rPr lang="en-US" dirty="0"/>
              <a:t>the facility to enter the customer details who wants to take an insurance scheme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system </a:t>
            </a:r>
            <a:r>
              <a:rPr lang="en-US" dirty="0" smtClean="0"/>
              <a:t>is able </a:t>
            </a:r>
            <a:r>
              <a:rPr lang="en-US" dirty="0"/>
              <a:t>to provide necessary illustrations and calculate the premium </a:t>
            </a:r>
            <a:r>
              <a:rPr lang="en-US" dirty="0" smtClean="0"/>
              <a:t>amount.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7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362200"/>
            <a:ext cx="7467600" cy="914400"/>
          </a:xfrm>
        </p:spPr>
        <p:txBody>
          <a:bodyPr/>
          <a:lstStyle/>
          <a:p>
            <a:pPr marL="36576" indent="0">
              <a:buNone/>
            </a:pPr>
            <a:r>
              <a:rPr lang="en-US" sz="5000" dirty="0" smtClean="0">
                <a:solidFill>
                  <a:srgbClr val="00B0F0"/>
                </a:solidFill>
                <a:latin typeface="Chiller" pitchFamily="82" charset="0"/>
              </a:rPr>
              <a:t>Thank You…..</a:t>
            </a:r>
            <a:endParaRPr lang="en-US" sz="5000" dirty="0">
              <a:solidFill>
                <a:srgbClr val="00B0F0"/>
              </a:solidFill>
              <a:latin typeface="Chiller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18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Key Features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Giving sound financial advisory service and customer support to the client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smtClean="0"/>
              <a:t>Client friendly environment of System</a:t>
            </a:r>
          </a:p>
          <a:p>
            <a:pPr lvl="0" algn="just"/>
            <a:r>
              <a:rPr lang="en-US" dirty="0" smtClean="0"/>
              <a:t>Admin Supervision over Insurance Agents</a:t>
            </a:r>
          </a:p>
          <a:p>
            <a:pPr lvl="0" algn="just"/>
            <a:r>
              <a:rPr lang="en-US" dirty="0" smtClean="0"/>
              <a:t>Agent is provided with interactive user interface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4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Software Requirement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077200" cy="5105400"/>
          </a:xfrm>
        </p:spPr>
        <p:txBody>
          <a:bodyPr>
            <a:noAutofit/>
          </a:bodyPr>
          <a:lstStyle/>
          <a:p>
            <a:pPr marL="36576" lvl="0" indent="0" algn="just">
              <a:buNone/>
            </a:pPr>
            <a:r>
              <a:rPr lang="en-IN" sz="2500" b="1" dirty="0" smtClean="0"/>
              <a:t>Client </a:t>
            </a:r>
            <a:r>
              <a:rPr lang="en-IN" sz="2500" b="1" dirty="0"/>
              <a:t>on </a:t>
            </a:r>
            <a:r>
              <a:rPr lang="en-IN" sz="2500" b="1" dirty="0" smtClean="0"/>
              <a:t>Internet</a:t>
            </a:r>
            <a:r>
              <a:rPr lang="en-IN" sz="2500" b="1" dirty="0"/>
              <a:t> </a:t>
            </a:r>
            <a:endParaRPr lang="en-US" sz="2500" dirty="0"/>
          </a:p>
          <a:p>
            <a:pPr algn="just"/>
            <a:r>
              <a:rPr lang="en-IN" sz="2500" dirty="0"/>
              <a:t> </a:t>
            </a:r>
            <a:r>
              <a:rPr lang="en-IN" sz="2500" dirty="0" smtClean="0"/>
              <a:t> Web </a:t>
            </a:r>
            <a:r>
              <a:rPr lang="en-IN" sz="2500" dirty="0"/>
              <a:t>Browser, Operating System (any</a:t>
            </a:r>
            <a:r>
              <a:rPr lang="en-IN" sz="2500" dirty="0" smtClean="0"/>
              <a:t>)</a:t>
            </a:r>
            <a:r>
              <a:rPr lang="en-IN" sz="2500" dirty="0"/>
              <a:t> </a:t>
            </a:r>
            <a:endParaRPr lang="en-US" sz="2500" dirty="0"/>
          </a:p>
          <a:p>
            <a:pPr marL="36576" lvl="0" indent="0" algn="just">
              <a:buNone/>
            </a:pPr>
            <a:r>
              <a:rPr lang="en-IN" sz="2500" b="1" dirty="0"/>
              <a:t>Client on </a:t>
            </a:r>
            <a:r>
              <a:rPr lang="en-IN" sz="2500" b="1" dirty="0" smtClean="0"/>
              <a:t>Intranet</a:t>
            </a:r>
            <a:endParaRPr lang="en-US" sz="2500" dirty="0"/>
          </a:p>
          <a:p>
            <a:pPr algn="just"/>
            <a:r>
              <a:rPr lang="en-IN" sz="2500" dirty="0" smtClean="0"/>
              <a:t>  Web </a:t>
            </a:r>
            <a:r>
              <a:rPr lang="en-IN" sz="2500" dirty="0"/>
              <a:t>Browser, Operating System (any</a:t>
            </a:r>
            <a:r>
              <a:rPr lang="en-IN" sz="2500" dirty="0" smtClean="0"/>
              <a:t>)</a:t>
            </a:r>
            <a:endParaRPr lang="en-US" sz="2500" dirty="0"/>
          </a:p>
          <a:p>
            <a:pPr marL="36576" lvl="0" indent="0" algn="just">
              <a:buNone/>
            </a:pPr>
            <a:r>
              <a:rPr lang="en-IN" sz="2500" b="1" dirty="0"/>
              <a:t>Web </a:t>
            </a:r>
            <a:r>
              <a:rPr lang="en-IN" sz="2500" b="1" dirty="0" smtClean="0"/>
              <a:t>Server</a:t>
            </a:r>
            <a:r>
              <a:rPr lang="en-IN" sz="2500" b="1" dirty="0"/>
              <a:t> </a:t>
            </a:r>
            <a:endParaRPr lang="en-US" sz="2500" dirty="0"/>
          </a:p>
          <a:p>
            <a:pPr algn="just"/>
            <a:r>
              <a:rPr lang="en-IN" sz="2500" dirty="0" smtClean="0"/>
              <a:t>  Apache Tomcat version 7.0</a:t>
            </a:r>
            <a:endParaRPr lang="en-US" sz="2500" dirty="0"/>
          </a:p>
          <a:p>
            <a:pPr marL="36576" lvl="0" indent="0" algn="just">
              <a:buNone/>
            </a:pPr>
            <a:r>
              <a:rPr lang="en-IN" sz="2500" b="1" dirty="0"/>
              <a:t>Data Base </a:t>
            </a:r>
            <a:r>
              <a:rPr lang="en-IN" sz="2500" b="1" dirty="0" smtClean="0"/>
              <a:t>Server</a:t>
            </a:r>
            <a:endParaRPr lang="en-US" sz="2500" dirty="0"/>
          </a:p>
          <a:p>
            <a:pPr algn="just"/>
            <a:r>
              <a:rPr lang="en-IN" sz="2500" dirty="0" smtClean="0"/>
              <a:t>  MySQL Server version 5.0.67</a:t>
            </a:r>
            <a:endParaRPr lang="en-US" sz="2500" dirty="0"/>
          </a:p>
          <a:p>
            <a:pPr marL="36576" lvl="0" indent="0" algn="just">
              <a:buNone/>
            </a:pPr>
            <a:r>
              <a:rPr lang="en-IN" sz="2500" b="1" dirty="0" smtClean="0"/>
              <a:t>Development End</a:t>
            </a:r>
            <a:endParaRPr lang="en-US" sz="2500" dirty="0"/>
          </a:p>
          <a:p>
            <a:pPr algn="just"/>
            <a:r>
              <a:rPr lang="en-IN" sz="2500" dirty="0" smtClean="0"/>
              <a:t>  RSA(Rational Software Architecture),HTML,JSP &amp; other supporting language</a:t>
            </a:r>
            <a:endParaRPr lang="en-US" sz="2500" dirty="0"/>
          </a:p>
          <a:p>
            <a:pPr algn="just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9518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Tools Required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Development tool – </a:t>
            </a:r>
            <a:r>
              <a:rPr lang="en-US" dirty="0" err="1" smtClean="0"/>
              <a:t>NetBeans</a:t>
            </a:r>
            <a:r>
              <a:rPr lang="en-US" dirty="0" smtClean="0"/>
              <a:t> IDE </a:t>
            </a:r>
            <a:endParaRPr lang="en-US" dirty="0"/>
          </a:p>
          <a:p>
            <a:pPr marL="36576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Eclipse</a:t>
            </a:r>
          </a:p>
          <a:p>
            <a:pPr marL="36576" indent="0">
              <a:buNone/>
            </a:pPr>
            <a:endParaRPr lang="en-US" dirty="0"/>
          </a:p>
          <a:p>
            <a:pPr lvl="0"/>
            <a:r>
              <a:rPr lang="en-US" dirty="0"/>
              <a:t>Microsoft Visual Studio</a:t>
            </a:r>
          </a:p>
          <a:p>
            <a:endParaRPr lang="en-US" dirty="0"/>
          </a:p>
          <a:p>
            <a:pPr lvl="0"/>
            <a:r>
              <a:rPr lang="en-US" dirty="0"/>
              <a:t>IBM Rational Software Architect </a:t>
            </a:r>
          </a:p>
          <a:p>
            <a:pPr marL="36576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Web browsing tool- Google chrome</a:t>
            </a:r>
          </a:p>
          <a:p>
            <a:endParaRPr lang="en-US" u="sng" dirty="0" smtClean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61249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Users </a:t>
            </a:r>
            <a:r>
              <a:rPr lang="en-US" dirty="0" err="1" smtClean="0">
                <a:solidFill>
                  <a:srgbClr val="FFFF00"/>
                </a:solidFill>
              </a:rPr>
              <a:t>Charactistics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848600" cy="5334000"/>
          </a:xfrm>
        </p:spPr>
        <p:txBody>
          <a:bodyPr>
            <a:normAutofit fontScale="92500" lnSpcReduction="10000"/>
          </a:bodyPr>
          <a:lstStyle/>
          <a:p>
            <a:pPr marL="36576" indent="0" algn="just">
              <a:buNone/>
            </a:pPr>
            <a:r>
              <a:rPr lang="en-US" b="1" dirty="0"/>
              <a:t>End Users</a:t>
            </a:r>
            <a:endParaRPr lang="en-US" dirty="0"/>
          </a:p>
          <a:p>
            <a:pPr lvl="0" algn="just"/>
            <a:r>
              <a:rPr lang="en-US" dirty="0"/>
              <a:t>No specific knowledge or skills are required from the end user.</a:t>
            </a:r>
          </a:p>
          <a:p>
            <a:pPr lvl="0" algn="just"/>
            <a:r>
              <a:rPr lang="en-US" dirty="0"/>
              <a:t>End user only needed to have basic idea about computer operations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pPr marL="36576" indent="0" algn="just">
              <a:buNone/>
            </a:pPr>
            <a:r>
              <a:rPr lang="en-US" b="1" dirty="0" smtClean="0"/>
              <a:t>Administrator</a:t>
            </a:r>
            <a:endParaRPr lang="en-US" dirty="0"/>
          </a:p>
          <a:p>
            <a:pPr lvl="0" algn="just"/>
            <a:r>
              <a:rPr lang="en-US" dirty="0"/>
              <a:t>Administrator must be having good knowledge of </a:t>
            </a:r>
            <a:r>
              <a:rPr lang="en-US" dirty="0" smtClean="0"/>
              <a:t>Database.</a:t>
            </a:r>
            <a:endParaRPr lang="en-US" dirty="0"/>
          </a:p>
          <a:p>
            <a:pPr lvl="0" algn="just"/>
            <a:r>
              <a:rPr lang="en-US" dirty="0"/>
              <a:t> The product should be installed properly at web server.</a:t>
            </a:r>
          </a:p>
          <a:p>
            <a:pPr lvl="0" algn="just"/>
            <a:r>
              <a:rPr lang="en-US" dirty="0"/>
              <a:t> Recovery of the client data can be done if proper  backups of DB2 are taken regularly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7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467600" cy="1143000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rgbClr val="FFFF00"/>
                </a:solidFill>
              </a:rPr>
              <a:t>Admin :Use Case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Content Placeholder 3" descr="C:\Users\vishal\Desktop\ADmin usecas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1219200"/>
            <a:ext cx="8763000" cy="541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558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rgbClr val="FFFF00"/>
                </a:solidFill>
              </a:rPr>
              <a:t>Agent: Use Case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Content Placeholder 3" descr="C:\Users\vishal\Desktop\Agent usecas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295400"/>
            <a:ext cx="8763000" cy="525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47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Client :Use Case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Content Placeholder 3" descr="C:\Users\vishal\Desktop\Client usecas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1295400"/>
            <a:ext cx="8686800" cy="533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666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150</TotalTime>
  <Words>255</Words>
  <Application>Microsoft Office PowerPoint</Application>
  <PresentationFormat>On-screen Show (4:3)</PresentationFormat>
  <Paragraphs>66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Technic</vt:lpstr>
      <vt:lpstr>Insurance AGENT SAMURAI</vt:lpstr>
      <vt:lpstr>Introduction</vt:lpstr>
      <vt:lpstr>Key Features</vt:lpstr>
      <vt:lpstr>Software Requirement</vt:lpstr>
      <vt:lpstr>Tools Required</vt:lpstr>
      <vt:lpstr>Users Charactistics</vt:lpstr>
      <vt:lpstr>Admin :Use Case</vt:lpstr>
      <vt:lpstr>Agent: Use Case</vt:lpstr>
      <vt:lpstr>Client :Use Case</vt:lpstr>
      <vt:lpstr>Entity Relationship Diagram</vt:lpstr>
      <vt:lpstr>Admin : Activity</vt:lpstr>
      <vt:lpstr>Agent : Activity</vt:lpstr>
      <vt:lpstr>Client : Activity</vt:lpstr>
      <vt:lpstr>Data Flow Diagram:0 level</vt:lpstr>
      <vt:lpstr>Data Flow Diagram: Level 1</vt:lpstr>
      <vt:lpstr>Client Sequence Diagram</vt:lpstr>
      <vt:lpstr>Agent Sequence Diagram:</vt:lpstr>
      <vt:lpstr>Class Diagram IAS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AGENT SAMURAI</dc:title>
  <dc:creator>Visu</dc:creator>
  <cp:lastModifiedBy>Visu</cp:lastModifiedBy>
  <cp:revision>31</cp:revision>
  <dcterms:created xsi:type="dcterms:W3CDTF">2006-08-16T00:00:00Z</dcterms:created>
  <dcterms:modified xsi:type="dcterms:W3CDTF">2015-09-02T04:37:33Z</dcterms:modified>
</cp:coreProperties>
</file>