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1" r:id="rId8"/>
    <p:sldId id="269" r:id="rId9"/>
    <p:sldId id="262" r:id="rId10"/>
    <p:sldId id="263" r:id="rId11"/>
    <p:sldId id="264" r:id="rId12"/>
    <p:sldId id="265" r:id="rId13"/>
    <p:sldId id="266"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7/16/2024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7/16/2024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7/16/2024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7/16/2024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7/16/2024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7/16/2024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7/16/2024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7/16/2024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7/16/2024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7/16/2024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7/16/2024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7/16/2024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DE33-8CAE-D458-9A66-5F055A8EB80F}"/>
              </a:ext>
            </a:extLst>
          </p:cNvPr>
          <p:cNvSpPr>
            <a:spLocks noGrp="1"/>
          </p:cNvSpPr>
          <p:nvPr>
            <p:ph type="ctrTitle"/>
          </p:nvPr>
        </p:nvSpPr>
        <p:spPr>
          <a:xfrm>
            <a:off x="1875934" y="3127341"/>
            <a:ext cx="6470756" cy="2268559"/>
          </a:xfrm>
        </p:spPr>
        <p:txBody>
          <a:bodyPr>
            <a:normAutofit fontScale="90000"/>
          </a:bodyPr>
          <a:lstStyle/>
          <a:p>
            <a:r>
              <a:rPr lang="en-IN" dirty="0">
                <a:solidFill>
                  <a:schemeClr val="accent1"/>
                </a:solidFill>
              </a:rPr>
              <a:t>vehicle insurance app</a:t>
            </a:r>
            <a:br>
              <a:rPr lang="en-IN" dirty="0"/>
            </a:br>
            <a:endParaRPr lang="en-IN" dirty="0"/>
          </a:p>
        </p:txBody>
      </p:sp>
    </p:spTree>
    <p:extLst>
      <p:ext uri="{BB962C8B-B14F-4D97-AF65-F5344CB8AC3E}">
        <p14:creationId xmlns:p14="http://schemas.microsoft.com/office/powerpoint/2010/main" val="2308598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529A-7FCE-4D7C-5304-33889331F5ED}"/>
              </a:ext>
            </a:extLst>
          </p:cNvPr>
          <p:cNvSpPr>
            <a:spLocks noGrp="1"/>
          </p:cNvSpPr>
          <p:nvPr>
            <p:ph type="title"/>
          </p:nvPr>
        </p:nvSpPr>
        <p:spPr/>
        <p:txBody>
          <a:bodyPr/>
          <a:lstStyle/>
          <a:p>
            <a:pPr algn="l"/>
            <a:r>
              <a:rPr lang="en-IN" dirty="0">
                <a:solidFill>
                  <a:schemeClr val="accent1"/>
                </a:solidFill>
              </a:rPr>
              <a:t>Policy Updates</a:t>
            </a:r>
            <a:endParaRPr lang="en-IN" dirty="0"/>
          </a:p>
        </p:txBody>
      </p:sp>
      <p:sp>
        <p:nvSpPr>
          <p:cNvPr id="3" name="Content Placeholder 2">
            <a:extLst>
              <a:ext uri="{FF2B5EF4-FFF2-40B4-BE49-F238E27FC236}">
                <a16:creationId xmlns:a16="http://schemas.microsoft.com/office/drawing/2014/main" id="{31D7714A-CC7A-08AE-6ADA-812B8633BA83}"/>
              </a:ext>
            </a:extLst>
          </p:cNvPr>
          <p:cNvSpPr>
            <a:spLocks noGrp="1"/>
          </p:cNvSpPr>
          <p:nvPr>
            <p:ph idx="1"/>
          </p:nvPr>
        </p:nvSpPr>
        <p:spPr>
          <a:xfrm>
            <a:off x="2133600" y="1615439"/>
            <a:ext cx="8436539" cy="4663441"/>
          </a:xfrm>
        </p:spPr>
        <p:txBody>
          <a:bodyPr>
            <a:normAutofit fontScale="85000" lnSpcReduction="20000"/>
          </a:bodyPr>
          <a:lstStyle/>
          <a:p>
            <a:pPr marL="0" indent="0">
              <a:buNone/>
            </a:pPr>
            <a:r>
              <a:rPr lang="en-US" dirty="0"/>
              <a:t>Policy Updates:</a:t>
            </a:r>
          </a:p>
          <a:p>
            <a:pPr marL="0" indent="0">
              <a:buNone/>
            </a:pPr>
            <a:r>
              <a:rPr lang="en-US" dirty="0"/>
              <a:t>Easily update our policy information, such as changes in our vehicle, address, or contact details, to ensure our coverage remains accurate and up-to-date.</a:t>
            </a:r>
          </a:p>
          <a:p>
            <a:pPr marL="0" indent="0">
              <a:buNone/>
            </a:pPr>
            <a:endParaRPr lang="en-US" dirty="0"/>
          </a:p>
          <a:p>
            <a:pPr marL="0" indent="0">
              <a:buNone/>
            </a:pPr>
            <a:r>
              <a:rPr lang="en-US" dirty="0"/>
              <a:t>Policy Documents:</a:t>
            </a:r>
          </a:p>
          <a:p>
            <a:pPr marL="0" indent="0">
              <a:buNone/>
            </a:pPr>
            <a:r>
              <a:rPr lang="en-US" dirty="0"/>
              <a:t>Access and download our insurance policy documents, including the declarations page, coverage details, and any relevant riders or endorsements.</a:t>
            </a:r>
          </a:p>
          <a:p>
            <a:pPr marL="0" indent="0">
              <a:buNone/>
            </a:pPr>
            <a:endParaRPr lang="en-US" dirty="0"/>
          </a:p>
          <a:p>
            <a:pPr marL="0" indent="0">
              <a:buNone/>
            </a:pPr>
            <a:r>
              <a:rPr lang="en-US" dirty="0"/>
              <a:t>Customer Support:</a:t>
            </a:r>
          </a:p>
          <a:p>
            <a:pPr marL="0" indent="0">
              <a:buNone/>
            </a:pPr>
            <a:r>
              <a:rPr lang="en-US" dirty="0"/>
              <a:t>Connect with our dedicated customer support team directly through the app, allowing us to address any questions or concerns we may have about our policy.</a:t>
            </a:r>
          </a:p>
          <a:p>
            <a:endParaRPr lang="en-IN" dirty="0"/>
          </a:p>
        </p:txBody>
      </p:sp>
    </p:spTree>
    <p:extLst>
      <p:ext uri="{BB962C8B-B14F-4D97-AF65-F5344CB8AC3E}">
        <p14:creationId xmlns:p14="http://schemas.microsoft.com/office/powerpoint/2010/main" val="338771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2672-E059-1BF9-0BF4-0A9135E685E0}"/>
              </a:ext>
            </a:extLst>
          </p:cNvPr>
          <p:cNvSpPr>
            <a:spLocks noGrp="1"/>
          </p:cNvSpPr>
          <p:nvPr>
            <p:ph type="title"/>
          </p:nvPr>
        </p:nvSpPr>
        <p:spPr/>
        <p:txBody>
          <a:bodyPr/>
          <a:lstStyle/>
          <a:p>
            <a:pPr algn="l"/>
            <a:br>
              <a:rPr lang="en-IN" dirty="0"/>
            </a:br>
            <a:r>
              <a:rPr lang="en-IN" dirty="0">
                <a:solidFill>
                  <a:schemeClr val="accent1"/>
                </a:solidFill>
              </a:rPr>
              <a:t>Claims Submission</a:t>
            </a:r>
          </a:p>
        </p:txBody>
      </p:sp>
      <p:sp>
        <p:nvSpPr>
          <p:cNvPr id="3" name="Content Placeholder 2">
            <a:extLst>
              <a:ext uri="{FF2B5EF4-FFF2-40B4-BE49-F238E27FC236}">
                <a16:creationId xmlns:a16="http://schemas.microsoft.com/office/drawing/2014/main" id="{FAC72F00-9CF1-8486-9C66-B3668098D252}"/>
              </a:ext>
            </a:extLst>
          </p:cNvPr>
          <p:cNvSpPr>
            <a:spLocks noGrp="1"/>
          </p:cNvSpPr>
          <p:nvPr>
            <p:ph idx="1"/>
          </p:nvPr>
        </p:nvSpPr>
        <p:spPr>
          <a:xfrm>
            <a:off x="2011680" y="2052116"/>
            <a:ext cx="8558459" cy="4155644"/>
          </a:xfrm>
        </p:spPr>
        <p:txBody>
          <a:bodyPr>
            <a:normAutofit fontScale="92500" lnSpcReduction="10000"/>
          </a:bodyPr>
          <a:lstStyle/>
          <a:p>
            <a:pPr marL="0" indent="0">
              <a:buNone/>
            </a:pPr>
            <a:r>
              <a:rPr lang="en-US" dirty="0"/>
              <a:t>1. File a Claim</a:t>
            </a:r>
          </a:p>
          <a:p>
            <a:pPr marL="0" indent="0">
              <a:buNone/>
            </a:pPr>
            <a:r>
              <a:rPr lang="en-US" dirty="0"/>
              <a:t>Initiate the claims process by providing details about the incident, such as the date, location, and a brief description of the damage or loss.</a:t>
            </a:r>
          </a:p>
          <a:p>
            <a:pPr marL="0" indent="0">
              <a:buNone/>
            </a:pPr>
            <a:r>
              <a:rPr lang="en-US" dirty="0"/>
              <a:t>2. Upload Documentation</a:t>
            </a:r>
          </a:p>
          <a:p>
            <a:pPr marL="0" indent="0">
              <a:buNone/>
            </a:pPr>
            <a:r>
              <a:rPr lang="en-US" dirty="0"/>
              <a:t>Attach any relevant documentation, such as photos, repair estimates, or police reports, to support our claim and expedite the review process.</a:t>
            </a:r>
          </a:p>
          <a:p>
            <a:pPr marL="0" indent="0">
              <a:buNone/>
            </a:pPr>
            <a:r>
              <a:rPr lang="en-US" dirty="0"/>
              <a:t>3. Track Progress</a:t>
            </a:r>
          </a:p>
          <a:p>
            <a:pPr marL="0" indent="0">
              <a:buNone/>
            </a:pPr>
            <a:r>
              <a:rPr lang="en-US" dirty="0"/>
              <a:t>Monitor the status of our claim and receive updates on the review and approval process, ensuring you're always informed about the progress.</a:t>
            </a:r>
            <a:endParaRPr lang="en-IN" dirty="0"/>
          </a:p>
        </p:txBody>
      </p:sp>
    </p:spTree>
    <p:extLst>
      <p:ext uri="{BB962C8B-B14F-4D97-AF65-F5344CB8AC3E}">
        <p14:creationId xmlns:p14="http://schemas.microsoft.com/office/powerpoint/2010/main" val="10075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5B89-4CCC-8B55-9D1B-B5ED19D389F6}"/>
              </a:ext>
            </a:extLst>
          </p:cNvPr>
          <p:cNvSpPr>
            <a:spLocks noGrp="1"/>
          </p:cNvSpPr>
          <p:nvPr>
            <p:ph type="title"/>
          </p:nvPr>
        </p:nvSpPr>
        <p:spPr/>
        <p:txBody>
          <a:bodyPr/>
          <a:lstStyle/>
          <a:p>
            <a:pPr algn="l"/>
            <a:r>
              <a:rPr lang="en-IN" dirty="0">
                <a:solidFill>
                  <a:schemeClr val="accent1"/>
                </a:solidFill>
              </a:rPr>
              <a:t>Settings Menu</a:t>
            </a:r>
          </a:p>
        </p:txBody>
      </p:sp>
      <p:sp>
        <p:nvSpPr>
          <p:cNvPr id="3" name="Content Placeholder 2">
            <a:extLst>
              <a:ext uri="{FF2B5EF4-FFF2-40B4-BE49-F238E27FC236}">
                <a16:creationId xmlns:a16="http://schemas.microsoft.com/office/drawing/2014/main" id="{42455DA9-8354-2D07-E6B4-ACF6642F4E00}"/>
              </a:ext>
            </a:extLst>
          </p:cNvPr>
          <p:cNvSpPr>
            <a:spLocks noGrp="1"/>
          </p:cNvSpPr>
          <p:nvPr>
            <p:ph idx="1"/>
          </p:nvPr>
        </p:nvSpPr>
        <p:spPr>
          <a:xfrm>
            <a:off x="2092960" y="2052116"/>
            <a:ext cx="8477179" cy="3997828"/>
          </a:xfrm>
        </p:spPr>
        <p:txBody>
          <a:bodyPr>
            <a:normAutofit/>
          </a:bodyPr>
          <a:lstStyle/>
          <a:p>
            <a:pPr marL="0" indent="0">
              <a:buNone/>
            </a:pPr>
            <a:r>
              <a:rPr lang="en-US" dirty="0"/>
              <a:t>Profile Management:</a:t>
            </a:r>
          </a:p>
          <a:p>
            <a:pPr marL="0" indent="0">
              <a:buNone/>
            </a:pPr>
            <a:endParaRPr lang="en-US" dirty="0"/>
          </a:p>
          <a:p>
            <a:pPr marL="0" indent="0">
              <a:buNone/>
            </a:pPr>
            <a:r>
              <a:rPr lang="en-US" dirty="0"/>
              <a:t>Manage our personal information, including our name, contact details, and password, ensuring our account remains secure and </a:t>
            </a:r>
            <a:r>
              <a:rPr lang="en-US" dirty="0" err="1"/>
              <a:t>upto</a:t>
            </a:r>
            <a:r>
              <a:rPr lang="en-US" dirty="0"/>
              <a:t>-date.</a:t>
            </a:r>
          </a:p>
          <a:p>
            <a:pPr marL="0" indent="0">
              <a:buNone/>
            </a:pPr>
            <a:r>
              <a:rPr lang="en-US" dirty="0"/>
              <a:t>Notification Preferences:</a:t>
            </a:r>
          </a:p>
          <a:p>
            <a:pPr marL="0" indent="0">
              <a:buNone/>
            </a:pPr>
            <a:r>
              <a:rPr lang="en-US" dirty="0"/>
              <a:t>Customize our notification preferences to receive timely updates and alerts about important events related to our insurance policy.</a:t>
            </a:r>
          </a:p>
          <a:p>
            <a:pPr marL="0" indent="0">
              <a:buNone/>
            </a:pPr>
            <a:endParaRPr lang="en-IN" dirty="0"/>
          </a:p>
        </p:txBody>
      </p:sp>
    </p:spTree>
    <p:extLst>
      <p:ext uri="{BB962C8B-B14F-4D97-AF65-F5344CB8AC3E}">
        <p14:creationId xmlns:p14="http://schemas.microsoft.com/office/powerpoint/2010/main" val="273809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088C-6D26-5BE1-682B-DC7F7F5621C6}"/>
              </a:ext>
            </a:extLst>
          </p:cNvPr>
          <p:cNvSpPr>
            <a:spLocks noGrp="1"/>
          </p:cNvSpPr>
          <p:nvPr>
            <p:ph type="title"/>
          </p:nvPr>
        </p:nvSpPr>
        <p:spPr/>
        <p:txBody>
          <a:bodyPr/>
          <a:lstStyle/>
          <a:p>
            <a:pPr algn="l"/>
            <a:r>
              <a:rPr lang="en-IN" dirty="0">
                <a:solidFill>
                  <a:schemeClr val="accent1"/>
                </a:solidFill>
              </a:rPr>
              <a:t>Language and Accessibility</a:t>
            </a:r>
          </a:p>
        </p:txBody>
      </p:sp>
      <p:sp>
        <p:nvSpPr>
          <p:cNvPr id="3" name="Content Placeholder 2">
            <a:extLst>
              <a:ext uri="{FF2B5EF4-FFF2-40B4-BE49-F238E27FC236}">
                <a16:creationId xmlns:a16="http://schemas.microsoft.com/office/drawing/2014/main" id="{A598A574-0EA0-6AFE-7845-13C9F6E5A65D}"/>
              </a:ext>
            </a:extLst>
          </p:cNvPr>
          <p:cNvSpPr>
            <a:spLocks noGrp="1"/>
          </p:cNvSpPr>
          <p:nvPr>
            <p:ph idx="1"/>
          </p:nvPr>
        </p:nvSpPr>
        <p:spPr>
          <a:xfrm>
            <a:off x="2032000" y="2052116"/>
            <a:ext cx="8538139" cy="3997828"/>
          </a:xfrm>
        </p:spPr>
        <p:txBody>
          <a:bodyPr/>
          <a:lstStyle/>
          <a:p>
            <a:pPr marL="0" indent="0">
              <a:buNone/>
            </a:pPr>
            <a:r>
              <a:rPr lang="en-US" dirty="0"/>
              <a:t>The app offers the flexibility to change the display language and enable accessibility features, making it user-friendly for all customers.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83790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B84A-14B1-B214-1FF8-33A0BA2A2590}"/>
              </a:ext>
            </a:extLst>
          </p:cNvPr>
          <p:cNvSpPr>
            <a:spLocks noGrp="1"/>
          </p:cNvSpPr>
          <p:nvPr>
            <p:ph type="title"/>
          </p:nvPr>
        </p:nvSpPr>
        <p:spPr/>
        <p:txBody>
          <a:bodyPr/>
          <a:lstStyle/>
          <a:p>
            <a:pPr algn="l"/>
            <a:r>
              <a:rPr lang="en-US" dirty="0">
                <a:solidFill>
                  <a:schemeClr val="accent1"/>
                </a:solidFill>
              </a:rPr>
              <a:t>Results</a:t>
            </a:r>
            <a:br>
              <a:rPr lang="en-US" dirty="0"/>
            </a:br>
            <a:endParaRPr lang="en-IN" dirty="0"/>
          </a:p>
        </p:txBody>
      </p:sp>
      <p:pic>
        <p:nvPicPr>
          <p:cNvPr id="5" name="Content Placeholder 4">
            <a:extLst>
              <a:ext uri="{FF2B5EF4-FFF2-40B4-BE49-F238E27FC236}">
                <a16:creationId xmlns:a16="http://schemas.microsoft.com/office/drawing/2014/main" id="{CE9703A8-D1F9-7ACF-2C42-D6A38267E9B8}"/>
              </a:ext>
            </a:extLst>
          </p:cNvPr>
          <p:cNvPicPr>
            <a:picLocks noGrp="1" noChangeAspect="1"/>
          </p:cNvPicPr>
          <p:nvPr>
            <p:ph idx="1"/>
          </p:nvPr>
        </p:nvPicPr>
        <p:blipFill>
          <a:blip r:embed="rId2"/>
          <a:stretch>
            <a:fillRect/>
          </a:stretch>
        </p:blipFill>
        <p:spPr>
          <a:xfrm>
            <a:off x="1046480" y="2052638"/>
            <a:ext cx="5923281" cy="4805362"/>
          </a:xfrm>
        </p:spPr>
      </p:pic>
      <p:pic>
        <p:nvPicPr>
          <p:cNvPr id="7" name="Picture 6">
            <a:extLst>
              <a:ext uri="{FF2B5EF4-FFF2-40B4-BE49-F238E27FC236}">
                <a16:creationId xmlns:a16="http://schemas.microsoft.com/office/drawing/2014/main" id="{D680CDE7-079F-F4CB-C2FC-048B6BDF3852}"/>
              </a:ext>
            </a:extLst>
          </p:cNvPr>
          <p:cNvPicPr>
            <a:picLocks noChangeAspect="1"/>
          </p:cNvPicPr>
          <p:nvPr/>
        </p:nvPicPr>
        <p:blipFill>
          <a:blip r:embed="rId3"/>
          <a:stretch>
            <a:fillRect/>
          </a:stretch>
        </p:blipFill>
        <p:spPr>
          <a:xfrm>
            <a:off x="6969760" y="2052638"/>
            <a:ext cx="5222239" cy="4803688"/>
          </a:xfrm>
          <a:prstGeom prst="rect">
            <a:avLst/>
          </a:prstGeom>
        </p:spPr>
      </p:pic>
    </p:spTree>
    <p:extLst>
      <p:ext uri="{BB962C8B-B14F-4D97-AF65-F5344CB8AC3E}">
        <p14:creationId xmlns:p14="http://schemas.microsoft.com/office/powerpoint/2010/main" val="356251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9D06-A4AC-9CCF-AD4C-523018E5D8DA}"/>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E1D723F3-1A70-26EF-5ACE-18CEFC6E0A84}"/>
              </a:ext>
            </a:extLst>
          </p:cNvPr>
          <p:cNvSpPr>
            <a:spLocks noGrp="1"/>
          </p:cNvSpPr>
          <p:nvPr>
            <p:ph idx="1"/>
          </p:nvPr>
        </p:nvSpPr>
        <p:spPr>
          <a:xfrm>
            <a:off x="2286000" y="1645920"/>
            <a:ext cx="8284139" cy="4653280"/>
          </a:xfrm>
        </p:spPr>
        <p:txBody>
          <a:bodyPr/>
          <a:lstStyle/>
          <a:p>
            <a:r>
              <a:rPr lang="en-US" dirty="0"/>
              <a:t>Our innovative vehicle insurance app revolutionizes the way customers interact with their policies. By offering quick and easy policy management, real-time claims processing, personalized coverage recommendations, and usage-based insurance options, we're set to enhance the customer experience significantly. </a:t>
            </a:r>
          </a:p>
          <a:p>
            <a:r>
              <a:rPr lang="en-US" dirty="0"/>
              <a:t>This digital solution not only increases our operational efficiency but also provides valuable data-driven insights for more accurate risk assessment. As we prepare to launch this app, we're poised to gain a competitive edge in the digital marketplace. </a:t>
            </a:r>
            <a:endParaRPr lang="en-IN" dirty="0"/>
          </a:p>
        </p:txBody>
      </p:sp>
    </p:spTree>
    <p:extLst>
      <p:ext uri="{BB962C8B-B14F-4D97-AF65-F5344CB8AC3E}">
        <p14:creationId xmlns:p14="http://schemas.microsoft.com/office/powerpoint/2010/main" val="106689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7398-1753-43BE-FD2C-CCCB6E9DEF7C}"/>
              </a:ext>
            </a:extLst>
          </p:cNvPr>
          <p:cNvSpPr>
            <a:spLocks noGrp="1"/>
          </p:cNvSpPr>
          <p:nvPr>
            <p:ph type="title"/>
          </p:nvPr>
        </p:nvSpPr>
        <p:spPr/>
        <p:txBody>
          <a:bodyPr/>
          <a:lstStyle/>
          <a:p>
            <a:pPr algn="l"/>
            <a:r>
              <a:rPr lang="en-US" dirty="0">
                <a:solidFill>
                  <a:schemeClr val="accent1"/>
                </a:solidFill>
              </a:rPr>
              <a:t>AGENDA</a:t>
            </a:r>
            <a:endParaRPr lang="en-IN" dirty="0">
              <a:solidFill>
                <a:schemeClr val="accent1"/>
              </a:solidFill>
            </a:endParaRPr>
          </a:p>
        </p:txBody>
      </p:sp>
      <p:sp>
        <p:nvSpPr>
          <p:cNvPr id="3" name="Content Placeholder 2">
            <a:extLst>
              <a:ext uri="{FF2B5EF4-FFF2-40B4-BE49-F238E27FC236}">
                <a16:creationId xmlns:a16="http://schemas.microsoft.com/office/drawing/2014/main" id="{04C303C1-25BA-B0DD-1F77-ED7FF3A77E72}"/>
              </a:ext>
            </a:extLst>
          </p:cNvPr>
          <p:cNvSpPr>
            <a:spLocks noGrp="1"/>
          </p:cNvSpPr>
          <p:nvPr>
            <p:ph idx="1"/>
          </p:nvPr>
        </p:nvSpPr>
        <p:spPr/>
        <p:txBody>
          <a:bodyPr>
            <a:normAutofit fontScale="77500" lnSpcReduction="20000"/>
          </a:bodyPr>
          <a:lstStyle/>
          <a:p>
            <a:r>
              <a:rPr lang="en-IN" dirty="0"/>
              <a:t>Introduction</a:t>
            </a:r>
          </a:p>
          <a:p>
            <a:r>
              <a:rPr lang="en-IN" dirty="0"/>
              <a:t>Vehicle Insurance App Overview</a:t>
            </a:r>
          </a:p>
          <a:p>
            <a:r>
              <a:rPr lang="en-IN" dirty="0"/>
              <a:t>Login Page</a:t>
            </a:r>
          </a:p>
          <a:p>
            <a:r>
              <a:rPr lang="en-IN" dirty="0"/>
              <a:t>Registration Page</a:t>
            </a:r>
          </a:p>
          <a:p>
            <a:r>
              <a:rPr lang="en-IN" dirty="0"/>
              <a:t>User Dashboard</a:t>
            </a:r>
          </a:p>
          <a:p>
            <a:r>
              <a:rPr lang="en-IN" dirty="0"/>
              <a:t>Policy Management</a:t>
            </a:r>
          </a:p>
          <a:p>
            <a:r>
              <a:rPr lang="en-IN" dirty="0"/>
              <a:t>Claims Submission</a:t>
            </a:r>
          </a:p>
          <a:p>
            <a:r>
              <a:rPr lang="en-IN" dirty="0"/>
              <a:t>Settings Menu</a:t>
            </a:r>
          </a:p>
          <a:p>
            <a:r>
              <a:rPr lang="en-IN" dirty="0"/>
              <a:t>Conclusion</a:t>
            </a:r>
          </a:p>
        </p:txBody>
      </p:sp>
    </p:spTree>
    <p:extLst>
      <p:ext uri="{BB962C8B-B14F-4D97-AF65-F5344CB8AC3E}">
        <p14:creationId xmlns:p14="http://schemas.microsoft.com/office/powerpoint/2010/main" val="309634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68D4-29FC-3A6E-0088-AB2CB926D23D}"/>
              </a:ext>
            </a:extLst>
          </p:cNvPr>
          <p:cNvSpPr>
            <a:spLocks noGrp="1"/>
          </p:cNvSpPr>
          <p:nvPr>
            <p:ph type="title"/>
          </p:nvPr>
        </p:nvSpPr>
        <p:spPr>
          <a:xfrm>
            <a:off x="2234154" y="808056"/>
            <a:ext cx="8335986" cy="1162146"/>
          </a:xfrm>
        </p:spPr>
        <p:txBody>
          <a:bodyPr/>
          <a:lstStyle/>
          <a:p>
            <a:pPr algn="l"/>
            <a:r>
              <a:rPr lang="en-US" dirty="0">
                <a:solidFill>
                  <a:schemeClr val="accent1"/>
                </a:solidFill>
              </a:rPr>
              <a:t>INTRODUCTION</a:t>
            </a:r>
            <a:endParaRPr lang="en-IN" dirty="0">
              <a:solidFill>
                <a:schemeClr val="accent1"/>
              </a:solidFill>
            </a:endParaRPr>
          </a:p>
        </p:txBody>
      </p:sp>
      <p:sp>
        <p:nvSpPr>
          <p:cNvPr id="3" name="Content Placeholder 2">
            <a:extLst>
              <a:ext uri="{FF2B5EF4-FFF2-40B4-BE49-F238E27FC236}">
                <a16:creationId xmlns:a16="http://schemas.microsoft.com/office/drawing/2014/main" id="{F0D658D5-8251-456F-8236-DCC87443A3C4}"/>
              </a:ext>
            </a:extLst>
          </p:cNvPr>
          <p:cNvSpPr>
            <a:spLocks noGrp="1"/>
          </p:cNvSpPr>
          <p:nvPr>
            <p:ph idx="1"/>
          </p:nvPr>
        </p:nvSpPr>
        <p:spPr>
          <a:xfrm>
            <a:off x="1885361" y="2052116"/>
            <a:ext cx="8684778" cy="3997828"/>
          </a:xfrm>
        </p:spPr>
        <p:txBody>
          <a:bodyPr>
            <a:normAutofit fontScale="92500" lnSpcReduction="10000"/>
          </a:bodyPr>
          <a:lstStyle/>
          <a:p>
            <a:r>
              <a:rPr lang="en-US" dirty="0"/>
              <a:t>Welcome to the comprehensive Android app for vehicle insurance management. </a:t>
            </a:r>
          </a:p>
          <a:p>
            <a:r>
              <a:rPr lang="en-US" dirty="0"/>
              <a:t>This powerful application is designed to streamline our insurance experience, providing a seamless and user-friendly interface to</a:t>
            </a:r>
          </a:p>
          <a:p>
            <a:r>
              <a:rPr lang="en-US" dirty="0"/>
              <a:t>handle all your policy-related tasks. With this app, you'll have the convenience of managing your insurance information, submitting claims,</a:t>
            </a:r>
          </a:p>
          <a:p>
            <a:r>
              <a:rPr lang="en-US" dirty="0"/>
              <a:t>and staying up-to-date on your policy details right at our fingertips.</a:t>
            </a:r>
          </a:p>
          <a:p>
            <a:r>
              <a:rPr lang="en-US" dirty="0"/>
              <a:t>Whether you're a new policyholder or a seasoned customer, this app is our gateway to a hassle-free insurance journey</a:t>
            </a:r>
            <a:endParaRPr lang="en-IN" dirty="0"/>
          </a:p>
        </p:txBody>
      </p:sp>
    </p:spTree>
    <p:extLst>
      <p:ext uri="{BB962C8B-B14F-4D97-AF65-F5344CB8AC3E}">
        <p14:creationId xmlns:p14="http://schemas.microsoft.com/office/powerpoint/2010/main" val="27943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B3AF-4C45-D319-516A-15E2A63CBE5D}"/>
              </a:ext>
            </a:extLst>
          </p:cNvPr>
          <p:cNvSpPr>
            <a:spLocks noGrp="1"/>
          </p:cNvSpPr>
          <p:nvPr>
            <p:ph type="title"/>
          </p:nvPr>
        </p:nvSpPr>
        <p:spPr/>
        <p:txBody>
          <a:bodyPr/>
          <a:lstStyle/>
          <a:p>
            <a:pPr algn="l"/>
            <a:r>
              <a:rPr lang="en-IN" dirty="0">
                <a:solidFill>
                  <a:schemeClr val="accent1"/>
                </a:solidFill>
              </a:rPr>
              <a:t>Vehicle Insurance App</a:t>
            </a:r>
          </a:p>
        </p:txBody>
      </p:sp>
      <p:sp>
        <p:nvSpPr>
          <p:cNvPr id="3" name="Content Placeholder 2">
            <a:extLst>
              <a:ext uri="{FF2B5EF4-FFF2-40B4-BE49-F238E27FC236}">
                <a16:creationId xmlns:a16="http://schemas.microsoft.com/office/drawing/2014/main" id="{B75C33F6-63C3-7040-AF40-E4A8FAB64507}"/>
              </a:ext>
            </a:extLst>
          </p:cNvPr>
          <p:cNvSpPr>
            <a:spLocks noGrp="1"/>
          </p:cNvSpPr>
          <p:nvPr>
            <p:ph idx="1"/>
          </p:nvPr>
        </p:nvSpPr>
        <p:spPr>
          <a:xfrm>
            <a:off x="2281287" y="2052116"/>
            <a:ext cx="8288852" cy="3997828"/>
          </a:xfrm>
        </p:spPr>
        <p:txBody>
          <a:bodyPr>
            <a:normAutofit fontScale="92500" lnSpcReduction="20000"/>
          </a:bodyPr>
          <a:lstStyle/>
          <a:p>
            <a:r>
              <a:rPr lang="en-US" dirty="0"/>
              <a:t>Overview</a:t>
            </a:r>
          </a:p>
          <a:p>
            <a:pPr marL="0" indent="0">
              <a:buNone/>
            </a:pPr>
            <a:r>
              <a:rPr lang="en-US" dirty="0"/>
              <a:t>1. Comprehensive Coverage: The app offers a wide range of insurance coverage options, including liability, collision, comprehensive, and more, ensuring we have the protection we need for our vehicle.</a:t>
            </a:r>
          </a:p>
          <a:p>
            <a:pPr marL="0" indent="0">
              <a:buNone/>
            </a:pPr>
            <a:r>
              <a:rPr lang="en-US" dirty="0"/>
              <a:t>2. Personalized Dashboard: The user-friendly dashboard gives us a clear overview of our policy details, payment history, and upcoming renewals, making it easy to stay on top of our insurance information.</a:t>
            </a:r>
          </a:p>
          <a:p>
            <a:pPr marL="0" indent="0">
              <a:buNone/>
            </a:pPr>
            <a:r>
              <a:rPr lang="en-US" dirty="0"/>
              <a:t>3. Streamlined Claims Process: Submitting a claim is a breeze with the app's intuitive claims submission feature. Simply upload the necessary documents and follow the step-by-step guidance to get our claim processed.</a:t>
            </a:r>
            <a:endParaRPr lang="en-IN" dirty="0"/>
          </a:p>
        </p:txBody>
      </p:sp>
    </p:spTree>
    <p:extLst>
      <p:ext uri="{BB962C8B-B14F-4D97-AF65-F5344CB8AC3E}">
        <p14:creationId xmlns:p14="http://schemas.microsoft.com/office/powerpoint/2010/main" val="8601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185C-A699-65A5-9591-8252F98F8A2A}"/>
              </a:ext>
            </a:extLst>
          </p:cNvPr>
          <p:cNvSpPr>
            <a:spLocks noGrp="1"/>
          </p:cNvSpPr>
          <p:nvPr>
            <p:ph type="title"/>
          </p:nvPr>
        </p:nvSpPr>
        <p:spPr/>
        <p:txBody>
          <a:bodyPr/>
          <a:lstStyle/>
          <a:p>
            <a:pPr algn="l"/>
            <a:r>
              <a:rPr lang="en-US" dirty="0">
                <a:solidFill>
                  <a:schemeClr val="accent1"/>
                </a:solidFill>
              </a:rPr>
              <a:t>LOGIN PAGE</a:t>
            </a:r>
            <a:endParaRPr lang="en-IN" dirty="0">
              <a:solidFill>
                <a:schemeClr val="accent1"/>
              </a:solidFill>
            </a:endParaRPr>
          </a:p>
        </p:txBody>
      </p:sp>
      <p:sp>
        <p:nvSpPr>
          <p:cNvPr id="3" name="Content Placeholder 2">
            <a:extLst>
              <a:ext uri="{FF2B5EF4-FFF2-40B4-BE49-F238E27FC236}">
                <a16:creationId xmlns:a16="http://schemas.microsoft.com/office/drawing/2014/main" id="{EE30A622-C3A0-8F6E-880C-0DBDBC12FCD4}"/>
              </a:ext>
            </a:extLst>
          </p:cNvPr>
          <p:cNvSpPr>
            <a:spLocks noGrp="1"/>
          </p:cNvSpPr>
          <p:nvPr>
            <p:ph idx="1"/>
          </p:nvPr>
        </p:nvSpPr>
        <p:spPr>
          <a:xfrm>
            <a:off x="1894788" y="1338606"/>
            <a:ext cx="8675351" cy="5015060"/>
          </a:xfrm>
        </p:spPr>
        <p:txBody>
          <a:bodyPr>
            <a:normAutofit fontScale="92500" lnSpcReduction="10000"/>
          </a:bodyPr>
          <a:lstStyle/>
          <a:p>
            <a:pPr marL="0" indent="0">
              <a:buNone/>
            </a:pPr>
            <a:r>
              <a:rPr lang="en-US" dirty="0"/>
              <a:t>Secure Login:</a:t>
            </a:r>
          </a:p>
          <a:p>
            <a:pPr marL="0" indent="0">
              <a:buNone/>
            </a:pPr>
            <a:r>
              <a:rPr lang="en-US" dirty="0"/>
              <a:t>The login page features robust security measures to protect our personal and financial information. we can securely log in using our registered email and password.</a:t>
            </a:r>
          </a:p>
          <a:p>
            <a:pPr marL="0" indent="0">
              <a:buNone/>
            </a:pPr>
            <a:r>
              <a:rPr lang="en-US" dirty="0"/>
              <a:t>Forgot Password:</a:t>
            </a:r>
          </a:p>
          <a:p>
            <a:pPr marL="0" indent="0">
              <a:buNone/>
            </a:pPr>
            <a:r>
              <a:rPr lang="en-US" dirty="0"/>
              <a:t>If we've forgotten our password, the app provides a convenient "Forgot Password" option that allows we to reset our credentials and regain access to our account.</a:t>
            </a:r>
          </a:p>
          <a:p>
            <a:pPr marL="0" indent="0">
              <a:buNone/>
            </a:pPr>
            <a:r>
              <a:rPr lang="en-US" dirty="0"/>
              <a:t>Social Media Integration:</a:t>
            </a:r>
          </a:p>
          <a:p>
            <a:pPr marL="0" indent="0">
              <a:buNone/>
            </a:pPr>
            <a:r>
              <a:rPr lang="en-US" dirty="0"/>
              <a:t>For added convenience, the app offers the option to log in using our existing social media accounts, such as Google or Facebook, streamlining the authentication process.</a:t>
            </a:r>
            <a:endParaRPr lang="en-IN" dirty="0"/>
          </a:p>
        </p:txBody>
      </p:sp>
    </p:spTree>
    <p:extLst>
      <p:ext uri="{BB962C8B-B14F-4D97-AF65-F5344CB8AC3E}">
        <p14:creationId xmlns:p14="http://schemas.microsoft.com/office/powerpoint/2010/main" val="171014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B8D7-F0C6-D8A3-923B-F59CCF5E9A1D}"/>
              </a:ext>
            </a:extLst>
          </p:cNvPr>
          <p:cNvSpPr>
            <a:spLocks noGrp="1"/>
          </p:cNvSpPr>
          <p:nvPr>
            <p:ph type="title"/>
          </p:nvPr>
        </p:nvSpPr>
        <p:spPr/>
        <p:txBody>
          <a:bodyPr/>
          <a:lstStyle/>
          <a:p>
            <a:pPr algn="l"/>
            <a:r>
              <a:rPr lang="en-US" dirty="0">
                <a:solidFill>
                  <a:schemeClr val="accent1"/>
                </a:solidFill>
              </a:rPr>
              <a:t>Login Page Results</a:t>
            </a:r>
            <a:endParaRPr lang="en-IN" dirty="0">
              <a:solidFill>
                <a:schemeClr val="accent1"/>
              </a:solidFill>
            </a:endParaRPr>
          </a:p>
        </p:txBody>
      </p:sp>
      <p:pic>
        <p:nvPicPr>
          <p:cNvPr id="5" name="Content Placeholder 4">
            <a:extLst>
              <a:ext uri="{FF2B5EF4-FFF2-40B4-BE49-F238E27FC236}">
                <a16:creationId xmlns:a16="http://schemas.microsoft.com/office/drawing/2014/main" id="{DAD2A892-E021-377B-BB55-809D29779F5D}"/>
              </a:ext>
            </a:extLst>
          </p:cNvPr>
          <p:cNvPicPr>
            <a:picLocks noGrp="1" noChangeAspect="1"/>
          </p:cNvPicPr>
          <p:nvPr>
            <p:ph idx="1"/>
          </p:nvPr>
        </p:nvPicPr>
        <p:blipFill>
          <a:blip r:embed="rId2"/>
          <a:stretch>
            <a:fillRect/>
          </a:stretch>
        </p:blipFill>
        <p:spPr>
          <a:xfrm>
            <a:off x="2268050" y="2052638"/>
            <a:ext cx="7958331" cy="4500562"/>
          </a:xfrm>
        </p:spPr>
      </p:pic>
    </p:spTree>
    <p:extLst>
      <p:ext uri="{BB962C8B-B14F-4D97-AF65-F5344CB8AC3E}">
        <p14:creationId xmlns:p14="http://schemas.microsoft.com/office/powerpoint/2010/main" val="56105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9C92-1DB1-2E5A-3CEC-234408D7697F}"/>
              </a:ext>
            </a:extLst>
          </p:cNvPr>
          <p:cNvSpPr>
            <a:spLocks noGrp="1"/>
          </p:cNvSpPr>
          <p:nvPr>
            <p:ph type="title"/>
          </p:nvPr>
        </p:nvSpPr>
        <p:spPr/>
        <p:txBody>
          <a:bodyPr/>
          <a:lstStyle/>
          <a:p>
            <a:pPr algn="l"/>
            <a:r>
              <a:rPr lang="en-US" dirty="0">
                <a:solidFill>
                  <a:schemeClr val="accent1"/>
                </a:solidFill>
              </a:rPr>
              <a:t>REGISTER PAGE</a:t>
            </a:r>
            <a:endParaRPr lang="en-IN" dirty="0">
              <a:solidFill>
                <a:schemeClr val="accent1"/>
              </a:solidFill>
            </a:endParaRPr>
          </a:p>
        </p:txBody>
      </p:sp>
      <p:sp>
        <p:nvSpPr>
          <p:cNvPr id="3" name="Content Placeholder 2">
            <a:extLst>
              <a:ext uri="{FF2B5EF4-FFF2-40B4-BE49-F238E27FC236}">
                <a16:creationId xmlns:a16="http://schemas.microsoft.com/office/drawing/2014/main" id="{E9810DB1-4E2E-4721-D08A-AC9381671946}"/>
              </a:ext>
            </a:extLst>
          </p:cNvPr>
          <p:cNvSpPr>
            <a:spLocks noGrp="1"/>
          </p:cNvSpPr>
          <p:nvPr>
            <p:ph idx="1"/>
          </p:nvPr>
        </p:nvSpPr>
        <p:spPr>
          <a:xfrm>
            <a:off x="2255520" y="1478280"/>
            <a:ext cx="8314619" cy="4571664"/>
          </a:xfrm>
        </p:spPr>
        <p:txBody>
          <a:bodyPr>
            <a:normAutofit fontScale="85000" lnSpcReduction="10000"/>
          </a:bodyPr>
          <a:lstStyle/>
          <a:p>
            <a:pPr marL="0" indent="0">
              <a:buNone/>
            </a:pPr>
            <a:r>
              <a:rPr lang="en-US" dirty="0"/>
              <a:t>Personal Information:</a:t>
            </a:r>
          </a:p>
          <a:p>
            <a:pPr marL="0" indent="0">
              <a:buNone/>
            </a:pPr>
            <a:r>
              <a:rPr lang="en-US" dirty="0"/>
              <a:t>The registration process begins with entering our personal details, such as our name, date of birth, and contact information. This helps us create our unique profile and ensure accurate policy details.</a:t>
            </a:r>
          </a:p>
          <a:p>
            <a:pPr marL="0" indent="0">
              <a:buNone/>
            </a:pPr>
            <a:r>
              <a:rPr lang="en-US" dirty="0"/>
              <a:t>Vehicle Details:</a:t>
            </a:r>
          </a:p>
          <a:p>
            <a:pPr marL="0" indent="0">
              <a:buNone/>
            </a:pPr>
            <a:r>
              <a:rPr lang="en-US" dirty="0"/>
              <a:t>Next, we'll be prompted to provide information about the vehicle we would like to insure, including the make, model, year, and VIN. This data is crucial for determining the appropriate coverage and premiums.</a:t>
            </a:r>
          </a:p>
          <a:p>
            <a:pPr marL="0" indent="0">
              <a:buNone/>
            </a:pPr>
            <a:r>
              <a:rPr lang="en-US" dirty="0"/>
              <a:t>Payment Options:</a:t>
            </a:r>
          </a:p>
          <a:p>
            <a:pPr marL="0" indent="0">
              <a:buNone/>
            </a:pPr>
            <a:r>
              <a:rPr lang="en-US" dirty="0"/>
              <a:t>Finally, we'll have the opportunity to select our preferred payment method, whether it's a credit/debit card, bank account, or even automated recurring payments. This ensures a seamless and hassle-free billing experience.</a:t>
            </a:r>
            <a:endParaRPr lang="en-IN" dirty="0"/>
          </a:p>
        </p:txBody>
      </p:sp>
    </p:spTree>
    <p:extLst>
      <p:ext uri="{BB962C8B-B14F-4D97-AF65-F5344CB8AC3E}">
        <p14:creationId xmlns:p14="http://schemas.microsoft.com/office/powerpoint/2010/main" val="367341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9AD4-FE0C-A316-FE93-8CD976C850A4}"/>
              </a:ext>
            </a:extLst>
          </p:cNvPr>
          <p:cNvSpPr>
            <a:spLocks noGrp="1"/>
          </p:cNvSpPr>
          <p:nvPr>
            <p:ph type="title"/>
          </p:nvPr>
        </p:nvSpPr>
        <p:spPr/>
        <p:txBody>
          <a:bodyPr/>
          <a:lstStyle/>
          <a:p>
            <a:pPr algn="l"/>
            <a:r>
              <a:rPr lang="en-US" dirty="0">
                <a:solidFill>
                  <a:schemeClr val="accent1"/>
                </a:solidFill>
              </a:rPr>
              <a:t>Register Page Results</a:t>
            </a:r>
            <a:br>
              <a:rPr lang="en-US" dirty="0"/>
            </a:br>
            <a:endParaRPr lang="en-IN" dirty="0"/>
          </a:p>
        </p:txBody>
      </p:sp>
      <p:pic>
        <p:nvPicPr>
          <p:cNvPr id="5" name="Content Placeholder 4">
            <a:extLst>
              <a:ext uri="{FF2B5EF4-FFF2-40B4-BE49-F238E27FC236}">
                <a16:creationId xmlns:a16="http://schemas.microsoft.com/office/drawing/2014/main" id="{BB5C26AB-1841-0705-FB83-5D90CBA68267}"/>
              </a:ext>
            </a:extLst>
          </p:cNvPr>
          <p:cNvPicPr>
            <a:picLocks noGrp="1" noChangeAspect="1"/>
          </p:cNvPicPr>
          <p:nvPr>
            <p:ph idx="1"/>
          </p:nvPr>
        </p:nvPicPr>
        <p:blipFill>
          <a:blip r:embed="rId2"/>
          <a:stretch>
            <a:fillRect/>
          </a:stretch>
        </p:blipFill>
        <p:spPr>
          <a:xfrm>
            <a:off x="1920240" y="2052638"/>
            <a:ext cx="8306141" cy="4652962"/>
          </a:xfrm>
        </p:spPr>
      </p:pic>
    </p:spTree>
    <p:extLst>
      <p:ext uri="{BB962C8B-B14F-4D97-AF65-F5344CB8AC3E}">
        <p14:creationId xmlns:p14="http://schemas.microsoft.com/office/powerpoint/2010/main" val="113196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B80F-F4E9-5906-C578-B1E7058A80C3}"/>
              </a:ext>
            </a:extLst>
          </p:cNvPr>
          <p:cNvSpPr>
            <a:spLocks noGrp="1"/>
          </p:cNvSpPr>
          <p:nvPr>
            <p:ph type="title"/>
          </p:nvPr>
        </p:nvSpPr>
        <p:spPr/>
        <p:txBody>
          <a:bodyPr/>
          <a:lstStyle/>
          <a:p>
            <a:pPr algn="l"/>
            <a:r>
              <a:rPr lang="en-IN" dirty="0">
                <a:solidFill>
                  <a:schemeClr val="accent1"/>
                </a:solidFill>
              </a:rPr>
              <a:t>User Dashboard</a:t>
            </a:r>
          </a:p>
        </p:txBody>
      </p:sp>
      <p:sp>
        <p:nvSpPr>
          <p:cNvPr id="3" name="Content Placeholder 2">
            <a:extLst>
              <a:ext uri="{FF2B5EF4-FFF2-40B4-BE49-F238E27FC236}">
                <a16:creationId xmlns:a16="http://schemas.microsoft.com/office/drawing/2014/main" id="{86F0FA39-37CE-86E1-6497-34ECB32C5DE5}"/>
              </a:ext>
            </a:extLst>
          </p:cNvPr>
          <p:cNvSpPr>
            <a:spLocks noGrp="1"/>
          </p:cNvSpPr>
          <p:nvPr>
            <p:ph idx="1"/>
          </p:nvPr>
        </p:nvSpPr>
        <p:spPr>
          <a:xfrm>
            <a:off x="1869440" y="1666240"/>
            <a:ext cx="8700699" cy="4744720"/>
          </a:xfrm>
        </p:spPr>
        <p:txBody>
          <a:bodyPr>
            <a:normAutofit fontScale="92500" lnSpcReduction="10000"/>
          </a:bodyPr>
          <a:lstStyle/>
          <a:p>
            <a:pPr marL="0" indent="0">
              <a:buNone/>
            </a:pPr>
            <a:r>
              <a:rPr lang="en-US" dirty="0"/>
              <a:t>1. Policy Overview:</a:t>
            </a:r>
          </a:p>
          <a:p>
            <a:pPr marL="0" indent="0">
              <a:buNone/>
            </a:pPr>
            <a:r>
              <a:rPr lang="en-US" dirty="0"/>
              <a:t>The user dashboard provides a comprehensive overview of our active insurance policy, including the coverage details, policy period, and premium information.</a:t>
            </a:r>
          </a:p>
          <a:p>
            <a:pPr marL="0" indent="0">
              <a:buNone/>
            </a:pPr>
            <a:r>
              <a:rPr lang="en-US" dirty="0"/>
              <a:t>2 . Claims History:</a:t>
            </a:r>
          </a:p>
          <a:p>
            <a:pPr marL="0" indent="0">
              <a:buNone/>
            </a:pPr>
            <a:r>
              <a:rPr lang="en-US" dirty="0"/>
              <a:t>We can easily view our past and pending claims, track their status, and access any relevant documentation or correspondence related to the claims process.</a:t>
            </a:r>
          </a:p>
          <a:p>
            <a:pPr marL="0" indent="0">
              <a:buNone/>
            </a:pPr>
            <a:r>
              <a:rPr lang="en-US" dirty="0"/>
              <a:t>3. Personalized Notifications:</a:t>
            </a:r>
          </a:p>
          <a:p>
            <a:pPr marL="0" indent="0">
              <a:buNone/>
            </a:pPr>
            <a:r>
              <a:rPr lang="en-US" dirty="0"/>
              <a:t>The app will proactively send you timely notifications about important events, such as upcoming renewals, payment due dates, or any changes to our policy coverage.</a:t>
            </a:r>
            <a:endParaRPr lang="en-IN" dirty="0"/>
          </a:p>
        </p:txBody>
      </p:sp>
    </p:spTree>
    <p:extLst>
      <p:ext uri="{BB962C8B-B14F-4D97-AF65-F5344CB8AC3E}">
        <p14:creationId xmlns:p14="http://schemas.microsoft.com/office/powerpoint/2010/main" val="1745712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27</TotalTime>
  <Words>898</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MS Shell Dlg 2</vt:lpstr>
      <vt:lpstr>Wingdings</vt:lpstr>
      <vt:lpstr>Wingdings 3</vt:lpstr>
      <vt:lpstr>Madison</vt:lpstr>
      <vt:lpstr>vehicle insurance app </vt:lpstr>
      <vt:lpstr>AGENDA</vt:lpstr>
      <vt:lpstr>INTRODUCTION</vt:lpstr>
      <vt:lpstr>Vehicle Insurance App</vt:lpstr>
      <vt:lpstr>LOGIN PAGE</vt:lpstr>
      <vt:lpstr>Login Page Results</vt:lpstr>
      <vt:lpstr>REGISTER PAGE</vt:lpstr>
      <vt:lpstr>Register Page Results </vt:lpstr>
      <vt:lpstr>User Dashboard</vt:lpstr>
      <vt:lpstr>Policy Updates</vt:lpstr>
      <vt:lpstr> Claims Submission</vt:lpstr>
      <vt:lpstr>Settings Menu</vt:lpstr>
      <vt:lpstr>Language and Accessibility</vt:lpstr>
      <vt:lpstr>Results </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Amulya J M</dc:creator>
  <cp:lastModifiedBy>Amulya J M</cp:lastModifiedBy>
  <cp:revision>1</cp:revision>
  <dcterms:created xsi:type="dcterms:W3CDTF">2024-07-16T07:15:15Z</dcterms:created>
  <dcterms:modified xsi:type="dcterms:W3CDTF">2024-07-16T07:43:05Z</dcterms:modified>
</cp:coreProperties>
</file>