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8F17-073F-8E1B-B7AA-6D9D3661C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Settings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A640A-6C60-AEF3-EFAB-57ABF7B18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Register Page</a:t>
            </a:r>
          </a:p>
          <a:p>
            <a:r>
              <a:rPr lang="en-IN" dirty="0"/>
              <a:t>Login page</a:t>
            </a:r>
          </a:p>
          <a:p>
            <a:r>
              <a:rPr lang="en-IN" dirty="0"/>
              <a:t>Settings menu</a:t>
            </a:r>
          </a:p>
        </p:txBody>
      </p:sp>
    </p:spTree>
    <p:extLst>
      <p:ext uri="{BB962C8B-B14F-4D97-AF65-F5344CB8AC3E}">
        <p14:creationId xmlns:p14="http://schemas.microsoft.com/office/powerpoint/2010/main" val="20555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3514-0EC1-72F5-54C7-107F5749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07FE-683C-4174-19FE-B034C35D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Settings Menu Overview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Settings Options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Implementation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24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6EBC-F485-8EFF-2325-8E084BA6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0607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21BE-7B97-AE69-3A59-9D76A23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settings menu allows users to customize their experience and manage preferences. </a:t>
            </a:r>
          </a:p>
          <a:p>
            <a:r>
              <a:rPr lang="en-US" dirty="0"/>
              <a:t>To access the settings, click on the gear icon located at the top right corner of the Home screen.</a:t>
            </a:r>
          </a:p>
          <a:p>
            <a:r>
              <a:rPr lang="en-US" dirty="0"/>
              <a:t>Understanding the settings menu empowers users to tailor the application to suit their needs and preferences.</a:t>
            </a:r>
          </a:p>
          <a:p>
            <a:r>
              <a:rPr lang="en-US" dirty="0"/>
              <a:t>This Feature is developed using Java and Android Studio, focusing on user experience and seamless navigation.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70E0-7EC4-A87E-F3C6-F2527B24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 Menu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C01-936C-4B78-E7AC-16FDAD48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settings menu contains various options for users to configure their app settings.</a:t>
            </a:r>
          </a:p>
          <a:p>
            <a:r>
              <a:rPr lang="en-US" dirty="0"/>
              <a:t>Each option leads to a detailed screen with relevant information and settings.</a:t>
            </a:r>
          </a:p>
          <a:p>
            <a:r>
              <a:rPr lang="en-US" dirty="0"/>
              <a:t>The goal is to provide a comprehensive yet user-friendly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7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8C3-B37E-9A43-70D5-EBC494AD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 Options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EE6F03-0C0F-1332-3D38-A451841BB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Mobile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Screen and Lock Screen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Update </a:t>
            </a:r>
          </a:p>
        </p:txBody>
      </p:sp>
    </p:spTree>
    <p:extLst>
      <p:ext uri="{BB962C8B-B14F-4D97-AF65-F5344CB8AC3E}">
        <p14:creationId xmlns:p14="http://schemas.microsoft.com/office/powerpoint/2010/main" val="40482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1BD-2227-3047-5FA0-4518251D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1658"/>
            <a:ext cx="10131425" cy="791851"/>
          </a:xfrm>
        </p:spPr>
        <p:txBody>
          <a:bodyPr>
            <a:normAutofit/>
          </a:bodyPr>
          <a:lstStyle/>
          <a:p>
            <a:r>
              <a:rPr lang="en-IN" dirty="0"/>
              <a:t>Implementation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6BF1B-8E01-577D-B2D7-E60358DF6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011985"/>
            <a:ext cx="925947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Activities for Login, Register, Settings, and Home.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Layouts for Each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Validation for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Navigation Between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Settings Menu and Display Information for Each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Activities: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LoginActivity.java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RegisterActivity.java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SettingsActivity.java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HomeActivity.java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SettingsDetailActivity.java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dirty="0">
                <a:latin typeface="Arial" panose="020B0604020202020204" pitchFamily="34" charset="0"/>
              </a:rPr>
              <a:t>Create layouts: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dirty="0">
                <a:latin typeface="Arial" panose="020B0604020202020204" pitchFamily="34" charset="0"/>
              </a:rPr>
              <a:t>Activity_login.xml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Activity_regist</a:t>
            </a:r>
            <a:r>
              <a:rPr lang="en-IN" altLang="en-US" dirty="0">
                <a:latin typeface="Arial" panose="020B0604020202020204" pitchFamily="34" charset="0"/>
              </a:rPr>
              <a:t>er.xml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dirty="0">
                <a:latin typeface="Arial" panose="020B0604020202020204" pitchFamily="34" charset="0"/>
              </a:rPr>
              <a:t>Activity_home.xml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Activity_setting</a:t>
            </a:r>
            <a:r>
              <a:rPr lang="en-IN" altLang="en-US" dirty="0">
                <a:latin typeface="Arial" panose="020B0604020202020204" pitchFamily="34" charset="0"/>
              </a:rPr>
              <a:t>s.xml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Activity_settings_detail.xml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512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76E7-9F3E-9518-C8A5-58AF5BD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6C0BD-2141-8129-5B9E-E07B73E3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04" y="1866507"/>
            <a:ext cx="5813195" cy="49898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DC09E-AF4E-89C7-1EFF-93FDB2B6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98" y="1866507"/>
            <a:ext cx="5649798" cy="49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E25-24B8-2DAC-A401-BCA1DD8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82F7D-FF66-62A9-DDE8-4DBD7D81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2" y="2065868"/>
            <a:ext cx="5942955" cy="4790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ACE56-1652-7E83-4540-E06249E8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44" y="2065867"/>
            <a:ext cx="5942955" cy="47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A32-8DDA-C2E3-D817-F9BB254A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83702"/>
            <a:ext cx="10131425" cy="144230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D6043-6D2D-2AB0-9C09-4FB4D6003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4656" y="3185789"/>
            <a:ext cx="97425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the settings menu features and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providing a comprehensive and user-friendly settings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and improvements to add more features and optimize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87536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282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Celestial</vt:lpstr>
      <vt:lpstr>Settings Menu</vt:lpstr>
      <vt:lpstr>Agenda</vt:lpstr>
      <vt:lpstr>Introduction</vt:lpstr>
      <vt:lpstr>Settings Menu Overview</vt:lpstr>
      <vt:lpstr>Settings Options</vt:lpstr>
      <vt:lpstr>Implementation Details</vt:lpstr>
      <vt:lpstr>RESULTS</vt:lpstr>
      <vt:lpstr>results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 M</dc:creator>
  <cp:lastModifiedBy>Amulya J M</cp:lastModifiedBy>
  <cp:revision>1</cp:revision>
  <dcterms:created xsi:type="dcterms:W3CDTF">2024-07-15T12:07:43Z</dcterms:created>
  <dcterms:modified xsi:type="dcterms:W3CDTF">2024-07-15T12:43:00Z</dcterms:modified>
</cp:coreProperties>
</file>