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SemiBold"/>
      <p:regular r:id="rId12"/>
      <p:bold r:id="rId13"/>
      <p:italic r:id="rId14"/>
      <p:boldItalic r:id="rId15"/>
    </p:embeddedFont>
    <p:embeddedFont>
      <p:font typeface="Montserrat"/>
      <p:regular r:id="rId16"/>
      <p:bold r:id="rId17"/>
      <p:italic r:id="rId18"/>
      <p:boldItalic r:id="rId19"/>
    </p:embeddedFont>
    <p:embeddedFont>
      <p:font typeface="Frank Ruhl Libre"/>
      <p:regular r:id="rId20"/>
      <p:bold r:id="rId21"/>
    </p:embeddedFont>
    <p:embeddedFont>
      <p:font typeface="Montserrat ExtraBold"/>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rankRuhlLibre-regular.fntdata"/><Relationship Id="rId11" Type="http://schemas.openxmlformats.org/officeDocument/2006/relationships/slide" Target="slides/slide6.xml"/><Relationship Id="rId22" Type="http://schemas.openxmlformats.org/officeDocument/2006/relationships/font" Target="fonts/MontserratExtraBold-bold.fntdata"/><Relationship Id="rId10" Type="http://schemas.openxmlformats.org/officeDocument/2006/relationships/slide" Target="slides/slide5.xml"/><Relationship Id="rId21" Type="http://schemas.openxmlformats.org/officeDocument/2006/relationships/font" Target="fonts/FrankRuhlLibre-bold.fntdata"/><Relationship Id="rId13" Type="http://schemas.openxmlformats.org/officeDocument/2006/relationships/font" Target="fonts/MontserratSemiBold-bold.fntdata"/><Relationship Id="rId12" Type="http://schemas.openxmlformats.org/officeDocument/2006/relationships/font" Target="fonts/MontserratSemiBold-regular.fntdata"/><Relationship Id="rId23" Type="http://schemas.openxmlformats.org/officeDocument/2006/relationships/font" Target="fonts/MontserratExtra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SemiBold-boldItalic.fntdata"/><Relationship Id="rId14" Type="http://schemas.openxmlformats.org/officeDocument/2006/relationships/font" Target="fonts/MontserratSemiBold-italic.fntdata"/><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06743487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06743487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0bc41f09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0bc41f09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For mental health we have inadequate data at the granular level. Therefore we decided to use emotionally distressed people (EDP) calls data from 911 as pro</a:t>
            </a:r>
            <a:r>
              <a:rPr lang="en"/>
              <a:t>xy. EDP to 911 refer to emergency calls where the caller is experiencing extreme emotional distress and requires immediate assistance. In order to ensure the accuracy of this proxy, we conducted a comparison between 911 data and Community Health Survey data from 2019, which revealed similarities in the geographic hotspots of individuals experiencing poorer mental health conditions as seen in the maps here. </a:t>
            </a:r>
            <a:r>
              <a:rPr lang="en"/>
              <a:t>That is why for the rest of the analysis we’ll work with 911 data and use it to understand mental health patterns.</a:t>
            </a:r>
            <a:endParaRPr/>
          </a:p>
          <a:p>
            <a:pPr indent="-298450" lvl="0" marL="457200" rtl="0" algn="l">
              <a:spcBef>
                <a:spcPts val="0"/>
              </a:spcBef>
              <a:spcAft>
                <a:spcPts val="0"/>
              </a:spcAft>
              <a:buSzPts val="1100"/>
              <a:buAutoNum type="arabicPeriod"/>
            </a:pPr>
            <a:r>
              <a:rPr lang="en"/>
              <a:t>For understanding the condition of street lights and sidewalks, we used 311 data which is the dataset from non-emergency services in NYC. In the absence of street lights and sidewalk data we used 311 complaints data as proxy to understand sidewalk condition and to understand how well lit these footpaths are.</a:t>
            </a:r>
            <a:endParaRPr/>
          </a:p>
          <a:p>
            <a:pPr indent="-298450" lvl="0" marL="457200" rtl="0" algn="l">
              <a:spcBef>
                <a:spcPts val="0"/>
              </a:spcBef>
              <a:spcAft>
                <a:spcPts val="0"/>
              </a:spcAft>
              <a:buSzPts val="1100"/>
              <a:buAutoNum type="arabicPeriod"/>
            </a:pPr>
            <a:r>
              <a:rPr lang="en"/>
              <a:t>The limitation of 311 calls is that</a:t>
            </a:r>
            <a:r>
              <a:rPr lang="en"/>
              <a:t> it primarily represents the concerns and needs of those who are more likely to have access to and use the service and is often biased against certain socio-economic groups.</a:t>
            </a:r>
            <a:endParaRPr/>
          </a:p>
          <a:p>
            <a:pPr indent="-298450" lvl="0" marL="457200" rtl="0" algn="l">
              <a:spcBef>
                <a:spcPts val="0"/>
              </a:spcBef>
              <a:spcAft>
                <a:spcPts val="0"/>
              </a:spcAft>
              <a:buSzPts val="1100"/>
              <a:buAutoNum type="arabicPeriod"/>
            </a:pPr>
            <a:r>
              <a:rPr lang="en"/>
              <a:t>We aggregated all our data at the zipcode level.</a:t>
            </a:r>
            <a:endParaRPr/>
          </a:p>
          <a:p>
            <a:pPr indent="-298450" lvl="0" marL="457200" rtl="0" algn="l">
              <a:spcBef>
                <a:spcPts val="0"/>
              </a:spcBef>
              <a:spcAft>
                <a:spcPts val="0"/>
              </a:spcAft>
              <a:buSzPts val="1100"/>
              <a:buAutoNum type="arabicPeriod"/>
            </a:pPr>
            <a:r>
              <a:rPr lang="en"/>
              <a:t>While normalizing the data, the variables with count which includes trees, liquor shops, restaurants, smoke shops were normalized per capita. Building heights and solar potential was normalized by zipcode area, and sidewalk widths was normalized by road length.</a:t>
            </a:r>
            <a:endParaRPr/>
          </a:p>
          <a:p>
            <a:pPr indent="-298450" lvl="0" marL="457200" rtl="0" algn="l">
              <a:spcBef>
                <a:spcPts val="0"/>
              </a:spcBef>
              <a:spcAft>
                <a:spcPts val="0"/>
              </a:spcAft>
              <a:buSzPts val="1100"/>
              <a:buAutoNum type="arabicPeriod"/>
            </a:pPr>
            <a:r>
              <a:rPr lang="en"/>
              <a:t>After normalizing we created two models. Firstly, we created a regression model with the built environment variables as independent variables and the mental health indicator as the target variable. Secondly, we did a clustering analysis to understand patterns in built environment across the city. </a:t>
            </a:r>
            <a:endParaRPr/>
          </a:p>
          <a:p>
            <a:pPr indent="0" lvl="0" marL="45720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0bc41f09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10bc41f09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b6799490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b6799490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10cf9a88e_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10cf9a88e_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1.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bg>
      <p:bgPr>
        <a:solidFill>
          <a:srgbClr val="220337"/>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10" name="Google Shape;10;p2"/>
          <p:cNvPicPr preferRelativeResize="0"/>
          <p:nvPr/>
        </p:nvPicPr>
        <p:blipFill rotWithShape="1">
          <a:blip r:embed="rId3">
            <a:alphaModFix/>
          </a:blip>
          <a:srcRect b="0" l="0" r="0" t="0"/>
          <a:stretch/>
        </p:blipFill>
        <p:spPr>
          <a:xfrm>
            <a:off x="4047363" y="427947"/>
            <a:ext cx="1049175" cy="356100"/>
          </a:xfrm>
          <a:prstGeom prst="rect">
            <a:avLst/>
          </a:prstGeom>
          <a:noFill/>
          <a:ln>
            <a:noFill/>
          </a:ln>
        </p:spPr>
      </p:pic>
      <p:sp>
        <p:nvSpPr>
          <p:cNvPr id="11" name="Google Shape;11;p2"/>
          <p:cNvSpPr txBox="1"/>
          <p:nvPr>
            <p:ph type="title"/>
          </p:nvPr>
        </p:nvSpPr>
        <p:spPr>
          <a:xfrm>
            <a:off x="904850" y="1253682"/>
            <a:ext cx="7333800" cy="1595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None/>
              <a:defRPr sz="7200">
                <a:solidFill>
                  <a:schemeClr val="accent2"/>
                </a:solidFill>
              </a:defRPr>
            </a:lvl1pPr>
            <a:lvl2pPr lvl="1">
              <a:spcBef>
                <a:spcPts val="0"/>
              </a:spcBef>
              <a:spcAft>
                <a:spcPts val="0"/>
              </a:spcAft>
              <a:buNone/>
              <a:defRPr>
                <a:solidFill>
                  <a:srgbClr val="FFFFFF"/>
                </a:solidFill>
              </a:defRPr>
            </a:lvl2pPr>
            <a:lvl3pPr lvl="2">
              <a:spcBef>
                <a:spcPts val="0"/>
              </a:spcBef>
              <a:spcAft>
                <a:spcPts val="0"/>
              </a:spcAft>
              <a:buNone/>
              <a:defRPr>
                <a:solidFill>
                  <a:srgbClr val="FFFFFF"/>
                </a:solidFill>
              </a:defRPr>
            </a:lvl3pPr>
            <a:lvl4pPr lvl="3">
              <a:spcBef>
                <a:spcPts val="0"/>
              </a:spcBef>
              <a:spcAft>
                <a:spcPts val="0"/>
              </a:spcAft>
              <a:buNone/>
              <a:defRPr>
                <a:solidFill>
                  <a:srgbClr val="FFFFFF"/>
                </a:solidFill>
              </a:defRPr>
            </a:lvl4pPr>
            <a:lvl5pPr lvl="4">
              <a:spcBef>
                <a:spcPts val="0"/>
              </a:spcBef>
              <a:spcAft>
                <a:spcPts val="0"/>
              </a:spcAft>
              <a:buNone/>
              <a:defRPr>
                <a:solidFill>
                  <a:srgbClr val="FFFFFF"/>
                </a:solidFill>
              </a:defRPr>
            </a:lvl5pPr>
            <a:lvl6pPr lvl="5">
              <a:spcBef>
                <a:spcPts val="0"/>
              </a:spcBef>
              <a:spcAft>
                <a:spcPts val="0"/>
              </a:spcAft>
              <a:buNone/>
              <a:defRPr>
                <a:solidFill>
                  <a:srgbClr val="FFFFFF"/>
                </a:solidFill>
              </a:defRPr>
            </a:lvl6pPr>
            <a:lvl7pPr lvl="6">
              <a:spcBef>
                <a:spcPts val="0"/>
              </a:spcBef>
              <a:spcAft>
                <a:spcPts val="0"/>
              </a:spcAft>
              <a:buNone/>
              <a:defRPr>
                <a:solidFill>
                  <a:srgbClr val="FFFFFF"/>
                </a:solidFill>
              </a:defRPr>
            </a:lvl7pPr>
            <a:lvl8pPr lvl="7">
              <a:spcBef>
                <a:spcPts val="0"/>
              </a:spcBef>
              <a:spcAft>
                <a:spcPts val="0"/>
              </a:spcAft>
              <a:buNone/>
              <a:defRPr>
                <a:solidFill>
                  <a:srgbClr val="FFFFFF"/>
                </a:solidFill>
              </a:defRPr>
            </a:lvl8pPr>
            <a:lvl9pPr lvl="8">
              <a:spcBef>
                <a:spcPts val="0"/>
              </a:spcBef>
              <a:spcAft>
                <a:spcPts val="0"/>
              </a:spcAft>
              <a:buNone/>
              <a:defRPr>
                <a:solidFill>
                  <a:srgbClr val="FFFFFF"/>
                </a:solidFill>
              </a:defRPr>
            </a:lvl9pPr>
          </a:lstStyle>
          <a:p/>
        </p:txBody>
      </p:sp>
      <p:sp>
        <p:nvSpPr>
          <p:cNvPr id="12" name="Google Shape;12;p2"/>
          <p:cNvSpPr txBox="1"/>
          <p:nvPr>
            <p:ph idx="1" type="body"/>
          </p:nvPr>
        </p:nvSpPr>
        <p:spPr>
          <a:xfrm>
            <a:off x="2496200" y="4275729"/>
            <a:ext cx="4151400" cy="304500"/>
          </a:xfrm>
          <a:prstGeom prst="rect">
            <a:avLst/>
          </a:prstGeom>
        </p:spPr>
        <p:txBody>
          <a:bodyPr anchorCtr="0" anchor="t" bIns="91425" lIns="91425" spcFirstLastPara="1" rIns="91425" wrap="square" tIns="91425">
            <a:noAutofit/>
          </a:bodyPr>
          <a:lstStyle>
            <a:lvl1pPr indent="-292100" lvl="0" marL="4572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1pPr>
            <a:lvl2pPr indent="-292100" lvl="1" marL="9144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2pPr>
            <a:lvl3pPr indent="-292100" lvl="2" marL="13716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3pPr>
            <a:lvl4pPr indent="-292100" lvl="3" marL="18288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4pPr>
            <a:lvl5pPr indent="-292100" lvl="4" marL="22860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5pPr>
            <a:lvl6pPr indent="-292100" lvl="5" marL="27432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6pPr>
            <a:lvl7pPr indent="-292100" lvl="6" marL="32004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7pPr>
            <a:lvl8pPr indent="-292100" lvl="7" marL="36576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8pPr>
            <a:lvl9pPr indent="-292100" lvl="8" marL="41148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9pPr>
          </a:lstStyle>
          <a:p/>
        </p:txBody>
      </p:sp>
      <p:sp>
        <p:nvSpPr>
          <p:cNvPr id="13" name="Google Shape;13;p2"/>
          <p:cNvSpPr txBox="1"/>
          <p:nvPr>
            <p:ph idx="2" type="subTitle"/>
          </p:nvPr>
        </p:nvSpPr>
        <p:spPr>
          <a:xfrm>
            <a:off x="2496200" y="2791614"/>
            <a:ext cx="4151400" cy="700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500">
                <a:solidFill>
                  <a:schemeClr val="accent2"/>
                </a:solidFill>
              </a:defRPr>
            </a:lvl1pPr>
            <a:lvl2pPr lvl="1" rtl="0">
              <a:spcBef>
                <a:spcPts val="1600"/>
              </a:spcBef>
              <a:spcAft>
                <a:spcPts val="0"/>
              </a:spcAft>
              <a:buNone/>
              <a:defRPr>
                <a:solidFill>
                  <a:schemeClr val="accent2"/>
                </a:solidFill>
              </a:defRPr>
            </a:lvl2pPr>
            <a:lvl3pPr lvl="2" rtl="0">
              <a:spcBef>
                <a:spcPts val="1600"/>
              </a:spcBef>
              <a:spcAft>
                <a:spcPts val="0"/>
              </a:spcAft>
              <a:buNone/>
              <a:defRPr>
                <a:solidFill>
                  <a:schemeClr val="accent2"/>
                </a:solidFill>
              </a:defRPr>
            </a:lvl3pPr>
            <a:lvl4pPr lvl="3" rtl="0">
              <a:spcBef>
                <a:spcPts val="1600"/>
              </a:spcBef>
              <a:spcAft>
                <a:spcPts val="0"/>
              </a:spcAft>
              <a:buNone/>
              <a:defRPr>
                <a:solidFill>
                  <a:schemeClr val="accent2"/>
                </a:solidFill>
              </a:defRPr>
            </a:lvl4pPr>
            <a:lvl5pPr lvl="4" rtl="0">
              <a:spcBef>
                <a:spcPts val="1600"/>
              </a:spcBef>
              <a:spcAft>
                <a:spcPts val="0"/>
              </a:spcAft>
              <a:buNone/>
              <a:defRPr>
                <a:solidFill>
                  <a:schemeClr val="accent2"/>
                </a:solidFill>
              </a:defRPr>
            </a:lvl5pPr>
            <a:lvl6pPr lvl="5" rtl="0">
              <a:spcBef>
                <a:spcPts val="1600"/>
              </a:spcBef>
              <a:spcAft>
                <a:spcPts val="0"/>
              </a:spcAft>
              <a:buNone/>
              <a:defRPr>
                <a:solidFill>
                  <a:schemeClr val="accent2"/>
                </a:solidFill>
              </a:defRPr>
            </a:lvl6pPr>
            <a:lvl7pPr lvl="6" rtl="0">
              <a:spcBef>
                <a:spcPts val="1600"/>
              </a:spcBef>
              <a:spcAft>
                <a:spcPts val="0"/>
              </a:spcAft>
              <a:buNone/>
              <a:defRPr>
                <a:solidFill>
                  <a:schemeClr val="accent2"/>
                </a:solidFill>
              </a:defRPr>
            </a:lvl7pPr>
            <a:lvl8pPr lvl="7" rtl="0">
              <a:spcBef>
                <a:spcPts val="1600"/>
              </a:spcBef>
              <a:spcAft>
                <a:spcPts val="0"/>
              </a:spcAft>
              <a:buNone/>
              <a:defRPr>
                <a:solidFill>
                  <a:schemeClr val="accent2"/>
                </a:solidFill>
              </a:defRPr>
            </a:lvl8pPr>
            <a:lvl9pPr lvl="8" rtl="0">
              <a:spcBef>
                <a:spcPts val="1600"/>
              </a:spcBef>
              <a:spcAft>
                <a:spcPts val="1600"/>
              </a:spcAft>
              <a:buNone/>
              <a:defRPr>
                <a:solidFill>
                  <a:schemeClr val="accent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2" name="Shape 62"/>
        <p:cNvGrpSpPr/>
        <p:nvPr/>
      </p:nvGrpSpPr>
      <p:grpSpPr>
        <a:xfrm>
          <a:off x="0" y="0"/>
          <a:ext cx="0" cy="0"/>
          <a:chOff x="0" y="0"/>
          <a:chExt cx="0" cy="0"/>
        </a:xfrm>
      </p:grpSpPr>
      <p:pic>
        <p:nvPicPr>
          <p:cNvPr descr=" " id="63" name="Google Shape;63;p11"/>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4" name="Google Shape;64;p11"/>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65" name="Google Shape;65;p11"/>
          <p:cNvSpPr txBox="1"/>
          <p:nvPr>
            <p:ph type="title"/>
          </p:nvPr>
        </p:nvSpPr>
        <p:spPr>
          <a:xfrm>
            <a:off x="311700" y="3619355"/>
            <a:ext cx="4511700" cy="605100"/>
          </a:xfrm>
          <a:prstGeom prst="rect">
            <a:avLst/>
          </a:prstGeom>
        </p:spPr>
        <p:txBody>
          <a:bodyPr anchorCtr="0" anchor="b" bIns="91425" lIns="91425" spcFirstLastPara="1" rIns="91425" wrap="square" tIns="91425">
            <a:noAutofit/>
          </a:bodyPr>
          <a:lstStyle>
            <a:lvl1pPr lvl="0">
              <a:spcBef>
                <a:spcPts val="0"/>
              </a:spcBef>
              <a:spcAft>
                <a:spcPts val="0"/>
              </a:spcAft>
              <a:buClr>
                <a:srgbClr val="333333"/>
              </a:buClr>
              <a:buSzPts val="1800"/>
              <a:buFont typeface="Montserrat"/>
              <a:buNone/>
              <a:defRPr b="0" sz="1800">
                <a:solidFill>
                  <a:srgbClr val="333333"/>
                </a:solidFill>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pic>
        <p:nvPicPr>
          <p:cNvPr id="66" name="Google Shape;66;p11"/>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7" name="Shape 67"/>
        <p:cNvGrpSpPr/>
        <p:nvPr/>
      </p:nvGrpSpPr>
      <p:grpSpPr>
        <a:xfrm>
          <a:off x="0" y="0"/>
          <a:ext cx="0" cy="0"/>
          <a:chOff x="0" y="0"/>
          <a:chExt cx="0" cy="0"/>
        </a:xfrm>
      </p:grpSpPr>
      <p:pic>
        <p:nvPicPr>
          <p:cNvPr id="68" name="Google Shape;68;p12"/>
          <p:cNvPicPr preferRelativeResize="0"/>
          <p:nvPr/>
        </p:nvPicPr>
        <p:blipFill rotWithShape="1">
          <a:blip r:embed="rId2">
            <a:alphaModFix/>
          </a:blip>
          <a:srcRect b="0" l="0" r="0" t="0"/>
          <a:stretch/>
        </p:blipFill>
        <p:spPr>
          <a:xfrm>
            <a:off x="3965" y="0"/>
            <a:ext cx="9136072" cy="5143501"/>
          </a:xfrm>
          <a:prstGeom prst="rect">
            <a:avLst/>
          </a:prstGeom>
          <a:noFill/>
          <a:ln>
            <a:noFill/>
          </a:ln>
        </p:spPr>
      </p:pic>
      <p:sp>
        <p:nvSpPr>
          <p:cNvPr id="69" name="Google Shape;69;p12"/>
          <p:cNvSpPr txBox="1"/>
          <p:nvPr>
            <p:ph hasCustomPrompt="1" type="title"/>
          </p:nvPr>
        </p:nvSpPr>
        <p:spPr>
          <a:xfrm>
            <a:off x="311700" y="606575"/>
            <a:ext cx="8520600" cy="16710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57068C"/>
              </a:buClr>
              <a:buSzPts val="13000"/>
              <a:buNone/>
              <a:defRPr sz="13000">
                <a:solidFill>
                  <a:srgbClr val="57068C"/>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0" name="Google Shape;70;p12"/>
          <p:cNvSpPr txBox="1"/>
          <p:nvPr>
            <p:ph idx="1" type="body"/>
          </p:nvPr>
        </p:nvSpPr>
        <p:spPr>
          <a:xfrm>
            <a:off x="3007950" y="3094875"/>
            <a:ext cx="3128100" cy="11868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pic>
        <p:nvPicPr>
          <p:cNvPr descr=" " id="71" name="Google Shape;71;p12"/>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72" name="Google Shape;72;p12"/>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73" name="Google Shape;73;p12"/>
          <p:cNvSpPr txBox="1"/>
          <p:nvPr>
            <p:ph idx="2" type="subTitle"/>
          </p:nvPr>
        </p:nvSpPr>
        <p:spPr>
          <a:xfrm>
            <a:off x="1429500" y="2353776"/>
            <a:ext cx="6285000" cy="4638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b="1" sz="2800">
                <a:solidFill>
                  <a:schemeClr val="accent1"/>
                </a:solidFill>
                <a:latin typeface="Frank Ruhl Libre"/>
                <a:ea typeface="Frank Ruhl Libre"/>
                <a:cs typeface="Frank Ruhl Libre"/>
                <a:sym typeface="Frank Ruhl Libr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Text">
  <p:cSld name="CUSTOM">
    <p:spTree>
      <p:nvGrpSpPr>
        <p:cNvPr id="74" name="Shape 74"/>
        <p:cNvGrpSpPr/>
        <p:nvPr/>
      </p:nvGrpSpPr>
      <p:grpSpPr>
        <a:xfrm>
          <a:off x="0" y="0"/>
          <a:ext cx="0" cy="0"/>
          <a:chOff x="0" y="0"/>
          <a:chExt cx="0" cy="0"/>
        </a:xfrm>
      </p:grpSpPr>
      <p:pic>
        <p:nvPicPr>
          <p:cNvPr id="75" name="Google Shape;75;p13"/>
          <p:cNvPicPr preferRelativeResize="0"/>
          <p:nvPr/>
        </p:nvPicPr>
        <p:blipFill>
          <a:blip r:embed="rId2">
            <a:alphaModFix/>
          </a:blip>
          <a:stretch>
            <a:fillRect/>
          </a:stretch>
        </p:blipFill>
        <p:spPr>
          <a:xfrm>
            <a:off x="0" y="0"/>
            <a:ext cx="9143997" cy="5143510"/>
          </a:xfrm>
          <a:prstGeom prst="rect">
            <a:avLst/>
          </a:prstGeom>
          <a:noFill/>
          <a:ln>
            <a:noFill/>
          </a:ln>
        </p:spPr>
      </p:pic>
      <p:pic>
        <p:nvPicPr>
          <p:cNvPr descr=" " id="76" name="Google Shape;76;p13"/>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77" name="Google Shape;77;p13"/>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78" name="Google Shape;78;p13"/>
          <p:cNvSpPr txBox="1"/>
          <p:nvPr>
            <p:ph type="title"/>
          </p:nvPr>
        </p:nvSpPr>
        <p:spPr>
          <a:xfrm>
            <a:off x="4969800" y="1412750"/>
            <a:ext cx="3766800" cy="13746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Clr>
                <a:srgbClr val="57068C"/>
              </a:buClr>
              <a:buSzPts val="3600"/>
              <a:buNone/>
              <a:defRPr>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3"/>
          <p:cNvSpPr txBox="1"/>
          <p:nvPr>
            <p:ph idx="1" type="body"/>
          </p:nvPr>
        </p:nvSpPr>
        <p:spPr>
          <a:xfrm>
            <a:off x="4969675" y="2901150"/>
            <a:ext cx="3766800" cy="1374600"/>
          </a:xfrm>
          <a:prstGeom prst="rect">
            <a:avLst/>
          </a:prstGeom>
        </p:spPr>
        <p:txBody>
          <a:bodyPr anchorCtr="0" anchor="t" bIns="91425" lIns="91425" spcFirstLastPara="1" rIns="91425" wrap="square" tIns="91425">
            <a:noAutofit/>
          </a:bodyPr>
          <a:lstStyle>
            <a:lvl1pPr indent="-298450" lvl="0" marL="457200" rtl="0">
              <a:lnSpc>
                <a:spcPct val="125000"/>
              </a:lnSpc>
              <a:spcBef>
                <a:spcPts val="0"/>
              </a:spcBef>
              <a:spcAft>
                <a:spcPts val="0"/>
              </a:spcAft>
              <a:buSzPts val="1100"/>
              <a:buChar char="●"/>
              <a:defRPr sz="1100"/>
            </a:lvl1pPr>
            <a:lvl2pPr indent="-298450" lvl="1" marL="914400" rtl="0">
              <a:lnSpc>
                <a:spcPct val="125000"/>
              </a:lnSpc>
              <a:spcBef>
                <a:spcPts val="800"/>
              </a:spcBef>
              <a:spcAft>
                <a:spcPts val="0"/>
              </a:spcAft>
              <a:buSzPts val="1100"/>
              <a:buChar char="○"/>
              <a:defRPr sz="1100"/>
            </a:lvl2pPr>
            <a:lvl3pPr indent="-298450" lvl="2" marL="1371600" rtl="0">
              <a:lnSpc>
                <a:spcPct val="125000"/>
              </a:lnSpc>
              <a:spcBef>
                <a:spcPts val="800"/>
              </a:spcBef>
              <a:spcAft>
                <a:spcPts val="0"/>
              </a:spcAft>
              <a:buSzPts val="1100"/>
              <a:buChar char="■"/>
              <a:defRPr sz="1100"/>
            </a:lvl3pPr>
            <a:lvl4pPr indent="-298450" lvl="3" marL="1828800" rtl="0">
              <a:lnSpc>
                <a:spcPct val="125000"/>
              </a:lnSpc>
              <a:spcBef>
                <a:spcPts val="800"/>
              </a:spcBef>
              <a:spcAft>
                <a:spcPts val="0"/>
              </a:spcAft>
              <a:buSzPts val="1100"/>
              <a:buChar char="●"/>
              <a:defRPr sz="1100"/>
            </a:lvl4pPr>
            <a:lvl5pPr indent="-298450" lvl="4" marL="2286000" rtl="0">
              <a:lnSpc>
                <a:spcPct val="125000"/>
              </a:lnSpc>
              <a:spcBef>
                <a:spcPts val="800"/>
              </a:spcBef>
              <a:spcAft>
                <a:spcPts val="0"/>
              </a:spcAft>
              <a:buSzPts val="1100"/>
              <a:buChar char="○"/>
              <a:defRPr sz="1100"/>
            </a:lvl5pPr>
            <a:lvl6pPr indent="-298450" lvl="5" marL="2743200" rtl="0">
              <a:lnSpc>
                <a:spcPct val="125000"/>
              </a:lnSpc>
              <a:spcBef>
                <a:spcPts val="800"/>
              </a:spcBef>
              <a:spcAft>
                <a:spcPts val="0"/>
              </a:spcAft>
              <a:buSzPts val="1100"/>
              <a:buChar char="■"/>
              <a:defRPr sz="1100"/>
            </a:lvl6pPr>
            <a:lvl7pPr indent="-298450" lvl="6" marL="3200400" rtl="0">
              <a:lnSpc>
                <a:spcPct val="125000"/>
              </a:lnSpc>
              <a:spcBef>
                <a:spcPts val="800"/>
              </a:spcBef>
              <a:spcAft>
                <a:spcPts val="0"/>
              </a:spcAft>
              <a:buSzPts val="1100"/>
              <a:buChar char="●"/>
              <a:defRPr sz="1100"/>
            </a:lvl7pPr>
            <a:lvl8pPr indent="-298450" lvl="7" marL="3657600" rtl="0">
              <a:lnSpc>
                <a:spcPct val="125000"/>
              </a:lnSpc>
              <a:spcBef>
                <a:spcPts val="800"/>
              </a:spcBef>
              <a:spcAft>
                <a:spcPts val="0"/>
              </a:spcAft>
              <a:buSzPts val="1100"/>
              <a:buChar char="○"/>
              <a:defRPr sz="1100"/>
            </a:lvl8pPr>
            <a:lvl9pPr indent="-298450" lvl="8" marL="4114800" rtl="0">
              <a:lnSpc>
                <a:spcPct val="125000"/>
              </a:lnSpc>
              <a:spcBef>
                <a:spcPts val="800"/>
              </a:spcBef>
              <a:spcAft>
                <a:spcPts val="800"/>
              </a:spcAft>
              <a:buSzPts val="1100"/>
              <a:buChar char="■"/>
              <a:defRPr sz="1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p:cSld name="CUSTOM_1">
    <p:spTree>
      <p:nvGrpSpPr>
        <p:cNvPr id="80" name="Shape 80"/>
        <p:cNvGrpSpPr/>
        <p:nvPr/>
      </p:nvGrpSpPr>
      <p:grpSpPr>
        <a:xfrm>
          <a:off x="0" y="0"/>
          <a:ext cx="0" cy="0"/>
          <a:chOff x="0" y="0"/>
          <a:chExt cx="0" cy="0"/>
        </a:xfrm>
      </p:grpSpPr>
      <p:pic>
        <p:nvPicPr>
          <p:cNvPr descr=" " id="81" name="Google Shape;81;p14"/>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82" name="Google Shape;82;p14"/>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83" name="Google Shape;83;p14"/>
          <p:cNvSpPr txBox="1"/>
          <p:nvPr>
            <p:ph type="title"/>
          </p:nvPr>
        </p:nvSpPr>
        <p:spPr>
          <a:xfrm>
            <a:off x="311700" y="587975"/>
            <a:ext cx="3610800" cy="8916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rgbClr val="57068C"/>
              </a:buClr>
              <a:buSzPts val="4000"/>
              <a:buNone/>
              <a:defRPr sz="40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4"/>
          <p:cNvSpPr txBox="1"/>
          <p:nvPr>
            <p:ph idx="1" type="body"/>
          </p:nvPr>
        </p:nvSpPr>
        <p:spPr>
          <a:xfrm>
            <a:off x="311700" y="1836175"/>
            <a:ext cx="3610800" cy="2439600"/>
          </a:xfrm>
          <a:prstGeom prst="rect">
            <a:avLst/>
          </a:prstGeom>
        </p:spPr>
        <p:txBody>
          <a:bodyPr anchorCtr="0" anchor="t" bIns="91425" lIns="91425" spcFirstLastPara="1" rIns="91425" wrap="square" tIns="91425">
            <a:noAutofit/>
          </a:bodyPr>
          <a:lstStyle>
            <a:lvl1pPr indent="-317500" lvl="0" marL="457200" rtl="0">
              <a:lnSpc>
                <a:spcPct val="125000"/>
              </a:lnSpc>
              <a:spcBef>
                <a:spcPts val="0"/>
              </a:spcBef>
              <a:spcAft>
                <a:spcPts val="0"/>
              </a:spcAft>
              <a:buSzPts val="1400"/>
              <a:buChar char="●"/>
              <a:defRPr sz="1400"/>
            </a:lvl1pPr>
            <a:lvl2pPr indent="-317500" lvl="1" marL="914400" rtl="0">
              <a:lnSpc>
                <a:spcPct val="125000"/>
              </a:lnSpc>
              <a:spcBef>
                <a:spcPts val="800"/>
              </a:spcBef>
              <a:spcAft>
                <a:spcPts val="0"/>
              </a:spcAft>
              <a:buSzPts val="1400"/>
              <a:buChar char="○"/>
              <a:defRPr/>
            </a:lvl2pPr>
            <a:lvl3pPr indent="-317500" lvl="2" marL="1371600" rtl="0">
              <a:lnSpc>
                <a:spcPct val="125000"/>
              </a:lnSpc>
              <a:spcBef>
                <a:spcPts val="800"/>
              </a:spcBef>
              <a:spcAft>
                <a:spcPts val="0"/>
              </a:spcAft>
              <a:buSzPts val="1400"/>
              <a:buChar char="■"/>
              <a:defRPr/>
            </a:lvl3pPr>
            <a:lvl4pPr indent="-317500" lvl="3" marL="1828800" rtl="0">
              <a:lnSpc>
                <a:spcPct val="125000"/>
              </a:lnSpc>
              <a:spcBef>
                <a:spcPts val="800"/>
              </a:spcBef>
              <a:spcAft>
                <a:spcPts val="0"/>
              </a:spcAft>
              <a:buSzPts val="1400"/>
              <a:buChar char="●"/>
              <a:defRPr/>
            </a:lvl4pPr>
            <a:lvl5pPr indent="-317500" lvl="4" marL="2286000" rtl="0">
              <a:lnSpc>
                <a:spcPct val="125000"/>
              </a:lnSpc>
              <a:spcBef>
                <a:spcPts val="800"/>
              </a:spcBef>
              <a:spcAft>
                <a:spcPts val="0"/>
              </a:spcAft>
              <a:buSzPts val="1400"/>
              <a:buChar char="○"/>
              <a:defRPr/>
            </a:lvl5pPr>
            <a:lvl6pPr indent="-317500" lvl="5" marL="2743200" rtl="0">
              <a:lnSpc>
                <a:spcPct val="125000"/>
              </a:lnSpc>
              <a:spcBef>
                <a:spcPts val="800"/>
              </a:spcBef>
              <a:spcAft>
                <a:spcPts val="0"/>
              </a:spcAft>
              <a:buSzPts val="1400"/>
              <a:buChar char="■"/>
              <a:defRPr/>
            </a:lvl6pPr>
            <a:lvl7pPr indent="-317500" lvl="6" marL="3200400" rtl="0">
              <a:lnSpc>
                <a:spcPct val="125000"/>
              </a:lnSpc>
              <a:spcBef>
                <a:spcPts val="800"/>
              </a:spcBef>
              <a:spcAft>
                <a:spcPts val="0"/>
              </a:spcAft>
              <a:buSzPts val="1400"/>
              <a:buChar char="●"/>
              <a:defRPr/>
            </a:lvl7pPr>
            <a:lvl8pPr indent="-317500" lvl="7" marL="3657600" rtl="0">
              <a:lnSpc>
                <a:spcPct val="125000"/>
              </a:lnSpc>
              <a:spcBef>
                <a:spcPts val="800"/>
              </a:spcBef>
              <a:spcAft>
                <a:spcPts val="0"/>
              </a:spcAft>
              <a:buSzPts val="1400"/>
              <a:buChar char="○"/>
              <a:defRPr/>
            </a:lvl8pPr>
            <a:lvl9pPr indent="-317500" lvl="8" marL="4114800" rtl="0">
              <a:lnSpc>
                <a:spcPct val="125000"/>
              </a:lnSpc>
              <a:spcBef>
                <a:spcPts val="800"/>
              </a:spcBef>
              <a:spcAft>
                <a:spcPts val="800"/>
              </a:spcAft>
              <a:buSzPts val="1400"/>
              <a:buChar char="■"/>
              <a:defRPr/>
            </a:lvl9pPr>
          </a:lstStyle>
          <a:p/>
        </p:txBody>
      </p:sp>
      <p:sp>
        <p:nvSpPr>
          <p:cNvPr id="85" name="Google Shape;85;p14"/>
          <p:cNvSpPr txBox="1"/>
          <p:nvPr/>
        </p:nvSpPr>
        <p:spPr>
          <a:xfrm>
            <a:off x="5958050" y="683000"/>
            <a:ext cx="2778600" cy="10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Montserrat"/>
              <a:ea typeface="Montserrat"/>
              <a:cs typeface="Montserrat"/>
              <a:sym typeface="Montserrat"/>
            </a:endParaRPr>
          </a:p>
        </p:txBody>
      </p:sp>
      <p:sp>
        <p:nvSpPr>
          <p:cNvPr id="86" name="Google Shape;86;p14"/>
          <p:cNvSpPr txBox="1"/>
          <p:nvPr>
            <p:ph idx="2" type="body"/>
          </p:nvPr>
        </p:nvSpPr>
        <p:spPr>
          <a:xfrm>
            <a:off x="5824575" y="683050"/>
            <a:ext cx="2911800" cy="10968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600"/>
              </a:spcBef>
              <a:spcAft>
                <a:spcPts val="0"/>
              </a:spcAft>
              <a:buSzPts val="1000"/>
              <a:buChar char="○"/>
              <a:defRPr sz="1000"/>
            </a:lvl2pPr>
            <a:lvl3pPr indent="-292100" lvl="2" marL="1371600">
              <a:spcBef>
                <a:spcPts val="600"/>
              </a:spcBef>
              <a:spcAft>
                <a:spcPts val="0"/>
              </a:spcAft>
              <a:buSzPts val="1000"/>
              <a:buChar char="■"/>
              <a:defRPr sz="1000"/>
            </a:lvl3pPr>
            <a:lvl4pPr indent="-292100" lvl="3" marL="1828800">
              <a:spcBef>
                <a:spcPts val="600"/>
              </a:spcBef>
              <a:spcAft>
                <a:spcPts val="0"/>
              </a:spcAft>
              <a:buSzPts val="1000"/>
              <a:buChar char="●"/>
              <a:defRPr sz="1000"/>
            </a:lvl4pPr>
            <a:lvl5pPr indent="-292100" lvl="4" marL="2286000">
              <a:spcBef>
                <a:spcPts val="600"/>
              </a:spcBef>
              <a:spcAft>
                <a:spcPts val="0"/>
              </a:spcAft>
              <a:buSzPts val="1000"/>
              <a:buChar char="○"/>
              <a:defRPr sz="1000"/>
            </a:lvl5pPr>
            <a:lvl6pPr indent="-292100" lvl="5" marL="2743200">
              <a:spcBef>
                <a:spcPts val="600"/>
              </a:spcBef>
              <a:spcAft>
                <a:spcPts val="0"/>
              </a:spcAft>
              <a:buSzPts val="1000"/>
              <a:buChar char="■"/>
              <a:defRPr sz="1000"/>
            </a:lvl6pPr>
            <a:lvl7pPr indent="-292100" lvl="6" marL="3200400">
              <a:spcBef>
                <a:spcPts val="600"/>
              </a:spcBef>
              <a:spcAft>
                <a:spcPts val="0"/>
              </a:spcAft>
              <a:buSzPts val="1000"/>
              <a:buChar char="●"/>
              <a:defRPr sz="1000"/>
            </a:lvl7pPr>
            <a:lvl8pPr indent="-292100" lvl="7" marL="3657600">
              <a:spcBef>
                <a:spcPts val="600"/>
              </a:spcBef>
              <a:spcAft>
                <a:spcPts val="0"/>
              </a:spcAft>
              <a:buSzPts val="1000"/>
              <a:buChar char="○"/>
              <a:defRPr sz="1000"/>
            </a:lvl8pPr>
            <a:lvl9pPr indent="-292100" lvl="8" marL="4114800">
              <a:spcBef>
                <a:spcPts val="600"/>
              </a:spcBef>
              <a:spcAft>
                <a:spcPts val="600"/>
              </a:spcAft>
              <a:buSzPts val="1000"/>
              <a:buChar char="■"/>
              <a:defRPr sz="1000"/>
            </a:lvl9pPr>
          </a:lstStyle>
          <a:p/>
        </p:txBody>
      </p:sp>
      <p:sp>
        <p:nvSpPr>
          <p:cNvPr id="87" name="Google Shape;87;p14"/>
          <p:cNvSpPr txBox="1"/>
          <p:nvPr>
            <p:ph idx="3" type="body"/>
          </p:nvPr>
        </p:nvSpPr>
        <p:spPr>
          <a:xfrm>
            <a:off x="5824575" y="1931875"/>
            <a:ext cx="2911800" cy="1096800"/>
          </a:xfrm>
          <a:prstGeom prst="rect">
            <a:avLst/>
          </a:prstGeom>
        </p:spPr>
        <p:txBody>
          <a:bodyPr anchorCtr="0" anchor="ctr" bIns="91425" lIns="91425" spcFirstLastPara="1" rIns="91425" wrap="square" tIns="91425">
            <a:noAutofit/>
          </a:bodyPr>
          <a:lstStyle>
            <a:lvl1pPr indent="-292100" lvl="0" marL="457200" rtl="0">
              <a:spcBef>
                <a:spcPts val="0"/>
              </a:spcBef>
              <a:spcAft>
                <a:spcPts val="0"/>
              </a:spcAft>
              <a:buSzPts val="1000"/>
              <a:buChar char="●"/>
              <a:defRPr sz="1000"/>
            </a:lvl1pPr>
            <a:lvl2pPr indent="-292100" lvl="1" marL="914400" rtl="0">
              <a:spcBef>
                <a:spcPts val="600"/>
              </a:spcBef>
              <a:spcAft>
                <a:spcPts val="0"/>
              </a:spcAft>
              <a:buSzPts val="1000"/>
              <a:buChar char="○"/>
              <a:defRPr sz="1000"/>
            </a:lvl2pPr>
            <a:lvl3pPr indent="-292100" lvl="2" marL="1371600" rtl="0">
              <a:spcBef>
                <a:spcPts val="600"/>
              </a:spcBef>
              <a:spcAft>
                <a:spcPts val="0"/>
              </a:spcAft>
              <a:buSzPts val="1000"/>
              <a:buChar char="■"/>
              <a:defRPr sz="1000"/>
            </a:lvl3pPr>
            <a:lvl4pPr indent="-292100" lvl="3" marL="1828800" rtl="0">
              <a:spcBef>
                <a:spcPts val="600"/>
              </a:spcBef>
              <a:spcAft>
                <a:spcPts val="0"/>
              </a:spcAft>
              <a:buSzPts val="1000"/>
              <a:buChar char="●"/>
              <a:defRPr sz="1000"/>
            </a:lvl4pPr>
            <a:lvl5pPr indent="-292100" lvl="4" marL="2286000" rtl="0">
              <a:spcBef>
                <a:spcPts val="600"/>
              </a:spcBef>
              <a:spcAft>
                <a:spcPts val="0"/>
              </a:spcAft>
              <a:buSzPts val="1000"/>
              <a:buChar char="○"/>
              <a:defRPr sz="1000"/>
            </a:lvl5pPr>
            <a:lvl6pPr indent="-292100" lvl="5" marL="2743200" rtl="0">
              <a:spcBef>
                <a:spcPts val="600"/>
              </a:spcBef>
              <a:spcAft>
                <a:spcPts val="0"/>
              </a:spcAft>
              <a:buSzPts val="1000"/>
              <a:buChar char="■"/>
              <a:defRPr sz="1000"/>
            </a:lvl6pPr>
            <a:lvl7pPr indent="-292100" lvl="6" marL="3200400" rtl="0">
              <a:spcBef>
                <a:spcPts val="600"/>
              </a:spcBef>
              <a:spcAft>
                <a:spcPts val="0"/>
              </a:spcAft>
              <a:buSzPts val="1000"/>
              <a:buChar char="●"/>
              <a:defRPr sz="1000"/>
            </a:lvl7pPr>
            <a:lvl8pPr indent="-292100" lvl="7" marL="3657600" rtl="0">
              <a:spcBef>
                <a:spcPts val="600"/>
              </a:spcBef>
              <a:spcAft>
                <a:spcPts val="0"/>
              </a:spcAft>
              <a:buSzPts val="1000"/>
              <a:buChar char="○"/>
              <a:defRPr sz="1000"/>
            </a:lvl8pPr>
            <a:lvl9pPr indent="-292100" lvl="8" marL="4114800" rtl="0">
              <a:spcBef>
                <a:spcPts val="600"/>
              </a:spcBef>
              <a:spcAft>
                <a:spcPts val="600"/>
              </a:spcAft>
              <a:buSzPts val="1000"/>
              <a:buChar char="■"/>
              <a:defRPr sz="1000"/>
            </a:lvl9pPr>
          </a:lstStyle>
          <a:p/>
        </p:txBody>
      </p:sp>
      <p:sp>
        <p:nvSpPr>
          <p:cNvPr id="88" name="Google Shape;88;p14"/>
          <p:cNvSpPr txBox="1"/>
          <p:nvPr>
            <p:ph idx="4" type="body"/>
          </p:nvPr>
        </p:nvSpPr>
        <p:spPr>
          <a:xfrm>
            <a:off x="5824575" y="3180700"/>
            <a:ext cx="2911800" cy="1096800"/>
          </a:xfrm>
          <a:prstGeom prst="rect">
            <a:avLst/>
          </a:prstGeom>
        </p:spPr>
        <p:txBody>
          <a:bodyPr anchorCtr="0" anchor="ctr" bIns="91425" lIns="91425" spcFirstLastPara="1" rIns="91425" wrap="square" tIns="91425">
            <a:noAutofit/>
          </a:bodyPr>
          <a:lstStyle>
            <a:lvl1pPr indent="-292100" lvl="0" marL="457200" rtl="0">
              <a:spcBef>
                <a:spcPts val="0"/>
              </a:spcBef>
              <a:spcAft>
                <a:spcPts val="0"/>
              </a:spcAft>
              <a:buSzPts val="1000"/>
              <a:buChar char="●"/>
              <a:defRPr sz="1000"/>
            </a:lvl1pPr>
            <a:lvl2pPr indent="-292100" lvl="1" marL="914400" rtl="0">
              <a:spcBef>
                <a:spcPts val="600"/>
              </a:spcBef>
              <a:spcAft>
                <a:spcPts val="0"/>
              </a:spcAft>
              <a:buSzPts val="1000"/>
              <a:buChar char="○"/>
              <a:defRPr sz="1000"/>
            </a:lvl2pPr>
            <a:lvl3pPr indent="-292100" lvl="2" marL="1371600" rtl="0">
              <a:spcBef>
                <a:spcPts val="600"/>
              </a:spcBef>
              <a:spcAft>
                <a:spcPts val="0"/>
              </a:spcAft>
              <a:buSzPts val="1000"/>
              <a:buChar char="■"/>
              <a:defRPr sz="1000"/>
            </a:lvl3pPr>
            <a:lvl4pPr indent="-292100" lvl="3" marL="1828800" rtl="0">
              <a:spcBef>
                <a:spcPts val="600"/>
              </a:spcBef>
              <a:spcAft>
                <a:spcPts val="0"/>
              </a:spcAft>
              <a:buSzPts val="1000"/>
              <a:buChar char="●"/>
              <a:defRPr sz="1000"/>
            </a:lvl4pPr>
            <a:lvl5pPr indent="-292100" lvl="4" marL="2286000" rtl="0">
              <a:spcBef>
                <a:spcPts val="600"/>
              </a:spcBef>
              <a:spcAft>
                <a:spcPts val="0"/>
              </a:spcAft>
              <a:buSzPts val="1000"/>
              <a:buChar char="○"/>
              <a:defRPr sz="1000"/>
            </a:lvl5pPr>
            <a:lvl6pPr indent="-292100" lvl="5" marL="2743200" rtl="0">
              <a:spcBef>
                <a:spcPts val="600"/>
              </a:spcBef>
              <a:spcAft>
                <a:spcPts val="0"/>
              </a:spcAft>
              <a:buSzPts val="1000"/>
              <a:buChar char="■"/>
              <a:defRPr sz="1000"/>
            </a:lvl6pPr>
            <a:lvl7pPr indent="-292100" lvl="6" marL="3200400" rtl="0">
              <a:spcBef>
                <a:spcPts val="600"/>
              </a:spcBef>
              <a:spcAft>
                <a:spcPts val="0"/>
              </a:spcAft>
              <a:buSzPts val="1000"/>
              <a:buChar char="●"/>
              <a:defRPr sz="1000"/>
            </a:lvl7pPr>
            <a:lvl8pPr indent="-292100" lvl="7" marL="3657600" rtl="0">
              <a:spcBef>
                <a:spcPts val="600"/>
              </a:spcBef>
              <a:spcAft>
                <a:spcPts val="0"/>
              </a:spcAft>
              <a:buSzPts val="1000"/>
              <a:buChar char="○"/>
              <a:defRPr sz="1000"/>
            </a:lvl8pPr>
            <a:lvl9pPr indent="-292100" lvl="8" marL="4114800" rtl="0">
              <a:spcBef>
                <a:spcPts val="600"/>
              </a:spcBef>
              <a:spcAft>
                <a:spcPts val="600"/>
              </a:spcAft>
              <a:buSzPts val="1000"/>
              <a:buChar char="■"/>
              <a:defRPr sz="1000"/>
            </a:lvl9pPr>
          </a:lstStyle>
          <a:p/>
        </p:txBody>
      </p:sp>
      <p:pic>
        <p:nvPicPr>
          <p:cNvPr id="89" name="Google Shape;89;p14"/>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4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2">
    <p:bg>
      <p:bgPr>
        <a:solidFill>
          <a:srgbClr val="220337"/>
        </a:solidFill>
      </p:bgPr>
    </p:bg>
    <p:spTree>
      <p:nvGrpSpPr>
        <p:cNvPr id="90" name="Shape 90"/>
        <p:cNvGrpSpPr/>
        <p:nvPr/>
      </p:nvGrpSpPr>
      <p:grpSpPr>
        <a:xfrm>
          <a:off x="0" y="0"/>
          <a:ext cx="0" cy="0"/>
          <a:chOff x="0" y="0"/>
          <a:chExt cx="0" cy="0"/>
        </a:xfrm>
      </p:grpSpPr>
      <p:pic>
        <p:nvPicPr>
          <p:cNvPr id="91" name="Google Shape;91;p15"/>
          <p:cNvPicPr preferRelativeResize="0"/>
          <p:nvPr/>
        </p:nvPicPr>
        <p:blipFill>
          <a:blip r:embed="rId2">
            <a:alphaModFix/>
          </a:blip>
          <a:stretch>
            <a:fillRect/>
          </a:stretch>
        </p:blipFill>
        <p:spPr>
          <a:xfrm>
            <a:off x="0" y="0"/>
            <a:ext cx="9144003" cy="5143501"/>
          </a:xfrm>
          <a:prstGeom prst="rect">
            <a:avLst/>
          </a:prstGeom>
          <a:noFill/>
          <a:ln>
            <a:noFill/>
          </a:ln>
        </p:spPr>
      </p:pic>
      <p:pic>
        <p:nvPicPr>
          <p:cNvPr descr=" " id="92" name="Google Shape;92;p15"/>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93" name="Google Shape;93;p15"/>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FFFFFF"/>
                </a:solidFill>
                <a:latin typeface="Montserrat"/>
                <a:ea typeface="Montserrat"/>
                <a:cs typeface="Montserrat"/>
                <a:sym typeface="Montserrat"/>
              </a:rPr>
              <a:t>‹#›</a:t>
            </a:fld>
            <a:endParaRPr b="1" sz="700">
              <a:solidFill>
                <a:srgbClr val="FFFFFF"/>
              </a:solidFill>
              <a:latin typeface="Montserrat"/>
              <a:ea typeface="Montserrat"/>
              <a:cs typeface="Montserrat"/>
              <a:sym typeface="Montserrat"/>
            </a:endParaRPr>
          </a:p>
        </p:txBody>
      </p:sp>
      <p:sp>
        <p:nvSpPr>
          <p:cNvPr id="94" name="Google Shape;94;p15"/>
          <p:cNvSpPr txBox="1"/>
          <p:nvPr>
            <p:ph type="title"/>
          </p:nvPr>
        </p:nvSpPr>
        <p:spPr>
          <a:xfrm>
            <a:off x="904850" y="1264532"/>
            <a:ext cx="6710700" cy="15951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None/>
              <a:defRPr sz="6000">
                <a:solidFill>
                  <a:schemeClr val="dk1"/>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95" name="Google Shape;95;p15"/>
          <p:cNvSpPr txBox="1"/>
          <p:nvPr>
            <p:ph idx="1" type="subTitle"/>
          </p:nvPr>
        </p:nvSpPr>
        <p:spPr>
          <a:xfrm>
            <a:off x="974919" y="3029082"/>
            <a:ext cx="3715200" cy="5007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pic>
        <p:nvPicPr>
          <p:cNvPr descr=" " id="96" name="Google Shape;96;p15"/>
          <p:cNvPicPr preferRelativeResize="0"/>
          <p:nvPr/>
        </p:nvPicPr>
        <p:blipFill>
          <a:blip r:embed="rId4">
            <a:alphaModFix/>
          </a:blip>
          <a:stretch>
            <a:fillRect/>
          </a:stretch>
        </p:blipFill>
        <p:spPr>
          <a:xfrm>
            <a:off x="407175" y="4539121"/>
            <a:ext cx="776077" cy="2634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3">
    <p:bg>
      <p:bgPr>
        <a:solidFill>
          <a:schemeClr val="lt2"/>
        </a:solidFill>
      </p:bgPr>
    </p:bg>
    <p:spTree>
      <p:nvGrpSpPr>
        <p:cNvPr id="97" name="Shape 97"/>
        <p:cNvGrpSpPr/>
        <p:nvPr/>
      </p:nvGrpSpPr>
      <p:grpSpPr>
        <a:xfrm>
          <a:off x="0" y="0"/>
          <a:ext cx="0" cy="0"/>
          <a:chOff x="0" y="0"/>
          <a:chExt cx="0" cy="0"/>
        </a:xfrm>
      </p:grpSpPr>
      <p:pic>
        <p:nvPicPr>
          <p:cNvPr id="98" name="Google Shape;98;p16"/>
          <p:cNvPicPr preferRelativeResize="0"/>
          <p:nvPr/>
        </p:nvPicPr>
        <p:blipFill>
          <a:blip r:embed="rId2">
            <a:alphaModFix/>
          </a:blip>
          <a:stretch>
            <a:fillRect/>
          </a:stretch>
        </p:blipFill>
        <p:spPr>
          <a:xfrm>
            <a:off x="-62802" y="-34225"/>
            <a:ext cx="9269596" cy="5180999"/>
          </a:xfrm>
          <a:prstGeom prst="rect">
            <a:avLst/>
          </a:prstGeom>
          <a:noFill/>
          <a:ln>
            <a:noFill/>
          </a:ln>
        </p:spPr>
      </p:pic>
      <p:pic>
        <p:nvPicPr>
          <p:cNvPr descr=" " id="99" name="Google Shape;99;p16"/>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100" name="Google Shape;100;p16"/>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101" name="Google Shape;101;p16"/>
          <p:cNvSpPr txBox="1"/>
          <p:nvPr>
            <p:ph type="title"/>
          </p:nvPr>
        </p:nvSpPr>
        <p:spPr>
          <a:xfrm>
            <a:off x="592275" y="522825"/>
            <a:ext cx="8144400" cy="37530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None/>
              <a:defRPr sz="6000">
                <a:solidFill>
                  <a:schemeClr val="dk1"/>
                </a:solidFill>
              </a:defRPr>
            </a:lvl1pPr>
            <a:lvl2pPr lvl="1" rtl="0">
              <a:spcBef>
                <a:spcPts val="0"/>
              </a:spcBef>
              <a:spcAft>
                <a:spcPts val="0"/>
              </a:spcAft>
              <a:buNone/>
              <a:defRPr>
                <a:solidFill>
                  <a:schemeClr val="dk1"/>
                </a:solidFill>
              </a:defRPr>
            </a:lvl2pPr>
            <a:lvl3pPr lvl="2" rtl="0">
              <a:spcBef>
                <a:spcPts val="0"/>
              </a:spcBef>
              <a:spcAft>
                <a:spcPts val="0"/>
              </a:spcAft>
              <a:buNone/>
              <a:defRPr>
                <a:solidFill>
                  <a:schemeClr val="dk1"/>
                </a:solidFill>
              </a:defRPr>
            </a:lvl3pPr>
            <a:lvl4pPr lvl="3" rtl="0">
              <a:spcBef>
                <a:spcPts val="0"/>
              </a:spcBef>
              <a:spcAft>
                <a:spcPts val="0"/>
              </a:spcAft>
              <a:buNone/>
              <a:defRPr>
                <a:solidFill>
                  <a:schemeClr val="dk1"/>
                </a:solidFill>
              </a:defRPr>
            </a:lvl4pPr>
            <a:lvl5pPr lvl="4" rtl="0">
              <a:spcBef>
                <a:spcPts val="0"/>
              </a:spcBef>
              <a:spcAft>
                <a:spcPts val="0"/>
              </a:spcAft>
              <a:buNone/>
              <a:defRPr>
                <a:solidFill>
                  <a:schemeClr val="dk1"/>
                </a:solidFill>
              </a:defRPr>
            </a:lvl5pPr>
            <a:lvl6pPr lvl="5" rtl="0">
              <a:spcBef>
                <a:spcPts val="0"/>
              </a:spcBef>
              <a:spcAft>
                <a:spcPts val="0"/>
              </a:spcAft>
              <a:buNone/>
              <a:defRPr>
                <a:solidFill>
                  <a:schemeClr val="dk1"/>
                </a:solidFill>
              </a:defRPr>
            </a:lvl6pPr>
            <a:lvl7pPr lvl="6" rtl="0">
              <a:spcBef>
                <a:spcPts val="0"/>
              </a:spcBef>
              <a:spcAft>
                <a:spcPts val="0"/>
              </a:spcAft>
              <a:buNone/>
              <a:defRPr>
                <a:solidFill>
                  <a:schemeClr val="dk1"/>
                </a:solidFill>
              </a:defRPr>
            </a:lvl7pPr>
            <a:lvl8pPr lvl="7" rtl="0">
              <a:spcBef>
                <a:spcPts val="0"/>
              </a:spcBef>
              <a:spcAft>
                <a:spcPts val="0"/>
              </a:spcAft>
              <a:buNone/>
              <a:defRPr>
                <a:solidFill>
                  <a:schemeClr val="dk1"/>
                </a:solidFill>
              </a:defRPr>
            </a:lvl8pPr>
            <a:lvl9pPr lvl="8" rtl="0">
              <a:spcBef>
                <a:spcPts val="0"/>
              </a:spcBef>
              <a:spcAft>
                <a:spcPts val="0"/>
              </a:spcAft>
              <a:buNone/>
              <a:defRPr>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olio" type="blank">
  <p:cSld name="BLANK">
    <p:spTree>
      <p:nvGrpSpPr>
        <p:cNvPr id="102" name="Shape 102"/>
        <p:cNvGrpSpPr/>
        <p:nvPr/>
      </p:nvGrpSpPr>
      <p:grpSpPr>
        <a:xfrm>
          <a:off x="0" y="0"/>
          <a:ext cx="0" cy="0"/>
          <a:chOff x="0" y="0"/>
          <a:chExt cx="0" cy="0"/>
        </a:xfrm>
      </p:grpSpPr>
      <p:pic>
        <p:nvPicPr>
          <p:cNvPr descr=" " id="103" name="Google Shape;103;p17"/>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104" name="Google Shape;104;p1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105" name="Shape 10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_1_1_1">
    <p:bg>
      <p:bgPr>
        <a:solidFill>
          <a:srgbClr val="220337"/>
        </a:solidFill>
      </p:bgPr>
    </p:bg>
    <p:spTree>
      <p:nvGrpSpPr>
        <p:cNvPr id="14"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b="367" l="308" r="327" t="357"/>
          <a:stretch/>
        </p:blipFill>
        <p:spPr>
          <a:xfrm>
            <a:off x="0" y="250"/>
            <a:ext cx="9143997" cy="5143501"/>
          </a:xfrm>
          <a:prstGeom prst="rect">
            <a:avLst/>
          </a:prstGeom>
          <a:noFill/>
          <a:ln>
            <a:noFill/>
          </a:ln>
        </p:spPr>
      </p:pic>
      <p:pic>
        <p:nvPicPr>
          <p:cNvPr descr="New York University logo" id="16" name="Google Shape;16;p3"/>
          <p:cNvPicPr preferRelativeResize="0"/>
          <p:nvPr/>
        </p:nvPicPr>
        <p:blipFill rotWithShape="1">
          <a:blip r:embed="rId3">
            <a:alphaModFix/>
          </a:blip>
          <a:srcRect b="0" l="0" r="0" t="0"/>
          <a:stretch/>
        </p:blipFill>
        <p:spPr>
          <a:xfrm>
            <a:off x="4047363" y="427947"/>
            <a:ext cx="1049175" cy="356100"/>
          </a:xfrm>
          <a:prstGeom prst="rect">
            <a:avLst/>
          </a:prstGeom>
          <a:noFill/>
          <a:ln>
            <a:noFill/>
          </a:ln>
        </p:spPr>
      </p:pic>
      <p:sp>
        <p:nvSpPr>
          <p:cNvPr id="17" name="Google Shape;17;p3"/>
          <p:cNvSpPr txBox="1"/>
          <p:nvPr>
            <p:ph type="title"/>
          </p:nvPr>
        </p:nvSpPr>
        <p:spPr>
          <a:xfrm>
            <a:off x="904850" y="1253682"/>
            <a:ext cx="7333800" cy="15951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None/>
              <a:defRPr sz="72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18" name="Google Shape;18;p3"/>
          <p:cNvSpPr txBox="1"/>
          <p:nvPr>
            <p:ph idx="1" type="body"/>
          </p:nvPr>
        </p:nvSpPr>
        <p:spPr>
          <a:xfrm>
            <a:off x="2496200" y="4275729"/>
            <a:ext cx="4151400" cy="304500"/>
          </a:xfrm>
          <a:prstGeom prst="rect">
            <a:avLst/>
          </a:prstGeom>
        </p:spPr>
        <p:txBody>
          <a:bodyPr anchorCtr="0" anchor="t" bIns="91425" lIns="91425" spcFirstLastPara="1" rIns="91425" wrap="square" tIns="91425">
            <a:noAutofit/>
          </a:bodyPr>
          <a:lstStyle>
            <a:lvl1pPr indent="-292100" lvl="0" marL="4572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1pPr>
            <a:lvl2pPr indent="-292100" lvl="1" marL="9144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2pPr>
            <a:lvl3pPr indent="-292100" lvl="2" marL="13716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3pPr>
            <a:lvl4pPr indent="-292100" lvl="3" marL="18288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4pPr>
            <a:lvl5pPr indent="-292100" lvl="4" marL="22860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5pPr>
            <a:lvl6pPr indent="-292100" lvl="5" marL="27432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6pPr>
            <a:lvl7pPr indent="-292100" lvl="6" marL="32004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7pPr>
            <a:lvl8pPr indent="-292100" lvl="7" marL="36576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8pPr>
            <a:lvl9pPr indent="-292100" lvl="8" marL="41148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9pPr>
          </a:lstStyle>
          <a:p/>
        </p:txBody>
      </p:sp>
      <p:sp>
        <p:nvSpPr>
          <p:cNvPr id="19" name="Google Shape;19;p3"/>
          <p:cNvSpPr txBox="1"/>
          <p:nvPr>
            <p:ph idx="2" type="subTitle"/>
          </p:nvPr>
        </p:nvSpPr>
        <p:spPr>
          <a:xfrm>
            <a:off x="2496200" y="2791614"/>
            <a:ext cx="4151400" cy="700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5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b="0" l="0" r="0" t="0"/>
          <a:stretch/>
        </p:blipFill>
        <p:spPr>
          <a:xfrm>
            <a:off x="0" y="0"/>
            <a:ext cx="9144003" cy="5143501"/>
          </a:xfrm>
          <a:prstGeom prst="rect">
            <a:avLst/>
          </a:prstGeom>
          <a:noFill/>
          <a:ln>
            <a:noFill/>
          </a:ln>
        </p:spPr>
      </p:pic>
      <p:sp>
        <p:nvSpPr>
          <p:cNvPr id="22" name="Google Shape;22;p4"/>
          <p:cNvSpPr txBox="1"/>
          <p:nvPr>
            <p:ph type="title"/>
          </p:nvPr>
        </p:nvSpPr>
        <p:spPr>
          <a:xfrm>
            <a:off x="1506000" y="1385509"/>
            <a:ext cx="6131700" cy="16386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None/>
              <a:defRPr sz="6000"/>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p:txBody>
      </p:sp>
      <p:sp>
        <p:nvSpPr>
          <p:cNvPr id="23" name="Google Shape;23;p4"/>
          <p:cNvSpPr txBox="1"/>
          <p:nvPr>
            <p:ph idx="1" type="subTitle"/>
          </p:nvPr>
        </p:nvSpPr>
        <p:spPr>
          <a:xfrm>
            <a:off x="2462575" y="2959018"/>
            <a:ext cx="4218600" cy="734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5"/>
          <p:cNvSpPr txBox="1"/>
          <p:nvPr/>
        </p:nvSpPr>
        <p:spPr>
          <a:xfrm>
            <a:off x="4583948"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pic>
        <p:nvPicPr>
          <p:cNvPr descr=" " id="26" name="Google Shape;26;p5"/>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27" name="Google Shape;27;p5"/>
          <p:cNvSpPr txBox="1"/>
          <p:nvPr>
            <p:ph type="title"/>
          </p:nvPr>
        </p:nvSpPr>
        <p:spPr>
          <a:xfrm>
            <a:off x="311700" y="587975"/>
            <a:ext cx="6551100" cy="6579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rgbClr val="57068C"/>
              </a:buClr>
              <a:buSzPts val="4800"/>
              <a:buNone/>
              <a:defRPr sz="48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5"/>
          <p:cNvSpPr txBox="1"/>
          <p:nvPr>
            <p:ph idx="1" type="body"/>
          </p:nvPr>
        </p:nvSpPr>
        <p:spPr>
          <a:xfrm>
            <a:off x="311700" y="1448400"/>
            <a:ext cx="6551100" cy="2246700"/>
          </a:xfrm>
          <a:prstGeom prst="rect">
            <a:avLst/>
          </a:prstGeom>
        </p:spPr>
        <p:txBody>
          <a:bodyPr anchorCtr="0" anchor="t" bIns="91425" lIns="91425" spcFirstLastPara="1" rIns="91425" wrap="square" tIns="91425">
            <a:noAutofit/>
          </a:bodyPr>
          <a:lstStyle>
            <a:lvl1pPr indent="-342900" lvl="0" marL="457200">
              <a:lnSpc>
                <a:spcPct val="125000"/>
              </a:lnSpc>
              <a:spcBef>
                <a:spcPts val="0"/>
              </a:spcBef>
              <a:spcAft>
                <a:spcPts val="0"/>
              </a:spcAft>
              <a:buSzPts val="1800"/>
              <a:buChar char="●"/>
              <a:defRPr/>
            </a:lvl1pPr>
            <a:lvl2pPr indent="-317500" lvl="1" marL="914400">
              <a:spcBef>
                <a:spcPts val="1000"/>
              </a:spcBef>
              <a:spcAft>
                <a:spcPts val="0"/>
              </a:spcAft>
              <a:buSzPts val="1400"/>
              <a:buChar char="○"/>
              <a:defRPr/>
            </a:lvl2pPr>
            <a:lvl3pPr indent="-317500" lvl="2" marL="1371600">
              <a:spcBef>
                <a:spcPts val="1000"/>
              </a:spcBef>
              <a:spcAft>
                <a:spcPts val="0"/>
              </a:spcAft>
              <a:buSzPts val="1400"/>
              <a:buChar char="■"/>
              <a:defRPr/>
            </a:lvl3pPr>
            <a:lvl4pPr indent="-317500" lvl="3" marL="1828800">
              <a:spcBef>
                <a:spcPts val="1000"/>
              </a:spcBef>
              <a:spcAft>
                <a:spcPts val="0"/>
              </a:spcAft>
              <a:buSzPts val="1400"/>
              <a:buChar char="●"/>
              <a:defRPr/>
            </a:lvl4pPr>
            <a:lvl5pPr indent="-317500" lvl="4" marL="2286000">
              <a:spcBef>
                <a:spcPts val="1000"/>
              </a:spcBef>
              <a:spcAft>
                <a:spcPts val="0"/>
              </a:spcAft>
              <a:buSzPts val="1400"/>
              <a:buChar char="○"/>
              <a:defRPr/>
            </a:lvl5pPr>
            <a:lvl6pPr indent="-317500" lvl="5" marL="2743200">
              <a:spcBef>
                <a:spcPts val="1000"/>
              </a:spcBef>
              <a:spcAft>
                <a:spcPts val="0"/>
              </a:spcAft>
              <a:buSzPts val="1400"/>
              <a:buChar char="■"/>
              <a:defRPr/>
            </a:lvl6pPr>
            <a:lvl7pPr indent="-317500" lvl="6" marL="3200400">
              <a:spcBef>
                <a:spcPts val="1000"/>
              </a:spcBef>
              <a:spcAft>
                <a:spcPts val="0"/>
              </a:spcAft>
              <a:buSzPts val="1400"/>
              <a:buChar char="●"/>
              <a:defRPr/>
            </a:lvl7pPr>
            <a:lvl8pPr indent="-317500" lvl="7" marL="3657600">
              <a:spcBef>
                <a:spcPts val="1000"/>
              </a:spcBef>
              <a:spcAft>
                <a:spcPts val="0"/>
              </a:spcAft>
              <a:buSzPts val="1400"/>
              <a:buChar char="○"/>
              <a:defRPr/>
            </a:lvl8pPr>
            <a:lvl9pPr indent="-317500" lvl="8" marL="4114800">
              <a:spcBef>
                <a:spcPts val="1000"/>
              </a:spcBef>
              <a:spcAft>
                <a:spcPts val="1000"/>
              </a:spcAft>
              <a:buSzPts val="1400"/>
              <a:buChar char="■"/>
              <a:defRPr/>
            </a:lvl9pPr>
          </a:lstStyle>
          <a:p/>
        </p:txBody>
      </p:sp>
      <p:pic>
        <p:nvPicPr>
          <p:cNvPr id="29" name="Google Shape;29;p5"/>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extLst>
    <p:ext uri="{DCECCB84-F9BA-43D5-87BE-67443E8EF086}">
      <p15:sldGuideLst>
        <p15:guide id="1" orient="horz" pos="43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6"/>
          <p:cNvSpPr txBox="1"/>
          <p:nvPr>
            <p:ph type="title"/>
          </p:nvPr>
        </p:nvSpPr>
        <p:spPr>
          <a:xfrm>
            <a:off x="311700" y="587970"/>
            <a:ext cx="4945500" cy="113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rgbClr val="57068C"/>
              </a:buClr>
              <a:buSzPts val="4800"/>
              <a:buNone/>
              <a:defRPr sz="4800">
                <a:solidFill>
                  <a:srgbClr val="57068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6"/>
          <p:cNvSpPr txBox="1"/>
          <p:nvPr>
            <p:ph idx="1" type="body"/>
          </p:nvPr>
        </p:nvSpPr>
        <p:spPr>
          <a:xfrm>
            <a:off x="311700" y="2467949"/>
            <a:ext cx="3999900" cy="1807800"/>
          </a:xfrm>
          <a:prstGeom prst="rect">
            <a:avLst/>
          </a:prstGeom>
        </p:spPr>
        <p:txBody>
          <a:bodyPr anchorCtr="0" anchor="t" bIns="91425" lIns="91425" spcFirstLastPara="1" rIns="91425" wrap="square" tIns="91425">
            <a:noAutofit/>
          </a:bodyPr>
          <a:lstStyle>
            <a:lvl1pPr indent="-304800" lvl="0" marL="457200">
              <a:lnSpc>
                <a:spcPct val="125000"/>
              </a:lnSpc>
              <a:spcBef>
                <a:spcPts val="0"/>
              </a:spcBef>
              <a:spcAft>
                <a:spcPts val="0"/>
              </a:spcAft>
              <a:buSzPts val="1200"/>
              <a:buChar char="●"/>
              <a:defRPr sz="1200"/>
            </a:lvl1pPr>
            <a:lvl2pPr indent="-304800" lvl="1" marL="914400">
              <a:lnSpc>
                <a:spcPct val="125000"/>
              </a:lnSpc>
              <a:spcBef>
                <a:spcPts val="800"/>
              </a:spcBef>
              <a:spcAft>
                <a:spcPts val="0"/>
              </a:spcAft>
              <a:buSzPts val="1200"/>
              <a:buChar char="○"/>
              <a:defRPr sz="1200"/>
            </a:lvl2pPr>
            <a:lvl3pPr indent="-304800" lvl="2" marL="1371600">
              <a:lnSpc>
                <a:spcPct val="125000"/>
              </a:lnSpc>
              <a:spcBef>
                <a:spcPts val="800"/>
              </a:spcBef>
              <a:spcAft>
                <a:spcPts val="0"/>
              </a:spcAft>
              <a:buSzPts val="1200"/>
              <a:buChar char="■"/>
              <a:defRPr sz="1200"/>
            </a:lvl3pPr>
            <a:lvl4pPr indent="-304800" lvl="3" marL="1828800">
              <a:lnSpc>
                <a:spcPct val="125000"/>
              </a:lnSpc>
              <a:spcBef>
                <a:spcPts val="800"/>
              </a:spcBef>
              <a:spcAft>
                <a:spcPts val="0"/>
              </a:spcAft>
              <a:buSzPts val="1200"/>
              <a:buChar char="●"/>
              <a:defRPr sz="1200"/>
            </a:lvl4pPr>
            <a:lvl5pPr indent="-304800" lvl="4" marL="2286000">
              <a:lnSpc>
                <a:spcPct val="125000"/>
              </a:lnSpc>
              <a:spcBef>
                <a:spcPts val="800"/>
              </a:spcBef>
              <a:spcAft>
                <a:spcPts val="0"/>
              </a:spcAft>
              <a:buSzPts val="1200"/>
              <a:buChar char="○"/>
              <a:defRPr sz="1200"/>
            </a:lvl5pPr>
            <a:lvl6pPr indent="-304800" lvl="5" marL="2743200">
              <a:lnSpc>
                <a:spcPct val="125000"/>
              </a:lnSpc>
              <a:spcBef>
                <a:spcPts val="800"/>
              </a:spcBef>
              <a:spcAft>
                <a:spcPts val="0"/>
              </a:spcAft>
              <a:buSzPts val="1200"/>
              <a:buChar char="■"/>
              <a:defRPr sz="1200"/>
            </a:lvl6pPr>
            <a:lvl7pPr indent="-304800" lvl="6" marL="3200400">
              <a:lnSpc>
                <a:spcPct val="125000"/>
              </a:lnSpc>
              <a:spcBef>
                <a:spcPts val="800"/>
              </a:spcBef>
              <a:spcAft>
                <a:spcPts val="0"/>
              </a:spcAft>
              <a:buSzPts val="1200"/>
              <a:buChar char="●"/>
              <a:defRPr sz="1200"/>
            </a:lvl7pPr>
            <a:lvl8pPr indent="-304800" lvl="7" marL="3657600">
              <a:lnSpc>
                <a:spcPct val="125000"/>
              </a:lnSpc>
              <a:spcBef>
                <a:spcPts val="800"/>
              </a:spcBef>
              <a:spcAft>
                <a:spcPts val="0"/>
              </a:spcAft>
              <a:buSzPts val="1200"/>
              <a:buChar char="○"/>
              <a:defRPr sz="1200"/>
            </a:lvl8pPr>
            <a:lvl9pPr indent="-304800" lvl="8" marL="4114800">
              <a:lnSpc>
                <a:spcPct val="125000"/>
              </a:lnSpc>
              <a:spcBef>
                <a:spcPts val="800"/>
              </a:spcBef>
              <a:spcAft>
                <a:spcPts val="800"/>
              </a:spcAft>
              <a:buSzPts val="1200"/>
              <a:buChar char="■"/>
              <a:defRPr sz="1200"/>
            </a:lvl9pPr>
          </a:lstStyle>
          <a:p/>
        </p:txBody>
      </p:sp>
      <p:sp>
        <p:nvSpPr>
          <p:cNvPr id="33" name="Google Shape;33;p6"/>
          <p:cNvSpPr txBox="1"/>
          <p:nvPr>
            <p:ph idx="2" type="body"/>
          </p:nvPr>
        </p:nvSpPr>
        <p:spPr>
          <a:xfrm>
            <a:off x="4619925" y="2467949"/>
            <a:ext cx="3999900" cy="1807800"/>
          </a:xfrm>
          <a:prstGeom prst="rect">
            <a:avLst/>
          </a:prstGeom>
        </p:spPr>
        <p:txBody>
          <a:bodyPr anchorCtr="0" anchor="t" bIns="91425" lIns="91425" spcFirstLastPara="1" rIns="91425" wrap="square" tIns="91425">
            <a:noAutofit/>
          </a:bodyPr>
          <a:lstStyle>
            <a:lvl1pPr indent="-304800" lvl="0" marL="457200">
              <a:lnSpc>
                <a:spcPct val="125000"/>
              </a:lnSpc>
              <a:spcBef>
                <a:spcPts val="0"/>
              </a:spcBef>
              <a:spcAft>
                <a:spcPts val="0"/>
              </a:spcAft>
              <a:buSzPts val="1200"/>
              <a:buChar char="●"/>
              <a:defRPr sz="1200"/>
            </a:lvl1pPr>
            <a:lvl2pPr indent="-304800" lvl="1" marL="914400">
              <a:lnSpc>
                <a:spcPct val="125000"/>
              </a:lnSpc>
              <a:spcBef>
                <a:spcPts val="800"/>
              </a:spcBef>
              <a:spcAft>
                <a:spcPts val="0"/>
              </a:spcAft>
              <a:buSzPts val="1200"/>
              <a:buChar char="○"/>
              <a:defRPr sz="1200"/>
            </a:lvl2pPr>
            <a:lvl3pPr indent="-304800" lvl="2" marL="1371600">
              <a:lnSpc>
                <a:spcPct val="125000"/>
              </a:lnSpc>
              <a:spcBef>
                <a:spcPts val="800"/>
              </a:spcBef>
              <a:spcAft>
                <a:spcPts val="0"/>
              </a:spcAft>
              <a:buSzPts val="1200"/>
              <a:buChar char="■"/>
              <a:defRPr sz="1200"/>
            </a:lvl3pPr>
            <a:lvl4pPr indent="-304800" lvl="3" marL="1828800">
              <a:lnSpc>
                <a:spcPct val="125000"/>
              </a:lnSpc>
              <a:spcBef>
                <a:spcPts val="800"/>
              </a:spcBef>
              <a:spcAft>
                <a:spcPts val="0"/>
              </a:spcAft>
              <a:buSzPts val="1200"/>
              <a:buChar char="●"/>
              <a:defRPr sz="1200"/>
            </a:lvl4pPr>
            <a:lvl5pPr indent="-304800" lvl="4" marL="2286000">
              <a:lnSpc>
                <a:spcPct val="125000"/>
              </a:lnSpc>
              <a:spcBef>
                <a:spcPts val="800"/>
              </a:spcBef>
              <a:spcAft>
                <a:spcPts val="0"/>
              </a:spcAft>
              <a:buSzPts val="1200"/>
              <a:buChar char="○"/>
              <a:defRPr sz="1200"/>
            </a:lvl5pPr>
            <a:lvl6pPr indent="-304800" lvl="5" marL="2743200">
              <a:lnSpc>
                <a:spcPct val="125000"/>
              </a:lnSpc>
              <a:spcBef>
                <a:spcPts val="800"/>
              </a:spcBef>
              <a:spcAft>
                <a:spcPts val="0"/>
              </a:spcAft>
              <a:buSzPts val="1200"/>
              <a:buChar char="■"/>
              <a:defRPr sz="1200"/>
            </a:lvl6pPr>
            <a:lvl7pPr indent="-304800" lvl="6" marL="3200400">
              <a:lnSpc>
                <a:spcPct val="125000"/>
              </a:lnSpc>
              <a:spcBef>
                <a:spcPts val="800"/>
              </a:spcBef>
              <a:spcAft>
                <a:spcPts val="0"/>
              </a:spcAft>
              <a:buSzPts val="1200"/>
              <a:buChar char="●"/>
              <a:defRPr sz="1200"/>
            </a:lvl7pPr>
            <a:lvl8pPr indent="-304800" lvl="7" marL="3657600">
              <a:lnSpc>
                <a:spcPct val="125000"/>
              </a:lnSpc>
              <a:spcBef>
                <a:spcPts val="800"/>
              </a:spcBef>
              <a:spcAft>
                <a:spcPts val="0"/>
              </a:spcAft>
              <a:buSzPts val="1200"/>
              <a:buChar char="○"/>
              <a:defRPr sz="1200"/>
            </a:lvl8pPr>
            <a:lvl9pPr indent="-304800" lvl="8" marL="4114800">
              <a:lnSpc>
                <a:spcPct val="125000"/>
              </a:lnSpc>
              <a:spcBef>
                <a:spcPts val="800"/>
              </a:spcBef>
              <a:spcAft>
                <a:spcPts val="800"/>
              </a:spcAft>
              <a:buSzPts val="1200"/>
              <a:buChar char="■"/>
              <a:defRPr sz="1200"/>
            </a:lvl9pPr>
          </a:lstStyle>
          <a:p/>
        </p:txBody>
      </p:sp>
      <p:pic>
        <p:nvPicPr>
          <p:cNvPr descr=" " id="34" name="Google Shape;34;p6"/>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35" name="Google Shape;35;p6"/>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36" name="Google Shape;36;p6"/>
          <p:cNvSpPr txBox="1"/>
          <p:nvPr>
            <p:ph idx="3" type="subTitle"/>
          </p:nvPr>
        </p:nvSpPr>
        <p:spPr>
          <a:xfrm>
            <a:off x="311700" y="2054620"/>
            <a:ext cx="3999900" cy="411600"/>
          </a:xfrm>
          <a:prstGeom prst="rect">
            <a:avLst/>
          </a:prstGeom>
        </p:spPr>
        <p:txBody>
          <a:bodyPr anchorCtr="0" anchor="t" bIns="91425" lIns="91425" spcFirstLastPara="1" rIns="91425" wrap="square" tIns="91425">
            <a:noAutofit/>
          </a:bodyPr>
          <a:lstStyle>
            <a:lvl1pPr lvl="0">
              <a:spcBef>
                <a:spcPts val="0"/>
              </a:spcBef>
              <a:spcAft>
                <a:spcPts val="0"/>
              </a:spcAft>
              <a:buNone/>
              <a:defRPr b="1" sz="1400">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37" name="Google Shape;37;p6"/>
          <p:cNvSpPr txBox="1"/>
          <p:nvPr>
            <p:ph idx="4" type="subTitle"/>
          </p:nvPr>
        </p:nvSpPr>
        <p:spPr>
          <a:xfrm>
            <a:off x="4619925" y="2054620"/>
            <a:ext cx="39999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400">
                <a:solidFill>
                  <a:schemeClr val="dk1"/>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38" name="Google Shape;38;p6"/>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7"/>
          <p:cNvSpPr txBox="1"/>
          <p:nvPr>
            <p:ph type="title"/>
          </p:nvPr>
        </p:nvSpPr>
        <p:spPr>
          <a:xfrm>
            <a:off x="311700" y="530680"/>
            <a:ext cx="84249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57068C"/>
              </a:buClr>
              <a:buSzPts val="3600"/>
              <a:buNone/>
              <a:defRPr>
                <a:solidFill>
                  <a:srgbClr val="57068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descr=" " id="41" name="Google Shape;41;p7"/>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42" name="Google Shape;42;p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pic>
        <p:nvPicPr>
          <p:cNvPr id="43" name="Google Shape;43;p7"/>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8"/>
          <p:cNvSpPr txBox="1"/>
          <p:nvPr>
            <p:ph type="title"/>
          </p:nvPr>
        </p:nvSpPr>
        <p:spPr>
          <a:xfrm>
            <a:off x="311700" y="708000"/>
            <a:ext cx="3132300" cy="755700"/>
          </a:xfrm>
          <a:prstGeom prst="rect">
            <a:avLst/>
          </a:prstGeom>
        </p:spPr>
        <p:txBody>
          <a:bodyPr anchorCtr="0" anchor="b" bIns="91425" lIns="91425" spcFirstLastPara="1" rIns="91425" wrap="square" tIns="91425">
            <a:noAutofit/>
          </a:bodyPr>
          <a:lstStyle>
            <a:lvl1pPr lvl="0">
              <a:spcBef>
                <a:spcPts val="0"/>
              </a:spcBef>
              <a:spcAft>
                <a:spcPts val="0"/>
              </a:spcAft>
              <a:buClr>
                <a:srgbClr val="57068C"/>
              </a:buClr>
              <a:buSzPts val="2400"/>
              <a:buNone/>
              <a:defRPr sz="2400">
                <a:solidFill>
                  <a:srgbClr val="57068C"/>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8"/>
          <p:cNvSpPr txBox="1"/>
          <p:nvPr>
            <p:ph idx="1" type="body"/>
          </p:nvPr>
        </p:nvSpPr>
        <p:spPr>
          <a:xfrm>
            <a:off x="311700" y="1542000"/>
            <a:ext cx="3054600" cy="2886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pic>
        <p:nvPicPr>
          <p:cNvPr descr=" " id="47" name="Google Shape;47;p8"/>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48" name="Google Shape;48;p8"/>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pic>
        <p:nvPicPr>
          <p:cNvPr id="49" name="Google Shape;49;p8"/>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extLst>
    <p:ext uri="{DCECCB84-F9BA-43D5-87BE-67443E8EF086}">
      <p15:sldGuideLst>
        <p15:guide id="1" orient="horz" pos="432">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sp>
        <p:nvSpPr>
          <p:cNvPr id="51" name="Google Shape;51;p9"/>
          <p:cNvSpPr txBox="1"/>
          <p:nvPr>
            <p:ph type="title"/>
          </p:nvPr>
        </p:nvSpPr>
        <p:spPr>
          <a:xfrm>
            <a:off x="1772975" y="528144"/>
            <a:ext cx="5597700" cy="2475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rgbClr val="57068C"/>
              </a:buClr>
              <a:buSzPts val="5600"/>
              <a:buNone/>
              <a:defRPr sz="5600">
                <a:solidFill>
                  <a:srgbClr val="57068C"/>
                </a:solidFill>
              </a:defRPr>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pic>
        <p:nvPicPr>
          <p:cNvPr descr=" " id="52" name="Google Shape;52;p9"/>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53" name="Google Shape;53;p9"/>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54" name="Google Shape;54;p9"/>
          <p:cNvSpPr txBox="1"/>
          <p:nvPr>
            <p:ph idx="1" type="body"/>
          </p:nvPr>
        </p:nvSpPr>
        <p:spPr>
          <a:xfrm>
            <a:off x="2120250" y="2660325"/>
            <a:ext cx="4903500" cy="1615500"/>
          </a:xfrm>
          <a:prstGeom prst="rect">
            <a:avLst/>
          </a:prstGeom>
        </p:spPr>
        <p:txBody>
          <a:bodyPr anchorCtr="0" anchor="t" bIns="91425" lIns="91425" spcFirstLastPara="1" rIns="91425" wrap="square" tIns="91425">
            <a:noAutofit/>
          </a:bodyPr>
          <a:lstStyle>
            <a:lvl1pPr indent="-330200" lvl="0" marL="457200" algn="ctr">
              <a:lnSpc>
                <a:spcPct val="125000"/>
              </a:lnSpc>
              <a:spcBef>
                <a:spcPts val="0"/>
              </a:spcBef>
              <a:spcAft>
                <a:spcPts val="0"/>
              </a:spcAft>
              <a:buSzPts val="1600"/>
              <a:buChar char="●"/>
              <a:defRPr sz="1600"/>
            </a:lvl1pPr>
            <a:lvl2pPr indent="-330200" lvl="1" marL="914400" algn="ctr">
              <a:lnSpc>
                <a:spcPct val="125000"/>
              </a:lnSpc>
              <a:spcBef>
                <a:spcPts val="0"/>
              </a:spcBef>
              <a:spcAft>
                <a:spcPts val="0"/>
              </a:spcAft>
              <a:buSzPts val="1600"/>
              <a:buChar char="○"/>
              <a:defRPr sz="1600"/>
            </a:lvl2pPr>
            <a:lvl3pPr indent="-330200" lvl="2" marL="1371600" algn="ctr">
              <a:lnSpc>
                <a:spcPct val="125000"/>
              </a:lnSpc>
              <a:spcBef>
                <a:spcPts val="0"/>
              </a:spcBef>
              <a:spcAft>
                <a:spcPts val="0"/>
              </a:spcAft>
              <a:buSzPts val="1600"/>
              <a:buChar char="■"/>
              <a:defRPr sz="1600"/>
            </a:lvl3pPr>
            <a:lvl4pPr indent="-330200" lvl="3" marL="1828800" algn="ctr">
              <a:lnSpc>
                <a:spcPct val="125000"/>
              </a:lnSpc>
              <a:spcBef>
                <a:spcPts val="0"/>
              </a:spcBef>
              <a:spcAft>
                <a:spcPts val="0"/>
              </a:spcAft>
              <a:buSzPts val="1600"/>
              <a:buChar char="●"/>
              <a:defRPr sz="1600"/>
            </a:lvl4pPr>
            <a:lvl5pPr indent="-330200" lvl="4" marL="2286000" algn="ctr">
              <a:lnSpc>
                <a:spcPct val="125000"/>
              </a:lnSpc>
              <a:spcBef>
                <a:spcPts val="0"/>
              </a:spcBef>
              <a:spcAft>
                <a:spcPts val="0"/>
              </a:spcAft>
              <a:buSzPts val="1600"/>
              <a:buChar char="○"/>
              <a:defRPr sz="1600"/>
            </a:lvl5pPr>
            <a:lvl6pPr indent="-330200" lvl="5" marL="2743200" algn="ctr">
              <a:lnSpc>
                <a:spcPct val="125000"/>
              </a:lnSpc>
              <a:spcBef>
                <a:spcPts val="0"/>
              </a:spcBef>
              <a:spcAft>
                <a:spcPts val="0"/>
              </a:spcAft>
              <a:buSzPts val="1600"/>
              <a:buChar char="■"/>
              <a:defRPr sz="1600"/>
            </a:lvl6pPr>
            <a:lvl7pPr indent="-330200" lvl="6" marL="3200400" algn="ctr">
              <a:lnSpc>
                <a:spcPct val="125000"/>
              </a:lnSpc>
              <a:spcBef>
                <a:spcPts val="0"/>
              </a:spcBef>
              <a:spcAft>
                <a:spcPts val="0"/>
              </a:spcAft>
              <a:buSzPts val="1600"/>
              <a:buChar char="●"/>
              <a:defRPr sz="1600"/>
            </a:lvl7pPr>
            <a:lvl8pPr indent="-330200" lvl="7" marL="3657600" algn="ctr">
              <a:lnSpc>
                <a:spcPct val="125000"/>
              </a:lnSpc>
              <a:spcBef>
                <a:spcPts val="0"/>
              </a:spcBef>
              <a:spcAft>
                <a:spcPts val="0"/>
              </a:spcAft>
              <a:buSzPts val="1600"/>
              <a:buChar char="○"/>
              <a:defRPr sz="1600"/>
            </a:lvl8pPr>
            <a:lvl9pPr indent="-330200" lvl="8" marL="4114800" algn="ctr">
              <a:lnSpc>
                <a:spcPct val="125000"/>
              </a:lnSpc>
              <a:spcBef>
                <a:spcPts val="0"/>
              </a:spcBef>
              <a:spcAft>
                <a:spcPts val="0"/>
              </a:spcAft>
              <a:buSzPts val="1600"/>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descr=" " id="56" name="Google Shape;56;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txBox="1"/>
          <p:nvPr>
            <p:ph type="title"/>
          </p:nvPr>
        </p:nvSpPr>
        <p:spPr>
          <a:xfrm>
            <a:off x="294375" y="1233175"/>
            <a:ext cx="4079100" cy="14823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rgbClr val="57068C"/>
              </a:buClr>
              <a:buSzPts val="3600"/>
              <a:buNone/>
              <a:defRPr sz="3600">
                <a:solidFill>
                  <a:srgbClr val="57068C"/>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8" name="Google Shape;58;p10"/>
          <p:cNvSpPr txBox="1"/>
          <p:nvPr>
            <p:ph idx="1" type="subTitle"/>
          </p:nvPr>
        </p:nvSpPr>
        <p:spPr>
          <a:xfrm>
            <a:off x="294375" y="2803075"/>
            <a:ext cx="36168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9A6ABA"/>
              </a:buClr>
              <a:buSzPts val="1800"/>
              <a:buNone/>
              <a:defRPr>
                <a:solidFill>
                  <a:srgbClr val="9A6ABA"/>
                </a:solidFill>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59" name="Google Shape;59;p10"/>
          <p:cNvSpPr txBox="1"/>
          <p:nvPr>
            <p:ph idx="2" type="body"/>
          </p:nvPr>
        </p:nvSpPr>
        <p:spPr>
          <a:xfrm>
            <a:off x="4939500" y="724075"/>
            <a:ext cx="3837000" cy="35517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pic>
        <p:nvPicPr>
          <p:cNvPr descr=" " id="60" name="Google Shape;60;p10"/>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1" name="Google Shape;61;p10"/>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68825"/>
            <a:ext cx="84249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57068C"/>
              </a:buClr>
              <a:buSzPts val="3600"/>
              <a:buFont typeface="Frank Ruhl Libre"/>
              <a:buNone/>
              <a:defRPr b="1" sz="3600">
                <a:solidFill>
                  <a:srgbClr val="57068C"/>
                </a:solidFill>
                <a:latin typeface="Frank Ruhl Libre"/>
                <a:ea typeface="Frank Ruhl Libre"/>
                <a:cs typeface="Frank Ruhl Libre"/>
                <a:sym typeface="Frank Ruhl Libr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424900" cy="31233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57068C"/>
              </a:buClr>
              <a:buSzPts val="1800"/>
              <a:buFont typeface="Montserrat"/>
              <a:buChar char="●"/>
              <a:defRPr sz="1800">
                <a:solidFill>
                  <a:srgbClr val="333333"/>
                </a:solidFill>
                <a:latin typeface="Montserrat"/>
                <a:ea typeface="Montserrat"/>
                <a:cs typeface="Montserrat"/>
                <a:sym typeface="Montserrat"/>
              </a:defRPr>
            </a:lvl1pPr>
            <a:lvl2pPr indent="-317500" lvl="1" marL="9144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2pPr>
            <a:lvl3pPr indent="-317500" lvl="2" marL="13716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3pPr>
            <a:lvl4pPr indent="-317500" lvl="3" marL="18288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4pPr>
            <a:lvl5pPr indent="-317500" lvl="4" marL="22860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5pPr>
            <a:lvl6pPr indent="-317500" lvl="5" marL="27432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6pPr>
            <a:lvl7pPr indent="-317500" lvl="6" marL="32004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7pPr>
            <a:lvl8pPr indent="-317500" lvl="7" marL="36576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8pPr>
            <a:lvl9pPr indent="-317500" lvl="8" marL="4114800">
              <a:lnSpc>
                <a:spcPct val="115000"/>
              </a:lnSpc>
              <a:spcBef>
                <a:spcPts val="1600"/>
              </a:spcBef>
              <a:spcAft>
                <a:spcPts val="1600"/>
              </a:spcAft>
              <a:buClr>
                <a:srgbClr val="57068C"/>
              </a:buClr>
              <a:buSzPts val="1400"/>
              <a:buFont typeface="Montserrat"/>
              <a:buChar char="■"/>
              <a:defRPr>
                <a:solidFill>
                  <a:srgbClr val="333333"/>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56">
          <p15:clr>
            <a:srgbClr val="EA4335"/>
          </p15:clr>
        </p15:guide>
        <p15:guide id="2" orient="horz" pos="3025">
          <p15:clr>
            <a:srgbClr val="EA4335"/>
          </p15:clr>
        </p15:guide>
        <p15:guide id="3" pos="5503">
          <p15:clr>
            <a:srgbClr val="EA4335"/>
          </p15:clr>
        </p15:guide>
        <p15:guide id="4" orient="horz" pos="26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mlc9958@nyu.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20.png"/><Relationship Id="rId5" Type="http://schemas.openxmlformats.org/officeDocument/2006/relationships/image" Target="../media/image9.pn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904800" y="1077125"/>
            <a:ext cx="7831800" cy="15951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 sz="2700">
                <a:solidFill>
                  <a:schemeClr val="dk1"/>
                </a:solidFill>
                <a:latin typeface="Montserrat ExtraBold"/>
                <a:ea typeface="Montserrat ExtraBold"/>
                <a:cs typeface="Montserrat ExtraBold"/>
                <a:sym typeface="Montserrat ExtraBold"/>
              </a:rPr>
              <a:t>Walking the City: Analysis of NYC’s Built Environment on Mental Health</a:t>
            </a:r>
            <a:endParaRPr/>
          </a:p>
        </p:txBody>
      </p:sp>
      <p:sp>
        <p:nvSpPr>
          <p:cNvPr id="111" name="Google Shape;111;p19"/>
          <p:cNvSpPr txBox="1"/>
          <p:nvPr>
            <p:ph idx="2" type="subTitle"/>
          </p:nvPr>
        </p:nvSpPr>
        <p:spPr>
          <a:xfrm>
            <a:off x="2035350" y="2672225"/>
            <a:ext cx="5073300" cy="2130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000000"/>
                </a:solidFill>
                <a:latin typeface="Frank Ruhl Libre"/>
                <a:ea typeface="Frank Ruhl Libre"/>
                <a:cs typeface="Frank Ruhl Libre"/>
                <a:sym typeface="Frank Ruhl Libre"/>
              </a:rPr>
              <a:t>Akshay Shetty - as16477@nyu.edu</a:t>
            </a:r>
            <a:endParaRPr sz="1600">
              <a:solidFill>
                <a:srgbClr val="000000"/>
              </a:solidFill>
              <a:latin typeface="Frank Ruhl Libre"/>
              <a:ea typeface="Frank Ruhl Libre"/>
              <a:cs typeface="Frank Ruhl Libre"/>
              <a:sym typeface="Frank Ruhl Libre"/>
            </a:endParaRPr>
          </a:p>
          <a:p>
            <a:pPr indent="0" lvl="0" marL="0" rtl="0" algn="ctr">
              <a:spcBef>
                <a:spcPts val="0"/>
              </a:spcBef>
              <a:spcAft>
                <a:spcPts val="0"/>
              </a:spcAft>
              <a:buNone/>
            </a:pPr>
            <a:r>
              <a:rPr lang="en" sz="1600">
                <a:solidFill>
                  <a:srgbClr val="000000"/>
                </a:solidFill>
                <a:latin typeface="Frank Ruhl Libre"/>
                <a:ea typeface="Frank Ruhl Libre"/>
                <a:cs typeface="Frank Ruhl Libre"/>
                <a:sym typeface="Frank Ruhl Libre"/>
              </a:rPr>
              <a:t>Shantanu Anikhindi - saa9213@nyu.edu</a:t>
            </a:r>
            <a:endParaRPr sz="1600">
              <a:solidFill>
                <a:srgbClr val="000000"/>
              </a:solidFill>
              <a:latin typeface="Frank Ruhl Libre"/>
              <a:ea typeface="Frank Ruhl Libre"/>
              <a:cs typeface="Frank Ruhl Libre"/>
              <a:sym typeface="Frank Ruhl Libre"/>
            </a:endParaRPr>
          </a:p>
          <a:p>
            <a:pPr indent="0" lvl="0" marL="0" rtl="0" algn="ctr">
              <a:spcBef>
                <a:spcPts val="0"/>
              </a:spcBef>
              <a:spcAft>
                <a:spcPts val="0"/>
              </a:spcAft>
              <a:buNone/>
            </a:pPr>
            <a:r>
              <a:rPr lang="en" sz="1600">
                <a:solidFill>
                  <a:srgbClr val="000000"/>
                </a:solidFill>
                <a:latin typeface="Frank Ruhl Libre"/>
                <a:ea typeface="Frank Ruhl Libre"/>
                <a:cs typeface="Frank Ruhl Libre"/>
                <a:sym typeface="Frank Ruhl Libre"/>
              </a:rPr>
              <a:t>Ajayrangan Kasturirangan - ak10196@nyu.edu</a:t>
            </a:r>
            <a:endParaRPr sz="1600">
              <a:solidFill>
                <a:srgbClr val="000000"/>
              </a:solidFill>
              <a:latin typeface="Frank Ruhl Libre"/>
              <a:ea typeface="Frank Ruhl Libre"/>
              <a:cs typeface="Frank Ruhl Libre"/>
              <a:sym typeface="Frank Ruhl Libre"/>
            </a:endParaRPr>
          </a:p>
          <a:p>
            <a:pPr indent="0" lvl="0" marL="0" rtl="0" algn="ctr">
              <a:spcBef>
                <a:spcPts val="0"/>
              </a:spcBef>
              <a:spcAft>
                <a:spcPts val="0"/>
              </a:spcAft>
              <a:buNone/>
            </a:pPr>
            <a:r>
              <a:rPr lang="en" sz="1600">
                <a:solidFill>
                  <a:srgbClr val="000000"/>
                </a:solidFill>
                <a:latin typeface="Frank Ruhl Libre"/>
                <a:ea typeface="Frank Ruhl Libre"/>
                <a:cs typeface="Frank Ruhl Libre"/>
                <a:sym typeface="Frank Ruhl Libre"/>
              </a:rPr>
              <a:t>Maria Lucia Cornejo - </a:t>
            </a:r>
            <a:r>
              <a:rPr lang="en" sz="1600">
                <a:solidFill>
                  <a:srgbClr val="000000"/>
                </a:solidFill>
                <a:uFill>
                  <a:noFill/>
                </a:uFill>
                <a:latin typeface="Frank Ruhl Libre"/>
                <a:ea typeface="Frank Ruhl Libre"/>
                <a:cs typeface="Frank Ruhl Libre"/>
                <a:sym typeface="Frank Ruhl Libre"/>
                <a:hlinkClick r:id="rId3">
                  <a:extLst>
                    <a:ext uri="{A12FA001-AC4F-418D-AE19-62706E023703}">
                      <ahyp:hlinkClr val="tx"/>
                    </a:ext>
                  </a:extLst>
                </a:hlinkClick>
              </a:rPr>
              <a:t>mlc9958@nyu.edu</a:t>
            </a:r>
            <a:endParaRPr sz="1600">
              <a:solidFill>
                <a:srgbClr val="000000"/>
              </a:solidFill>
              <a:latin typeface="Frank Ruhl Libre"/>
              <a:ea typeface="Frank Ruhl Libre"/>
              <a:cs typeface="Frank Ruhl Libre"/>
              <a:sym typeface="Frank Ruhl Libre"/>
            </a:endParaRPr>
          </a:p>
          <a:p>
            <a:pPr indent="0" lvl="0" marL="0" rtl="0" algn="ctr">
              <a:spcBef>
                <a:spcPts val="0"/>
              </a:spcBef>
              <a:spcAft>
                <a:spcPts val="0"/>
              </a:spcAft>
              <a:buNone/>
            </a:pPr>
            <a:r>
              <a:rPr lang="en" sz="1600">
                <a:solidFill>
                  <a:srgbClr val="000000"/>
                </a:solidFill>
                <a:latin typeface="Frank Ruhl Libre"/>
                <a:ea typeface="Frank Ruhl Libre"/>
                <a:cs typeface="Frank Ruhl Libre"/>
                <a:sym typeface="Frank Ruhl Libre"/>
              </a:rPr>
              <a:t>Vickram Peter - vp2379@nyu.edu</a:t>
            </a:r>
            <a:endParaRPr sz="1600">
              <a:solidFill>
                <a:srgbClr val="000000"/>
              </a:solidFill>
              <a:latin typeface="Frank Ruhl Libre"/>
              <a:ea typeface="Frank Ruhl Libre"/>
              <a:cs typeface="Frank Ruhl Libre"/>
              <a:sym typeface="Frank Ruhl Libre"/>
            </a:endParaRPr>
          </a:p>
          <a:p>
            <a:pPr indent="0" lvl="0" marL="0" rtl="0" algn="ctr">
              <a:spcBef>
                <a:spcPts val="0"/>
              </a:spcBef>
              <a:spcAft>
                <a:spcPts val="0"/>
              </a:spcAft>
              <a:buNone/>
            </a:pPr>
            <a:r>
              <a:rPr lang="en" sz="1600">
                <a:solidFill>
                  <a:srgbClr val="000000"/>
                </a:solidFill>
                <a:latin typeface="Frank Ruhl Libre"/>
                <a:ea typeface="Frank Ruhl Libre"/>
                <a:cs typeface="Frank Ruhl Libre"/>
                <a:sym typeface="Frank Ruhl Libre"/>
              </a:rPr>
              <a:t>Sharvari Deshpande - sd5270@nyu.edu</a:t>
            </a:r>
            <a:endParaRPr sz="1600">
              <a:solidFill>
                <a:srgbClr val="000000"/>
              </a:solidFill>
              <a:latin typeface="Frank Ruhl Libre"/>
              <a:ea typeface="Frank Ruhl Libre"/>
              <a:cs typeface="Frank Ruhl Libre"/>
              <a:sym typeface="Frank Ruhl Libre"/>
            </a:endParaRPr>
          </a:p>
          <a:p>
            <a:pPr indent="0" lvl="0" marL="0" rtl="0" algn="ctr">
              <a:spcBef>
                <a:spcPts val="0"/>
              </a:spcBef>
              <a:spcAft>
                <a:spcPts val="0"/>
              </a:spcAft>
              <a:buNone/>
            </a:pPr>
            <a:r>
              <a:rPr lang="en" sz="1600">
                <a:solidFill>
                  <a:srgbClr val="000000"/>
                </a:solidFill>
                <a:latin typeface="Frank Ruhl Libre"/>
                <a:ea typeface="Frank Ruhl Libre"/>
                <a:cs typeface="Frank Ruhl Libre"/>
                <a:sym typeface="Frank Ruhl Libre"/>
              </a:rPr>
              <a:t>Anshika Gupta - ag8800@nyu.edu</a:t>
            </a:r>
            <a:endParaRPr sz="1600">
              <a:solidFill>
                <a:srgbClr val="000000"/>
              </a:solidFill>
              <a:latin typeface="Frank Ruhl Libre"/>
              <a:ea typeface="Frank Ruhl Libre"/>
              <a:cs typeface="Frank Ruhl Libre"/>
              <a:sym typeface="Frank Ruhl Libre"/>
            </a:endParaRPr>
          </a:p>
        </p:txBody>
      </p:sp>
      <p:sp>
        <p:nvSpPr>
          <p:cNvPr id="112" name="Google Shape;112;p19"/>
          <p:cNvSpPr txBox="1"/>
          <p:nvPr/>
        </p:nvSpPr>
        <p:spPr>
          <a:xfrm>
            <a:off x="312700" y="4068125"/>
            <a:ext cx="45483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65675" y="197800"/>
            <a:ext cx="8816400" cy="430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7142"/>
              <a:buNone/>
            </a:pPr>
            <a:r>
              <a:rPr lang="en" sz="2100"/>
              <a:t>Walking the City: The Impact of NYC’s Built Environment on Mental Health</a:t>
            </a:r>
            <a:endParaRPr sz="2100"/>
          </a:p>
        </p:txBody>
      </p:sp>
      <p:pic>
        <p:nvPicPr>
          <p:cNvPr id="118" name="Google Shape;118;p20"/>
          <p:cNvPicPr preferRelativeResize="0"/>
          <p:nvPr/>
        </p:nvPicPr>
        <p:blipFill rotWithShape="1">
          <a:blip r:embed="rId3">
            <a:alphaModFix/>
          </a:blip>
          <a:srcRect b="4852" l="0" r="3725" t="12489"/>
          <a:stretch/>
        </p:blipFill>
        <p:spPr>
          <a:xfrm>
            <a:off x="152400" y="694775"/>
            <a:ext cx="8816400" cy="43151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717050" y="134625"/>
            <a:ext cx="78906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Data Engineering Pipeline </a:t>
            </a:r>
            <a:endParaRPr sz="2300"/>
          </a:p>
        </p:txBody>
      </p:sp>
      <p:pic>
        <p:nvPicPr>
          <p:cNvPr id="124" name="Google Shape;124;p21"/>
          <p:cNvPicPr preferRelativeResize="0"/>
          <p:nvPr/>
        </p:nvPicPr>
        <p:blipFill rotWithShape="1">
          <a:blip r:embed="rId3">
            <a:alphaModFix/>
          </a:blip>
          <a:srcRect b="7347" l="0" r="4159" t="0"/>
          <a:stretch/>
        </p:blipFill>
        <p:spPr>
          <a:xfrm>
            <a:off x="177725" y="610425"/>
            <a:ext cx="8792424" cy="44603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128700" y="261025"/>
            <a:ext cx="8886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911"/>
              <a:t>Regression Results and Clustering Conclusion</a:t>
            </a:r>
            <a:endParaRPr sz="3488"/>
          </a:p>
          <a:p>
            <a:pPr indent="0" lvl="0" marL="0" rtl="0" algn="ctr">
              <a:spcBef>
                <a:spcPts val="0"/>
              </a:spcBef>
              <a:spcAft>
                <a:spcPts val="0"/>
              </a:spcAft>
              <a:buNone/>
            </a:pPr>
            <a:r>
              <a:t/>
            </a:r>
            <a:endParaRPr/>
          </a:p>
        </p:txBody>
      </p:sp>
      <p:pic>
        <p:nvPicPr>
          <p:cNvPr id="130" name="Google Shape;130;p22"/>
          <p:cNvPicPr preferRelativeResize="0"/>
          <p:nvPr/>
        </p:nvPicPr>
        <p:blipFill rotWithShape="1">
          <a:blip r:embed="rId3">
            <a:alphaModFix/>
          </a:blip>
          <a:srcRect b="0" l="0" r="0" t="0"/>
          <a:stretch/>
        </p:blipFill>
        <p:spPr>
          <a:xfrm>
            <a:off x="128700" y="1073150"/>
            <a:ext cx="4176600" cy="3202576"/>
          </a:xfrm>
          <a:prstGeom prst="rect">
            <a:avLst/>
          </a:prstGeom>
          <a:noFill/>
          <a:ln>
            <a:noFill/>
          </a:ln>
        </p:spPr>
      </p:pic>
      <p:pic>
        <p:nvPicPr>
          <p:cNvPr id="131" name="Google Shape;131;p22"/>
          <p:cNvPicPr preferRelativeResize="0"/>
          <p:nvPr/>
        </p:nvPicPr>
        <p:blipFill rotWithShape="1">
          <a:blip r:embed="rId4">
            <a:alphaModFix/>
          </a:blip>
          <a:srcRect b="0" l="2350" r="-2350" t="0"/>
          <a:stretch/>
        </p:blipFill>
        <p:spPr>
          <a:xfrm>
            <a:off x="4383550" y="897775"/>
            <a:ext cx="4353049" cy="3904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0"/>
                                        </p:tgtEl>
                                      </p:cBhvr>
                                    </p:animEffect>
                                    <p:set>
                                      <p:cBhvr>
                                        <p:cTn dur="1" fill="hold">
                                          <p:stCondLst>
                                            <p:cond delay="1000"/>
                                          </p:stCondLst>
                                        </p:cTn>
                                        <p:tgtEl>
                                          <p:spTgt spid="13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128700" y="261025"/>
            <a:ext cx="8886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911"/>
              <a:t>Regression Results and Clustering Conclusion</a:t>
            </a:r>
            <a:endParaRPr sz="3488"/>
          </a:p>
          <a:p>
            <a:pPr indent="0" lvl="0" marL="0" rtl="0" algn="ctr">
              <a:spcBef>
                <a:spcPts val="0"/>
              </a:spcBef>
              <a:spcAft>
                <a:spcPts val="0"/>
              </a:spcAft>
              <a:buNone/>
            </a:pPr>
            <a:r>
              <a:t/>
            </a:r>
            <a:endParaRPr/>
          </a:p>
        </p:txBody>
      </p:sp>
      <p:pic>
        <p:nvPicPr>
          <p:cNvPr id="137" name="Google Shape;137;p23"/>
          <p:cNvPicPr preferRelativeResize="0"/>
          <p:nvPr/>
        </p:nvPicPr>
        <p:blipFill rotWithShape="1">
          <a:blip r:embed="rId3">
            <a:alphaModFix/>
          </a:blip>
          <a:srcRect b="0" l="2350" r="-2350" t="0"/>
          <a:stretch/>
        </p:blipFill>
        <p:spPr>
          <a:xfrm>
            <a:off x="4383550" y="897775"/>
            <a:ext cx="4353049" cy="3904750"/>
          </a:xfrm>
          <a:prstGeom prst="rect">
            <a:avLst/>
          </a:prstGeom>
          <a:noFill/>
          <a:ln>
            <a:noFill/>
          </a:ln>
        </p:spPr>
      </p:pic>
      <p:pic>
        <p:nvPicPr>
          <p:cNvPr id="138" name="Google Shape;138;p23"/>
          <p:cNvPicPr preferRelativeResize="0"/>
          <p:nvPr/>
        </p:nvPicPr>
        <p:blipFill>
          <a:blip r:embed="rId4">
            <a:alphaModFix/>
          </a:blip>
          <a:stretch>
            <a:fillRect/>
          </a:stretch>
        </p:blipFill>
        <p:spPr>
          <a:xfrm>
            <a:off x="70300" y="967875"/>
            <a:ext cx="4176600" cy="3413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82175" y="299000"/>
            <a:ext cx="4993800" cy="44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61"/>
              <a:t>Future Work Recommendations</a:t>
            </a:r>
            <a:endParaRPr sz="2661"/>
          </a:p>
          <a:p>
            <a:pPr indent="0" lvl="0" marL="0" rtl="0" algn="ctr">
              <a:spcBef>
                <a:spcPts val="0"/>
              </a:spcBef>
              <a:spcAft>
                <a:spcPts val="0"/>
              </a:spcAft>
              <a:buNone/>
            </a:pPr>
            <a:r>
              <a:t/>
            </a:r>
            <a:endParaRPr sz="3400"/>
          </a:p>
        </p:txBody>
      </p:sp>
      <p:pic>
        <p:nvPicPr>
          <p:cNvPr id="144" name="Google Shape;144;p24"/>
          <p:cNvPicPr preferRelativeResize="0"/>
          <p:nvPr/>
        </p:nvPicPr>
        <p:blipFill rotWithShape="1">
          <a:blip r:embed="rId3">
            <a:alphaModFix/>
          </a:blip>
          <a:srcRect b="0" l="0" r="0" t="0"/>
          <a:stretch/>
        </p:blipFill>
        <p:spPr>
          <a:xfrm>
            <a:off x="267525" y="2716200"/>
            <a:ext cx="2535675" cy="2230325"/>
          </a:xfrm>
          <a:prstGeom prst="rect">
            <a:avLst/>
          </a:prstGeom>
          <a:noFill/>
          <a:ln>
            <a:noFill/>
          </a:ln>
        </p:spPr>
      </p:pic>
      <p:sp>
        <p:nvSpPr>
          <p:cNvPr id="145" name="Google Shape;145;p24"/>
          <p:cNvSpPr txBox="1"/>
          <p:nvPr>
            <p:ph idx="4294967295" type="subTitle"/>
          </p:nvPr>
        </p:nvSpPr>
        <p:spPr>
          <a:xfrm>
            <a:off x="82175" y="884000"/>
            <a:ext cx="4489800" cy="14001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sz="1400"/>
              <a:t>Regressors acting as a proxy for Activity.</a:t>
            </a:r>
            <a:endParaRPr sz="1400"/>
          </a:p>
          <a:p>
            <a:pPr indent="-317500" lvl="0" marL="457200" rtl="0" algn="l">
              <a:spcBef>
                <a:spcPts val="1000"/>
              </a:spcBef>
              <a:spcAft>
                <a:spcPts val="0"/>
              </a:spcAft>
              <a:buSzPts val="1400"/>
              <a:buAutoNum type="arabicPeriod"/>
            </a:pPr>
            <a:r>
              <a:rPr lang="en" sz="1400"/>
              <a:t>Built-environment clustering vs income &amp; mental health.</a:t>
            </a:r>
            <a:endParaRPr sz="1400"/>
          </a:p>
          <a:p>
            <a:pPr indent="-317500" lvl="0" marL="457200" rtl="0" algn="l">
              <a:spcBef>
                <a:spcPts val="1000"/>
              </a:spcBef>
              <a:spcAft>
                <a:spcPts val="1000"/>
              </a:spcAft>
              <a:buSzPts val="1400"/>
              <a:buAutoNum type="arabicPeriod"/>
            </a:pPr>
            <a:r>
              <a:rPr lang="en" sz="1400"/>
              <a:t>Time Series Analysis</a:t>
            </a:r>
            <a:endParaRPr sz="1400"/>
          </a:p>
        </p:txBody>
      </p:sp>
      <p:pic>
        <p:nvPicPr>
          <p:cNvPr id="146" name="Google Shape;146;p24"/>
          <p:cNvPicPr preferRelativeResize="0"/>
          <p:nvPr/>
        </p:nvPicPr>
        <p:blipFill rotWithShape="1">
          <a:blip r:embed="rId4">
            <a:alphaModFix/>
          </a:blip>
          <a:srcRect b="0" l="2350" r="-2350" t="0"/>
          <a:stretch/>
        </p:blipFill>
        <p:spPr>
          <a:xfrm>
            <a:off x="3209125" y="2746059"/>
            <a:ext cx="2535674" cy="2170604"/>
          </a:xfrm>
          <a:prstGeom prst="rect">
            <a:avLst/>
          </a:prstGeom>
          <a:noFill/>
          <a:ln>
            <a:noFill/>
          </a:ln>
        </p:spPr>
      </p:pic>
      <p:pic>
        <p:nvPicPr>
          <p:cNvPr id="147" name="Google Shape;147;p24"/>
          <p:cNvPicPr preferRelativeResize="0"/>
          <p:nvPr/>
        </p:nvPicPr>
        <p:blipFill rotWithShape="1">
          <a:blip r:embed="rId5">
            <a:alphaModFix/>
          </a:blip>
          <a:srcRect b="0" l="0" r="0" t="0"/>
          <a:stretch/>
        </p:blipFill>
        <p:spPr>
          <a:xfrm>
            <a:off x="5998325" y="2629800"/>
            <a:ext cx="2798950" cy="2437500"/>
          </a:xfrm>
          <a:prstGeom prst="rect">
            <a:avLst/>
          </a:prstGeom>
          <a:noFill/>
          <a:ln>
            <a:noFill/>
          </a:ln>
        </p:spPr>
      </p:pic>
      <p:sp>
        <p:nvSpPr>
          <p:cNvPr id="148" name="Google Shape;148;p24"/>
          <p:cNvSpPr txBox="1"/>
          <p:nvPr/>
        </p:nvSpPr>
        <p:spPr>
          <a:xfrm>
            <a:off x="7475700" y="4633175"/>
            <a:ext cx="1260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ontserrat"/>
                <a:ea typeface="Montserrat"/>
                <a:cs typeface="Montserrat"/>
                <a:sym typeface="Montserrat"/>
              </a:rPr>
              <a:t>Activity in NYC</a:t>
            </a:r>
            <a:endParaRPr sz="1000">
              <a:latin typeface="Montserrat"/>
              <a:ea typeface="Montserrat"/>
              <a:cs typeface="Montserrat"/>
              <a:sym typeface="Montserrat"/>
            </a:endParaRPr>
          </a:p>
        </p:txBody>
      </p:sp>
      <p:pic>
        <p:nvPicPr>
          <p:cNvPr id="149" name="Google Shape;149;p24"/>
          <p:cNvPicPr preferRelativeResize="0"/>
          <p:nvPr/>
        </p:nvPicPr>
        <p:blipFill rotWithShape="1">
          <a:blip r:embed="rId6">
            <a:alphaModFix/>
          </a:blip>
          <a:srcRect b="0" l="0" r="34032" t="0"/>
          <a:stretch/>
        </p:blipFill>
        <p:spPr>
          <a:xfrm>
            <a:off x="6150713" y="259175"/>
            <a:ext cx="2815836" cy="2230325"/>
          </a:xfrm>
          <a:prstGeom prst="rect">
            <a:avLst/>
          </a:prstGeom>
          <a:noFill/>
          <a:ln>
            <a:noFill/>
          </a:ln>
        </p:spPr>
      </p:pic>
      <p:cxnSp>
        <p:nvCxnSpPr>
          <p:cNvPr id="150" name="Google Shape;150;p24"/>
          <p:cNvCxnSpPr/>
          <p:nvPr/>
        </p:nvCxnSpPr>
        <p:spPr>
          <a:xfrm flipH="1">
            <a:off x="5868413" y="187950"/>
            <a:ext cx="6300" cy="47676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24"/>
          <p:cNvCxnSpPr/>
          <p:nvPr/>
        </p:nvCxnSpPr>
        <p:spPr>
          <a:xfrm rot="10800000">
            <a:off x="10150" y="2481650"/>
            <a:ext cx="5859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NYU Elegant">
  <a:themeElements>
    <a:clrScheme name="Simple Light">
      <a:dk1>
        <a:srgbClr val="57068C"/>
      </a:dk1>
      <a:lt1>
        <a:srgbClr val="FFFFFF"/>
      </a:lt1>
      <a:dk2>
        <a:srgbClr val="333333"/>
      </a:dk2>
      <a:lt2>
        <a:srgbClr val="E3DFE9"/>
      </a:lt2>
      <a:accent1>
        <a:srgbClr val="9A6ABA"/>
      </a:accent1>
      <a:accent2>
        <a:srgbClr val="330662"/>
      </a:accent2>
      <a:accent3>
        <a:srgbClr val="007E8A"/>
      </a:accent3>
      <a:accent4>
        <a:srgbClr val="E97300"/>
      </a:accent4>
      <a:accent5>
        <a:srgbClr val="799A05"/>
      </a:accent5>
      <a:accent6>
        <a:srgbClr val="C50F3C"/>
      </a:accent6>
      <a:hlink>
        <a:srgbClr val="5706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