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78214016"/>
        <c:axId val="178215552"/>
      </c:barChart>
      <c:catAx>
        <c:axId val="178214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15552"/>
        <c:crosses val="autoZero"/>
        <c:auto val="1"/>
        <c:lblAlgn val="ctr"/>
        <c:lblOffset val="100"/>
        <c:noMultiLvlLbl val="0"/>
      </c:catAx>
      <c:valAx>
        <c:axId val="17821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4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AJAY KUMAR M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133A5855738AA9D94BD4099C14D6AC06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453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VCENTRY</cp:lastModifiedBy>
  <cp:revision>20</cp:revision>
  <dcterms:created xsi:type="dcterms:W3CDTF">2024-03-29T15:07:00Z</dcterms:created>
  <dcterms:modified xsi:type="dcterms:W3CDTF">2024-09-10T07:26:41Z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