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32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0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3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1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6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9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3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8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7B38-A0DA-4B64-AF16-2E5777DB9044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D1BC1B-E0D8-4F29-9D14-8662085552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5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C1F6-14AA-4607-ACCA-EEE84BCE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280" y="2350215"/>
            <a:ext cx="8915399" cy="914400"/>
          </a:xfrm>
        </p:spPr>
        <p:txBody>
          <a:bodyPr>
            <a:noAutofit/>
          </a:bodyPr>
          <a:lstStyle/>
          <a:p>
            <a:pPr algn="ctr"/>
            <a:b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 Scoring Case Study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B2881-AE73-4481-A945-005CBD26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203" y="4284324"/>
            <a:ext cx="7891272" cy="1647256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Ajay Kumar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Sil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Aesha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Agrawal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5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2E2B2A-6A6A-40DA-9D00-89A6E34C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 Comparison between Train data set and Test data set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B7C9F0-8CC9-4896-B342-E3C757082B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Data Set metrics: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Sensitivity: 82.48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Specificity: 74.46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 66.56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 82.48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77.52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B0841-1C04-4146-B18F-7D35AD5424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Data Set metrics: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Sensitivity: 84.57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Specificity: 73.23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Precision: 67.35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Recall: 84.57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Accuracy: 77.71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53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A9B8-0530-42AC-998C-E881FB6D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2633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FDA2B-4598-4BE1-AE30-A2BD61B8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model's performance metrics such as sensitivity, specificity, accuracy, precision, and recall scores from the test set are considered accurate and indicative of a well-performing model.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exhibits a higher recall score than precision, which is favorable in this context.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a business perspective, the model shows promise in adapting to the company's future requirements, suggesting its stability.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identified important features, including Lead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Origin_Lead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Form, Total Time Spent on Website, and What is your current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occupation_Working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Professional, are significant contributors to the probability of lead conversion.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findings provide valuable insights into the model's effectiveness and the factors influencing lead conversion.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6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4AD2C3-482E-40ED-8DA8-5BB99970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55" y="842481"/>
            <a:ext cx="10127875" cy="5826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AAFED-8DAF-4E5C-A930-13AA391F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560" y="-232328"/>
            <a:ext cx="10127875" cy="842481"/>
          </a:xfrm>
        </p:spPr>
        <p:txBody>
          <a:bodyPr>
            <a:normAutofit/>
          </a:bodyPr>
          <a:lstStyle/>
          <a:p>
            <a:pPr algn="ctr"/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Problem solving methodology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42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AA5CCE-B056-411A-B4E1-F98303D51D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1091" y="45618"/>
            <a:ext cx="8912225" cy="657225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Exploratory Data Analysis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4C82E-BC9D-4574-AA83-811451CF638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11213"/>
            <a:ext cx="6612801" cy="576262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lead origin maximum conversion happened for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landing page submission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onversion rates were high for Total Visits, Total Time Spent on Website and Page Views Per Visit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D00FF4-3151-4DF7-8A3F-572C2923183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612801" y="594474"/>
            <a:ext cx="4643438" cy="301148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715DBD-B8F0-4FF9-8E23-7696056C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3" y="3862816"/>
            <a:ext cx="9532705" cy="28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3751-AE5F-4F72-89E3-97836AF2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647" y="561976"/>
            <a:ext cx="9860747" cy="5551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Conversions happen for Emails sent and calls made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EF95A-8CA1-4198-BBE3-CA66BBE1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66" y="2017661"/>
            <a:ext cx="5594867" cy="3821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CE0EC-3ECD-42F1-8513-4F1A785BE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14" y="2084104"/>
            <a:ext cx="5087352" cy="36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7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3B7A-7C82-41AB-9D93-3C3A1F9F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43535"/>
            <a:ext cx="10058400" cy="48113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lead source maximum conversion is from google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9EBC56-10D5-4BA7-8F56-B09714568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020791" y="-1730271"/>
            <a:ext cx="4764024" cy="106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4CFF-725E-42F6-9F9A-11CD1EB5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E9DB-D727-4E45-B713-1E6B5EF9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Variables are Normalized</a:t>
            </a:r>
          </a:p>
          <a:p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Variables are created for object type variables</a:t>
            </a:r>
          </a:p>
          <a:p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Rows for Analysis: 9240 </a:t>
            </a:r>
          </a:p>
          <a:p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Columns for Analysis: 28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1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512F-1289-4719-A8DA-CC631156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INPACTING CONVERSION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41D7-765F-417C-90BB-3C007F0BEC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Email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Visits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Time Spent On Website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Origin –Lead Page Submission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Origin –Lead Add Form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Source -Olark Chat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Source –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Welingak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39881-CA5D-4D6D-B6BA-EEDA404069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 –Not Sure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 –Olark Chat Conversation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 –SMS Sent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Occupation –No Information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Occupation –Working Professional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Notable Activity –Had a Phone Conversation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Notable Activity –Unreachable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 –Email Bounced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921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BCA6-E4E5-45D1-9219-5BF09FDE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Model Evaluation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F6A1-0B38-41E4-8FB6-2B3C7A624D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Plotting Accuracy, Sensitivity and Specificity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54B8-4E75-4E59-A7FA-C17165F5F4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Predication vs recall tradeoff on train set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372CB7-416B-46CF-9526-76A16102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948988"/>
            <a:ext cx="5056799" cy="34631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542265-5D29-43FF-B16C-9BBCE218C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67" y="2743275"/>
            <a:ext cx="4754881" cy="37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1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402A-93E9-4201-8F27-2A31F924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on the 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0992-C802-4056-B33E-FB0A4BE8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ROC curve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F5E81-3889-4638-872F-88C56F23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824" y="1931542"/>
            <a:ext cx="6854735" cy="43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097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1587</TotalTime>
  <Words>395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Helvetica Neue</vt:lpstr>
      <vt:lpstr>Times New Roman</vt:lpstr>
      <vt:lpstr>Gallery</vt:lpstr>
      <vt:lpstr>  Lead Scoring Case Study</vt:lpstr>
      <vt:lpstr>Problem solving methodology</vt:lpstr>
      <vt:lpstr>Exploratory Data Analysis</vt:lpstr>
      <vt:lpstr>PowerPoint Presentation</vt:lpstr>
      <vt:lpstr>In lead source maximum conversion is from google </vt:lpstr>
      <vt:lpstr>DATA CONVERSION</vt:lpstr>
      <vt:lpstr>VARIABLES INPACTING CONVERSION RATE</vt:lpstr>
      <vt:lpstr>Model Evaluation </vt:lpstr>
      <vt:lpstr>Prediction on the test dataset</vt:lpstr>
      <vt:lpstr> Metrics Comparison between Train data set and Test data set </vt:lpstr>
      <vt:lpstr>Based on the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Sil, Aditya</dc:creator>
  <cp:lastModifiedBy>Sil, Aditya</cp:lastModifiedBy>
  <cp:revision>14</cp:revision>
  <dcterms:created xsi:type="dcterms:W3CDTF">2024-01-21T11:07:25Z</dcterms:created>
  <dcterms:modified xsi:type="dcterms:W3CDTF">2024-01-22T13:34:31Z</dcterms:modified>
</cp:coreProperties>
</file>