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A</a:t>
            </a:r>
            <a:r>
              <a:rPr sz="2400" lang="en-US" smtClean="0"/>
              <a:t>J</a:t>
            </a:r>
            <a:r>
              <a:rPr sz="2400" lang="en-US" smtClean="0"/>
              <a:t>A</a:t>
            </a:r>
            <a:r>
              <a:rPr sz="2400" lang="en-US" smtClean="0"/>
              <a:t>Y</a:t>
            </a:r>
            <a:r>
              <a:rPr sz="2400" lang="en-US" smtClean="0"/>
              <a:t>.</a:t>
            </a:r>
            <a:r>
              <a:rPr sz="2400" lang="en-US" smtClean="0"/>
              <a:t> </a:t>
            </a:r>
            <a:r>
              <a:rPr sz="2400" lang="en-US" smtClean="0"/>
              <a:t>C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3</a:t>
            </a:r>
            <a:r>
              <a:rPr dirty="0" sz="2400" lang="en-US" smtClean="0"/>
              <a:t>7</a:t>
            </a:r>
            <a:r>
              <a:rPr dirty="0" sz="2400" lang="en-US" smtClean="0"/>
              <a:t>8</a:t>
            </a:r>
            <a:r>
              <a:rPr dirty="0" sz="2400" lang="en-US" smtClean="0"/>
              <a:t>3</a:t>
            </a:r>
            <a:endParaRPr dirty="0" sz="2400" lang="en-US"/>
          </a:p>
          <a:p>
            <a:r>
              <a:rPr dirty="0" sz="2400" lang="en-US" smtClean="0"/>
              <a:t>DEPARTMENT: B.COM (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OUNTING</a:t>
            </a:r>
            <a:r>
              <a:rPr dirty="0" sz="2400" lang="en-US" smtClean="0"/>
              <a:t> </a:t>
            </a:r>
            <a:r>
              <a:rPr dirty="0" sz="2400" lang="en-US" smtClean="0"/>
              <a:t>&amp;</a:t>
            </a:r>
            <a:r>
              <a:rPr dirty="0" sz="2400" lang="en-US" smtClean="0"/>
              <a:t> 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r>
              <a:rPr dirty="0" sz="2400" lang="en-US" smtClean="0"/>
              <a:t>)</a:t>
            </a:r>
            <a:r>
              <a:rPr dirty="0" sz="2400" lang="en-US" smtClean="0"/>
              <a:t>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O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425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274619"/>
            <a:ext cx="9829800" cy="34442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910557"/>
            <a:ext cx="6624637" cy="18694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291841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28346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2024-09-10T02:12:17Z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99cc844f7bf94b91a5362d3b7d028949</vt:lpwstr>
  </property>
</Properties>
</file>