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sldIdLst>
    <p:sldId id="275" r:id="rId3"/>
    <p:sldId id="261" r:id="rId4"/>
    <p:sldId id="262" r:id="rId5"/>
    <p:sldId id="263" r:id="rId6"/>
    <p:sldId id="264" r:id="rId7"/>
    <p:sldId id="256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73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2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65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662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142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783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691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83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223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820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596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7451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0309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043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162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627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73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0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7801-43DB-5DA6-7649-F41403F67BE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Bank Loan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4342-20EA-1272-D822-884FE3C6F8D5}"/>
              </a:ext>
            </a:extLst>
          </p:cNvPr>
          <p:cNvSpPr txBox="1">
            <a:spLocks/>
          </p:cNvSpPr>
          <p:nvPr/>
        </p:nvSpPr>
        <p:spPr>
          <a:xfrm>
            <a:off x="838200" y="2031999"/>
            <a:ext cx="105156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Prepared by </a:t>
            </a:r>
            <a:r>
              <a:rPr lang="en-US"/>
              <a:t>Ajay Shivaji Bangar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Project Description:</a:t>
            </a:r>
          </a:p>
          <a:p>
            <a:r>
              <a:rPr lang="en-US" dirty="0"/>
              <a:t>This project focuses on analyzing bank loan data using Power BI to gain key insights into loan applications, funded amounts, repayments, and borrower profiles.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1012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6A99205-868C-5416-A0B6-FF051D594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25" y="873760"/>
            <a:ext cx="11290696" cy="58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E3F1D25-E4BE-5925-CE0D-A17E48477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923422"/>
            <a:ext cx="10840720" cy="57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1214F0F-06FF-16CC-CCE4-3DFAD7159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78" y="951118"/>
            <a:ext cx="11350822" cy="572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677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Lato Black</vt:lpstr>
      <vt:lpstr>Wingdings 3</vt:lpstr>
      <vt:lpstr>Office Theme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Bangar</dc:creator>
  <cp:lastModifiedBy>Ajay Bangar</cp:lastModifiedBy>
  <cp:revision>15</cp:revision>
  <dcterms:created xsi:type="dcterms:W3CDTF">2023-10-07T01:44:58Z</dcterms:created>
  <dcterms:modified xsi:type="dcterms:W3CDTF">2024-09-07T14:54:02Z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2024-09-07T14:48:11Z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573ff913-268d-4753-a455-703d328a45b2</vt:lpwstr>
  </property>
  <property fmtid="{D5CDD505-2E9C-101B-9397-08002B2CF9AE}" pid="7" name="MSIP_Label_defa4170-0d19-0005-0004-bc88714345d2_ActionId">
    <vt:lpwstr>12ea7373-53dd-46f1-8a81-4e0e33b08cc0</vt:lpwstr>
  </property>
  <property fmtid="{D5CDD505-2E9C-101B-9397-08002B2CF9AE}" pid="8" name="MSIP_Label_defa4170-0d19-0005-0004-bc88714345d2_ContentBits">
    <vt:lpwstr>0</vt:lpwstr>
  </property>
</Properties>
</file>