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1" r:id="rId3"/>
    <p:sldId id="269" r:id="rId4"/>
    <p:sldId id="270" r:id="rId5"/>
    <p:sldId id="260" r:id="rId6"/>
    <p:sldId id="27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5034C-814D-7025-E529-B84B0CA7AD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Pizza Shop Report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3B0FCE-910A-0DEF-16A3-3732C7F27E3E}"/>
              </a:ext>
            </a:extLst>
          </p:cNvPr>
          <p:cNvSpPr txBox="1">
            <a:spLocks/>
          </p:cNvSpPr>
          <p:nvPr/>
        </p:nvSpPr>
        <p:spPr>
          <a:xfrm>
            <a:off x="838200" y="2031999"/>
            <a:ext cx="10515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Prepared by Ajay Shivaji Bangar</a:t>
            </a:r>
          </a:p>
          <a:p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Project Description: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This analysis dives into key performance metrics for our pizza sales data, using tools like MY SQL and Tableau. The aim is to provide actionable insights to enhance decision-making and improve overall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8827767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41D1B5-DC05-6625-CFE6-EE992BB31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8001" r="10001" b="11260"/>
          <a:stretch/>
        </p:blipFill>
        <p:spPr>
          <a:xfrm>
            <a:off x="1060695" y="950954"/>
            <a:ext cx="98044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40C9CB-78C4-4FCA-EEA3-D1560DA1C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7703" r="10000" b="12148"/>
          <a:stretch/>
        </p:blipFill>
        <p:spPr>
          <a:xfrm>
            <a:off x="1060694" y="950954"/>
            <a:ext cx="9824720" cy="54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1435244" y="2568842"/>
            <a:ext cx="91514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5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309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468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Lato Black</vt:lpstr>
      <vt:lpstr>Segoe UI Black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bangar</dc:creator>
  <cp:lastModifiedBy>Ajay Bangar</cp:lastModifiedBy>
  <cp:revision>57</cp:revision>
  <dcterms:created xsi:type="dcterms:W3CDTF">2023-06-12T11:11:52Z</dcterms:created>
  <dcterms:modified xsi:type="dcterms:W3CDTF">2024-09-07T18:33:43Z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2024-09-07T18:23:38Z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573ff913-268d-4753-a455-703d328a45b2</vt:lpwstr>
  </property>
  <property fmtid="{D5CDD505-2E9C-101B-9397-08002B2CF9AE}" pid="7" name="MSIP_Label_defa4170-0d19-0005-0004-bc88714345d2_ActionId">
    <vt:lpwstr>8ae88733-7a18-4a53-ac7a-f1f708c105a5</vt:lpwstr>
  </property>
  <property fmtid="{D5CDD505-2E9C-101B-9397-08002B2CF9AE}" pid="8" name="MSIP_Label_defa4170-0d19-0005-0004-bc88714345d2_ContentBits">
    <vt:lpwstr>0</vt:lpwstr>
  </property>
</Properties>
</file>