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18"/>
  </p:notesMasterIdLst>
  <p:sldIdLst>
    <p:sldId id="335" r:id="rId5"/>
    <p:sldId id="351" r:id="rId6"/>
    <p:sldId id="343" r:id="rId7"/>
    <p:sldId id="346" r:id="rId8"/>
    <p:sldId id="347" r:id="rId9"/>
    <p:sldId id="321" r:id="rId10"/>
    <p:sldId id="344" r:id="rId11"/>
    <p:sldId id="342" r:id="rId12"/>
    <p:sldId id="348" r:id="rId13"/>
    <p:sldId id="352" r:id="rId14"/>
    <p:sldId id="353" r:id="rId15"/>
    <p:sldId id="354" r:id="rId16"/>
    <p:sldId id="35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79" d="100"/>
          <a:sy n="79" d="100"/>
        </p:scale>
        <p:origin x="773" y="72"/>
      </p:cViewPr>
      <p:guideLst>
        <p:guide orient="horz" pos="3672"/>
        <p:guide pos="3840"/>
      </p:guideLst>
    </p:cSldViewPr>
  </p:slideViewPr>
  <p:outlineViewPr>
    <p:cViewPr>
      <p:scale>
        <a:sx n="33" d="100"/>
        <a:sy n="33" d="100"/>
      </p:scale>
      <p:origin x="0" y="-106"/>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tx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A7E-B941-A719-F5D0ABC442CE}"/>
            </c:ext>
          </c:extLst>
        </c:ser>
        <c:ser>
          <c:idx val="1"/>
          <c:order val="1"/>
          <c:tx>
            <c:strRef>
              <c:f>Sheet1!$C$1</c:f>
              <c:strCache>
                <c:ptCount val="1"/>
                <c:pt idx="0">
                  <c:v>Series 2</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A7E-B941-A719-F5D0ABC442CE}"/>
            </c:ext>
          </c:extLst>
        </c:ser>
        <c:ser>
          <c:idx val="2"/>
          <c:order val="2"/>
          <c:tx>
            <c:strRef>
              <c:f>Sheet1!$D$1</c:f>
              <c:strCache>
                <c:ptCount val="1"/>
                <c:pt idx="0">
                  <c:v>Series 3</c:v>
                </c:pt>
              </c:strCache>
            </c:strRef>
          </c:tx>
          <c:spPr>
            <a:solidFill>
              <a:schemeClr val="bg1"/>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A7E-B941-A719-F5D0ABC442CE}"/>
            </c:ext>
          </c:extLst>
        </c:ser>
        <c:dLbls>
          <c:showLegendKey val="0"/>
          <c:showVal val="0"/>
          <c:showCatName val="0"/>
          <c:showSerName val="0"/>
          <c:showPercent val="0"/>
          <c:showBubbleSize val="0"/>
        </c:dLbls>
        <c:gapWidth val="182"/>
        <c:axId val="997161791"/>
        <c:axId val="996303759"/>
      </c:barChart>
      <c:catAx>
        <c:axId val="99716179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bg1"/>
                </a:solidFill>
                <a:latin typeface="+mn-lt"/>
                <a:ea typeface="+mn-ea"/>
                <a:cs typeface="+mn-cs"/>
              </a:defRPr>
            </a:pPr>
            <a:endParaRPr lang="en-US"/>
          </a:p>
        </c:txPr>
        <c:crossAx val="996303759"/>
        <c:crosses val="autoZero"/>
        <c:auto val="1"/>
        <c:lblAlgn val="ctr"/>
        <c:lblOffset val="100"/>
        <c:noMultiLvlLbl val="0"/>
      </c:catAx>
      <c:valAx>
        <c:axId val="9963037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9971617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1373397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31DFB3-42E8-9540-92FB-4AE3F4203FE5}"/>
              </a:ext>
              <a:ext uri="{C183D7F6-B498-43B3-948B-1728B52AA6E4}">
                <adec:decorative xmlns:adec="http://schemas.microsoft.com/office/drawing/2017/decorative" val="1"/>
              </a:ext>
            </a:extLst>
          </p:cNvPr>
          <p:cNvSpPr>
            <a:spLocks/>
          </p:cNvSpPr>
          <p:nvPr userDrawn="1"/>
        </p:nvSpPr>
        <p:spPr bwMode="auto">
          <a:xfrm>
            <a:off x="0" y="1"/>
            <a:ext cx="11158847" cy="5824846"/>
          </a:xfrm>
          <a:prstGeom prst="rect">
            <a:avLst/>
          </a:prstGeom>
          <a:solidFill>
            <a:schemeClr val="accent2"/>
          </a:solidFill>
          <a:ln>
            <a:noFill/>
          </a:ln>
        </p:spPr>
        <p:txBody>
          <a:bodyPr rot="0" vert="horz" wrap="square" lIns="91440" tIns="45720" rIns="91440" bIns="45720" anchor="t" anchorCtr="0" upright="1">
            <a:noAutofit/>
          </a:bodyPr>
          <a:lstStyle/>
          <a:p>
            <a:endParaRPr lang="en-US" dirty="0"/>
          </a:p>
        </p:txBody>
      </p:sp>
      <p:cxnSp>
        <p:nvCxnSpPr>
          <p:cNvPr id="6" name="Straight Connector 5">
            <a:extLst>
              <a:ext uri="{FF2B5EF4-FFF2-40B4-BE49-F238E27FC236}">
                <a16:creationId xmlns:a16="http://schemas.microsoft.com/office/drawing/2014/main" id="{F13C1B90-0A14-7B4B-B05B-357A6A88291E}"/>
              </a:ext>
            </a:extLst>
          </p:cNvPr>
          <p:cNvCxnSpPr>
            <a:cxnSpLocks/>
          </p:cNvCxnSpPr>
          <p:nvPr userDrawn="1"/>
        </p:nvCxnSpPr>
        <p:spPr>
          <a:xfrm>
            <a:off x="1036261" y="4159793"/>
            <a:ext cx="10122586" cy="0"/>
          </a:xfrm>
          <a:prstGeom prst="line">
            <a:avLst/>
          </a:prstGeom>
          <a:ln w="127000"/>
        </p:spPr>
        <p:style>
          <a:lnRef idx="1">
            <a:schemeClr val="dk1"/>
          </a:lnRef>
          <a:fillRef idx="0">
            <a:schemeClr val="dk1"/>
          </a:fillRef>
          <a:effectRef idx="0">
            <a:schemeClr val="dk1"/>
          </a:effectRef>
          <a:fontRef idx="minor">
            <a:schemeClr val="tx1"/>
          </a:fontRef>
        </p:style>
      </p:cxnSp>
      <p:sp>
        <p:nvSpPr>
          <p:cNvPr id="12" name="Content Placeholder 10">
            <a:extLst>
              <a:ext uri="{FF2B5EF4-FFF2-40B4-BE49-F238E27FC236}">
                <a16:creationId xmlns:a16="http://schemas.microsoft.com/office/drawing/2014/main" id="{90097E88-8912-8A4F-9D00-BDA132434FE4}"/>
              </a:ext>
            </a:extLst>
          </p:cNvPr>
          <p:cNvSpPr>
            <a:spLocks noGrp="1"/>
          </p:cNvSpPr>
          <p:nvPr>
            <p:ph sz="quarter" idx="11"/>
          </p:nvPr>
        </p:nvSpPr>
        <p:spPr>
          <a:xfrm>
            <a:off x="1033153" y="4728131"/>
            <a:ext cx="7806047" cy="281164"/>
          </a:xfrm>
          <a:prstGeom prst="rect">
            <a:avLst/>
          </a:prstGeom>
        </p:spPr>
        <p:txBody>
          <a:bodyPr lIns="0" tIns="0" rIns="0" bIns="0"/>
          <a:lstStyle>
            <a:lvl1pPr marL="0" indent="0">
              <a:buNone/>
              <a:defRPr sz="1600"/>
            </a:lvl1pPr>
          </a:lstStyle>
          <a:p>
            <a:pPr lvl="0"/>
            <a:r>
              <a:rPr lang="en-US"/>
              <a:t>Click to edit Master text styles</a:t>
            </a:r>
          </a:p>
        </p:txBody>
      </p:sp>
      <p:sp>
        <p:nvSpPr>
          <p:cNvPr id="4" name="Title 3">
            <a:extLst>
              <a:ext uri="{FF2B5EF4-FFF2-40B4-BE49-F238E27FC236}">
                <a16:creationId xmlns:a16="http://schemas.microsoft.com/office/drawing/2014/main" id="{E58E2CE6-6A25-40B9-BD31-82C750738938}"/>
              </a:ext>
            </a:extLst>
          </p:cNvPr>
          <p:cNvSpPr>
            <a:spLocks noGrp="1"/>
          </p:cNvSpPr>
          <p:nvPr>
            <p:ph type="title"/>
          </p:nvPr>
        </p:nvSpPr>
        <p:spPr>
          <a:xfrm>
            <a:off x="976313" y="1656344"/>
            <a:ext cx="7805737" cy="2113466"/>
          </a:xfrm>
          <a:prstGeom prst="rect">
            <a:avLst/>
          </a:prstGeom>
        </p:spPr>
        <p:txBody>
          <a:bodyPr anchor="b"/>
          <a:lstStyle>
            <a:lvl1pPr>
              <a:defRPr sz="6000"/>
            </a:lvl1pPr>
          </a:lstStyle>
          <a:p>
            <a:r>
              <a:rPr lang="en-US"/>
              <a:t>Click to edit Master title style</a:t>
            </a:r>
            <a:endParaRPr lang="en-US" dirty="0"/>
          </a:p>
        </p:txBody>
      </p: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3" name="Content Placeholder 3">
            <a:extLst>
              <a:ext uri="{FF2B5EF4-FFF2-40B4-BE49-F238E27FC236}">
                <a16:creationId xmlns:a16="http://schemas.microsoft.com/office/drawing/2014/main" id="{91C010F4-E1E5-354F-9B4A-6253D3DC2F9C}"/>
              </a:ext>
            </a:extLst>
          </p:cNvPr>
          <p:cNvSpPr>
            <a:spLocks noGrp="1"/>
          </p:cNvSpPr>
          <p:nvPr>
            <p:ph sz="half" idx="2"/>
          </p:nvPr>
        </p:nvSpPr>
        <p:spPr>
          <a:xfrm>
            <a:off x="1036641" y="3044590"/>
            <a:ext cx="4868860"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17" name="Content Placeholder 3">
            <a:extLst>
              <a:ext uri="{FF2B5EF4-FFF2-40B4-BE49-F238E27FC236}">
                <a16:creationId xmlns:a16="http://schemas.microsoft.com/office/drawing/2014/main" id="{C2F7C8C0-EB32-3C44-930E-DE05403C543A}"/>
              </a:ext>
            </a:extLst>
          </p:cNvPr>
          <p:cNvSpPr>
            <a:spLocks noGrp="1"/>
          </p:cNvSpPr>
          <p:nvPr>
            <p:ph sz="half" idx="11"/>
          </p:nvPr>
        </p:nvSpPr>
        <p:spPr>
          <a:xfrm>
            <a:off x="6285649" y="3044590"/>
            <a:ext cx="4868860"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14" name="Title 1">
            <a:extLst>
              <a:ext uri="{FF2B5EF4-FFF2-40B4-BE49-F238E27FC236}">
                <a16:creationId xmlns:a16="http://schemas.microsoft.com/office/drawing/2014/main" id="{E06473F2-000A-7C44-9048-A0C0D4B652B9}"/>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B6A0597E-7AE3-F242-9DDF-F678A5E11458}"/>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23" name="Text Placeholder 4">
            <a:extLst>
              <a:ext uri="{FF2B5EF4-FFF2-40B4-BE49-F238E27FC236}">
                <a16:creationId xmlns:a16="http://schemas.microsoft.com/office/drawing/2014/main" id="{EAB7162A-656B-3447-976F-951853C325A3}"/>
              </a:ext>
            </a:extLst>
          </p:cNvPr>
          <p:cNvSpPr>
            <a:spLocks noGrp="1"/>
          </p:cNvSpPr>
          <p:nvPr>
            <p:ph type="body" sz="quarter" idx="17"/>
          </p:nvPr>
        </p:nvSpPr>
        <p:spPr>
          <a:xfrm>
            <a:off x="941616" y="2328554"/>
            <a:ext cx="4963884" cy="645284"/>
          </a:xfrm>
          <a:prstGeom prst="rect">
            <a:avLst/>
          </a:prstGeom>
        </p:spPr>
        <p:txBody>
          <a:bodyPr/>
          <a:lstStyle>
            <a:lvl1pPr>
              <a:buNone/>
              <a:defRPr sz="1800" b="1"/>
            </a:lvl1pPr>
          </a:lstStyle>
          <a:p>
            <a:pPr lvl="0"/>
            <a:r>
              <a:rPr lang="en-US"/>
              <a:t>Click to edit Master text styles</a:t>
            </a:r>
          </a:p>
        </p:txBody>
      </p:sp>
      <p:sp>
        <p:nvSpPr>
          <p:cNvPr id="24" name="Text Placeholder 4">
            <a:extLst>
              <a:ext uri="{FF2B5EF4-FFF2-40B4-BE49-F238E27FC236}">
                <a16:creationId xmlns:a16="http://schemas.microsoft.com/office/drawing/2014/main" id="{C8B98E47-9A5A-E54C-A093-86D516AAD0FB}"/>
              </a:ext>
            </a:extLst>
          </p:cNvPr>
          <p:cNvSpPr>
            <a:spLocks noGrp="1"/>
          </p:cNvSpPr>
          <p:nvPr>
            <p:ph type="body" sz="quarter" idx="18"/>
          </p:nvPr>
        </p:nvSpPr>
        <p:spPr>
          <a:xfrm>
            <a:off x="6258199" y="2328554"/>
            <a:ext cx="4868860" cy="645284"/>
          </a:xfrm>
          <a:prstGeom prst="rect">
            <a:avLst/>
          </a:prstGeom>
        </p:spPr>
        <p:txBody>
          <a:bodyPr/>
          <a:lstStyle>
            <a:lvl1pPr>
              <a:buNone/>
              <a:defRPr sz="1800" b="1"/>
            </a:lvl1pPr>
          </a:lstStyle>
          <a:p>
            <a:pPr lvl="0"/>
            <a:r>
              <a:rPr lang="en-US"/>
              <a:t>Click to edit Master text styles</a:t>
            </a:r>
          </a:p>
        </p:txBody>
      </p:sp>
      <p:sp>
        <p:nvSpPr>
          <p:cNvPr id="5" name="Date Placeholder 4">
            <a:extLst>
              <a:ext uri="{FF2B5EF4-FFF2-40B4-BE49-F238E27FC236}">
                <a16:creationId xmlns:a16="http://schemas.microsoft.com/office/drawing/2014/main" id="{18E274C5-9C2D-4A46-AEAE-9DBE1C417477}"/>
              </a:ext>
            </a:extLst>
          </p:cNvPr>
          <p:cNvSpPr>
            <a:spLocks noGrp="1"/>
          </p:cNvSpPr>
          <p:nvPr>
            <p:ph type="dt" sz="half" idx="19"/>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99419017-8DD9-4B28-B0F1-E82FFB8C1DFB}"/>
              </a:ext>
            </a:extLst>
          </p:cNvPr>
          <p:cNvSpPr>
            <a:spLocks noGrp="1"/>
          </p:cNvSpPr>
          <p:nvPr>
            <p:ph type="ftr" sz="quarter" idx="20"/>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a:extLst>
              <a:ext uri="{FF2B5EF4-FFF2-40B4-BE49-F238E27FC236}">
                <a16:creationId xmlns:a16="http://schemas.microsoft.com/office/drawing/2014/main" id="{BA0BFF08-A844-4449-9EC2-5B6B6C2D62AF}"/>
              </a:ext>
            </a:extLst>
          </p:cNvPr>
          <p:cNvSpPr>
            <a:spLocks noGrp="1"/>
          </p:cNvSpPr>
          <p:nvPr>
            <p:ph type="sldNum" sz="quarter" idx="21"/>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4073675417"/>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2476683E-62F2-7746-A136-3A729C70D88C}"/>
              </a:ext>
            </a:extLst>
          </p:cNvPr>
          <p:cNvSpPr>
            <a:spLocks noGrp="1"/>
          </p:cNvSpPr>
          <p:nvPr>
            <p:ph sz="half" idx="2"/>
          </p:nvPr>
        </p:nvSpPr>
        <p:spPr>
          <a:xfrm>
            <a:off x="1036641" y="3052691"/>
            <a:ext cx="307815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17" name="Content Placeholder 3">
            <a:extLst>
              <a:ext uri="{FF2B5EF4-FFF2-40B4-BE49-F238E27FC236}">
                <a16:creationId xmlns:a16="http://schemas.microsoft.com/office/drawing/2014/main" id="{5EF5BDE3-656A-414E-BE18-702CA738A9D2}"/>
              </a:ext>
            </a:extLst>
          </p:cNvPr>
          <p:cNvSpPr>
            <a:spLocks noGrp="1"/>
          </p:cNvSpPr>
          <p:nvPr>
            <p:ph sz="half" idx="11"/>
          </p:nvPr>
        </p:nvSpPr>
        <p:spPr>
          <a:xfrm>
            <a:off x="8039099" y="3044590"/>
            <a:ext cx="311540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19" name="Content Placeholder 3">
            <a:extLst>
              <a:ext uri="{FF2B5EF4-FFF2-40B4-BE49-F238E27FC236}">
                <a16:creationId xmlns:a16="http://schemas.microsoft.com/office/drawing/2014/main" id="{0EAADDF0-090D-2C4F-BE2D-160C2C550298}"/>
              </a:ext>
            </a:extLst>
          </p:cNvPr>
          <p:cNvSpPr>
            <a:spLocks noGrp="1"/>
          </p:cNvSpPr>
          <p:nvPr>
            <p:ph sz="half" idx="13"/>
          </p:nvPr>
        </p:nvSpPr>
        <p:spPr>
          <a:xfrm>
            <a:off x="4539760" y="3044590"/>
            <a:ext cx="311540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20" name="Title 1">
            <a:extLst>
              <a:ext uri="{FF2B5EF4-FFF2-40B4-BE49-F238E27FC236}">
                <a16:creationId xmlns:a16="http://schemas.microsoft.com/office/drawing/2014/main" id="{3E0EAFBC-DE77-7648-95EC-91DDA529FAD9}"/>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E2A16A97-402E-8040-9B48-1B6ED23ABC4F}"/>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26" name="Text Placeholder 4">
            <a:extLst>
              <a:ext uri="{FF2B5EF4-FFF2-40B4-BE49-F238E27FC236}">
                <a16:creationId xmlns:a16="http://schemas.microsoft.com/office/drawing/2014/main" id="{B4BD319C-69C3-3D46-977C-F80FD35E3C6C}"/>
              </a:ext>
            </a:extLst>
          </p:cNvPr>
          <p:cNvSpPr>
            <a:spLocks noGrp="1"/>
          </p:cNvSpPr>
          <p:nvPr>
            <p:ph type="body" sz="quarter" idx="17"/>
          </p:nvPr>
        </p:nvSpPr>
        <p:spPr>
          <a:xfrm>
            <a:off x="941616" y="2328554"/>
            <a:ext cx="3173184" cy="645284"/>
          </a:xfrm>
          <a:prstGeom prst="rect">
            <a:avLst/>
          </a:prstGeom>
        </p:spPr>
        <p:txBody>
          <a:bodyPr/>
          <a:lstStyle>
            <a:lvl1pPr>
              <a:buNone/>
              <a:defRPr sz="1800" b="1">
                <a:latin typeface="+mj-lt"/>
              </a:defRPr>
            </a:lvl1pPr>
          </a:lstStyle>
          <a:p>
            <a:pPr lvl="0"/>
            <a:r>
              <a:rPr lang="en-US"/>
              <a:t>Click to edit Master text styles</a:t>
            </a:r>
          </a:p>
        </p:txBody>
      </p:sp>
      <p:sp>
        <p:nvSpPr>
          <p:cNvPr id="27" name="Text Placeholder 4">
            <a:extLst>
              <a:ext uri="{FF2B5EF4-FFF2-40B4-BE49-F238E27FC236}">
                <a16:creationId xmlns:a16="http://schemas.microsoft.com/office/drawing/2014/main" id="{4F6FB95E-AD0D-3843-8241-AB907F5915CC}"/>
              </a:ext>
            </a:extLst>
          </p:cNvPr>
          <p:cNvSpPr>
            <a:spLocks noGrp="1"/>
          </p:cNvSpPr>
          <p:nvPr>
            <p:ph type="body" sz="quarter" idx="18"/>
          </p:nvPr>
        </p:nvSpPr>
        <p:spPr>
          <a:xfrm>
            <a:off x="4466252" y="2328554"/>
            <a:ext cx="3115409" cy="645284"/>
          </a:xfrm>
          <a:prstGeom prst="rect">
            <a:avLst/>
          </a:prstGeom>
        </p:spPr>
        <p:txBody>
          <a:bodyPr/>
          <a:lstStyle>
            <a:lvl1pPr>
              <a:buNone/>
              <a:defRPr sz="1800" b="1">
                <a:latin typeface="+mj-lt"/>
              </a:defRPr>
            </a:lvl1pPr>
          </a:lstStyle>
          <a:p>
            <a:pPr lvl="0"/>
            <a:r>
              <a:rPr lang="en-US"/>
              <a:t>Click to edit Master text styles</a:t>
            </a:r>
          </a:p>
        </p:txBody>
      </p:sp>
      <p:sp>
        <p:nvSpPr>
          <p:cNvPr id="28" name="Text Placeholder 4">
            <a:extLst>
              <a:ext uri="{FF2B5EF4-FFF2-40B4-BE49-F238E27FC236}">
                <a16:creationId xmlns:a16="http://schemas.microsoft.com/office/drawing/2014/main" id="{CC85BB87-C622-304F-9F58-8716188AA54B}"/>
              </a:ext>
            </a:extLst>
          </p:cNvPr>
          <p:cNvSpPr>
            <a:spLocks noGrp="1"/>
          </p:cNvSpPr>
          <p:nvPr>
            <p:ph type="body" sz="quarter" idx="19"/>
          </p:nvPr>
        </p:nvSpPr>
        <p:spPr>
          <a:xfrm>
            <a:off x="7933114" y="2328554"/>
            <a:ext cx="3115409" cy="645284"/>
          </a:xfrm>
          <a:prstGeom prst="rect">
            <a:avLst/>
          </a:prstGeom>
        </p:spPr>
        <p:txBody>
          <a:bodyPr/>
          <a:lstStyle>
            <a:lvl1pPr>
              <a:buNone/>
              <a:defRPr sz="1800" b="1">
                <a:latin typeface="+mj-lt"/>
              </a:defRPr>
            </a:lvl1pPr>
          </a:lstStyle>
          <a:p>
            <a:pPr lvl="0"/>
            <a:r>
              <a:rPr lang="en-US"/>
              <a:t>Click to edit Master text styles</a:t>
            </a:r>
          </a:p>
        </p:txBody>
      </p:sp>
      <p:sp>
        <p:nvSpPr>
          <p:cNvPr id="5" name="Date Placeholder 4">
            <a:extLst>
              <a:ext uri="{FF2B5EF4-FFF2-40B4-BE49-F238E27FC236}">
                <a16:creationId xmlns:a16="http://schemas.microsoft.com/office/drawing/2014/main" id="{B9C6B0B5-56D6-429D-BC3A-5E501EDADA88}"/>
              </a:ext>
            </a:extLst>
          </p:cNvPr>
          <p:cNvSpPr>
            <a:spLocks noGrp="1"/>
          </p:cNvSpPr>
          <p:nvPr>
            <p:ph type="dt" sz="half" idx="20"/>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7A88DFE9-DB89-4EB9-9FB1-D484EC0C1B58}"/>
              </a:ext>
            </a:extLst>
          </p:cNvPr>
          <p:cNvSpPr>
            <a:spLocks noGrp="1"/>
          </p:cNvSpPr>
          <p:nvPr>
            <p:ph type="ftr" sz="quarter" idx="21"/>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a:extLst>
              <a:ext uri="{FF2B5EF4-FFF2-40B4-BE49-F238E27FC236}">
                <a16:creationId xmlns:a16="http://schemas.microsoft.com/office/drawing/2014/main" id="{450C09F4-4087-4A1E-B8B8-85A748DC9014}"/>
              </a:ext>
            </a:extLst>
          </p:cNvPr>
          <p:cNvSpPr>
            <a:spLocks noGrp="1"/>
          </p:cNvSpPr>
          <p:nvPr>
            <p:ph type="sldNum" sz="quarter" idx="2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4038980645"/>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80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5D6FA74B-53F8-584F-85D3-47FB14D40E73}"/>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DC152369-C198-1E48-8F65-F6AC0534DFF6}"/>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BC8921E4-02B0-3748-9844-933F710058FA}"/>
              </a:ext>
            </a:extLst>
          </p:cNvPr>
          <p:cNvSpPr>
            <a:spLocks noGrp="1"/>
          </p:cNvSpPr>
          <p:nvPr>
            <p:ph type="body" sz="quarter" idx="10"/>
          </p:nvPr>
        </p:nvSpPr>
        <p:spPr>
          <a:xfrm>
            <a:off x="1028700" y="2321923"/>
            <a:ext cx="4876800" cy="3825952"/>
          </a:xfrm>
          <a:prstGeom prst="rect">
            <a:avLst/>
          </a:prstGeom>
        </p:spPr>
        <p:txBody>
          <a:bodyPr/>
          <a:lstStyle>
            <a:lvl1pPr>
              <a:buNone/>
              <a:defRPr sz="1800"/>
            </a:lvl1pPr>
          </a:lstStyle>
          <a:p>
            <a:pPr lvl="0"/>
            <a:r>
              <a:rPr lang="en-US"/>
              <a:t>Click to edit Master text styles</a:t>
            </a:r>
          </a:p>
        </p:txBody>
      </p:sp>
      <p:sp>
        <p:nvSpPr>
          <p:cNvPr id="16" name="Text Placeholder 2">
            <a:extLst>
              <a:ext uri="{FF2B5EF4-FFF2-40B4-BE49-F238E27FC236}">
                <a16:creationId xmlns:a16="http://schemas.microsoft.com/office/drawing/2014/main" id="{43048678-0BD6-C448-8690-BD61FC60950D}"/>
              </a:ext>
            </a:extLst>
          </p:cNvPr>
          <p:cNvSpPr>
            <a:spLocks noGrp="1"/>
          </p:cNvSpPr>
          <p:nvPr>
            <p:ph type="body" sz="quarter" idx="11"/>
          </p:nvPr>
        </p:nvSpPr>
        <p:spPr>
          <a:xfrm>
            <a:off x="6248400" y="2286000"/>
            <a:ext cx="4876800" cy="2746375"/>
          </a:xfrm>
          <a:prstGeom prst="rect">
            <a:avLst/>
          </a:prstGeom>
        </p:spPr>
        <p:txBody>
          <a:bodyPr/>
          <a:lstStyle>
            <a:lvl1pPr>
              <a:buNone/>
              <a:defRPr sz="1800"/>
            </a:lvl1pPr>
          </a:lstStyle>
          <a:p>
            <a:pPr lvl="0"/>
            <a:r>
              <a:rPr lang="en-US"/>
              <a:t>Click to edit Master text styles</a:t>
            </a:r>
          </a:p>
        </p:txBody>
      </p:sp>
      <p:sp>
        <p:nvSpPr>
          <p:cNvPr id="2" name="Date Placeholder 1">
            <a:extLst>
              <a:ext uri="{FF2B5EF4-FFF2-40B4-BE49-F238E27FC236}">
                <a16:creationId xmlns:a16="http://schemas.microsoft.com/office/drawing/2014/main" id="{AAC8134C-ADB9-4E1C-97DD-12E5DE2C7753}"/>
              </a:ext>
            </a:extLst>
          </p:cNvPr>
          <p:cNvSpPr>
            <a:spLocks noGrp="1"/>
          </p:cNvSpPr>
          <p:nvPr>
            <p:ph type="dt" sz="half" idx="12"/>
          </p:nvPr>
        </p:nvSpPr>
        <p:spPr/>
        <p:txBody>
          <a:bodyPr/>
          <a:lstStyle/>
          <a:p>
            <a:r>
              <a:rPr lang="en-US"/>
              <a:t>September 3, 20XX </a:t>
            </a:r>
            <a:endParaRPr lang="en-US" dirty="0"/>
          </a:p>
        </p:txBody>
      </p:sp>
      <p:sp>
        <p:nvSpPr>
          <p:cNvPr id="4" name="Footer Placeholder 3">
            <a:extLst>
              <a:ext uri="{FF2B5EF4-FFF2-40B4-BE49-F238E27FC236}">
                <a16:creationId xmlns:a16="http://schemas.microsoft.com/office/drawing/2014/main" id="{67A0C24D-14BB-46C9-A4C2-DB15E4FB9B2B}"/>
              </a:ext>
            </a:extLst>
          </p:cNvPr>
          <p:cNvSpPr>
            <a:spLocks noGrp="1"/>
          </p:cNvSpPr>
          <p:nvPr>
            <p:ph type="ftr" sz="quarter" idx="13"/>
          </p:nvPr>
        </p:nvSpPr>
        <p:spPr/>
        <p:txBody>
          <a:bodyPr/>
          <a:lstStyle/>
          <a:p>
            <a:r>
              <a:rPr lang="en-US">
                <a:solidFill>
                  <a:schemeClr val="bg1"/>
                </a:solidFill>
              </a:rPr>
              <a:t>Annual Review</a:t>
            </a:r>
            <a:endParaRPr lang="en-US" dirty="0">
              <a:solidFill>
                <a:schemeClr val="bg1"/>
              </a:solidFill>
            </a:endParaRPr>
          </a:p>
        </p:txBody>
      </p:sp>
      <p:sp>
        <p:nvSpPr>
          <p:cNvPr id="5" name="Slide Number Placeholder 4">
            <a:extLst>
              <a:ext uri="{FF2B5EF4-FFF2-40B4-BE49-F238E27FC236}">
                <a16:creationId xmlns:a16="http://schemas.microsoft.com/office/drawing/2014/main" id="{B033D085-5F13-41E2-9C46-08E3E2846CC8}"/>
              </a:ext>
            </a:extLst>
          </p:cNvPr>
          <p:cNvSpPr>
            <a:spLocks noGrp="1"/>
          </p:cNvSpPr>
          <p:nvPr>
            <p:ph type="sldNum" sz="quarter" idx="1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333889743"/>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6257107" y="999068"/>
            <a:ext cx="4876800" cy="645284"/>
          </a:xfrm>
          <a:prstGeom prst="rect">
            <a:avLst/>
          </a:prstGeom>
        </p:spPr>
        <p:txBody>
          <a:bodyPr lIns="0" tIns="0" rIns="0" bIns="0" anchor="b"/>
          <a:lstStyle/>
          <a:p>
            <a:r>
              <a:rPr lang="en-US"/>
              <a:t>Click to edit Master title style</a:t>
            </a:r>
            <a:endParaRPr lang="en-US" dirty="0"/>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6257107" y="2286003"/>
            <a:ext cx="4876800" cy="2332729"/>
          </a:xfrm>
          <a:prstGeom prst="rect">
            <a:avLst/>
          </a:prstGeom>
        </p:spPr>
        <p:txBody>
          <a:bodyPr lIns="0" tIns="0" rIns="0" bIns="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6261560"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0" y="990600"/>
            <a:ext cx="4837176" cy="4837176"/>
          </a:xfrm>
          <a:prstGeom prst="rect">
            <a:avLst/>
          </a:prstGeom>
        </p:spPr>
        <p:txBody>
          <a:bodyPr/>
          <a:lstStyle/>
          <a:p>
            <a:r>
              <a:rPr lang="en-US"/>
              <a:t>Click icon to add picture</a:t>
            </a:r>
            <a:endParaRPr lang="en-US" dirty="0"/>
          </a:p>
        </p:txBody>
      </p:sp>
      <p:sp>
        <p:nvSpPr>
          <p:cNvPr id="9" name="Content Placeholder 13">
            <a:extLst>
              <a:ext uri="{FF2B5EF4-FFF2-40B4-BE49-F238E27FC236}">
                <a16:creationId xmlns:a16="http://schemas.microsoft.com/office/drawing/2014/main" id="{8B57D363-927D-CE43-AD8A-2F5E6CC59E9F}"/>
              </a:ext>
            </a:extLst>
          </p:cNvPr>
          <p:cNvSpPr>
            <a:spLocks noGrp="1"/>
          </p:cNvSpPr>
          <p:nvPr>
            <p:ph sz="quarter" idx="12"/>
          </p:nvPr>
        </p:nvSpPr>
        <p:spPr>
          <a:xfrm>
            <a:off x="6257107" y="4659581"/>
            <a:ext cx="4876800" cy="543031"/>
          </a:xfrm>
          <a:prstGeom prst="rect">
            <a:avLst/>
          </a:prstGeom>
        </p:spPr>
        <p:txBody>
          <a:bodyPr lIns="0" tIns="0" rIns="0" bIns="0" anchor="t"/>
          <a:lstStyle>
            <a:lvl1pPr marL="0" indent="0">
              <a:buFontTx/>
              <a:buNone/>
              <a:defRPr sz="1600"/>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6" name="Date Placeholder 5">
            <a:extLst>
              <a:ext uri="{FF2B5EF4-FFF2-40B4-BE49-F238E27FC236}">
                <a16:creationId xmlns:a16="http://schemas.microsoft.com/office/drawing/2014/main" id="{DB2FDBC3-20E9-45B6-850D-2F34EA22D1B8}"/>
              </a:ext>
            </a:extLst>
          </p:cNvPr>
          <p:cNvSpPr>
            <a:spLocks noGrp="1"/>
          </p:cNvSpPr>
          <p:nvPr>
            <p:ph type="dt" sz="half" idx="13"/>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BC17A152-7FD0-42FA-9937-8667D4B75152}"/>
              </a:ext>
            </a:extLst>
          </p:cNvPr>
          <p:cNvSpPr>
            <a:spLocks noGrp="1"/>
          </p:cNvSpPr>
          <p:nvPr>
            <p:ph type="ftr" sz="quarter" idx="14"/>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B687AABD-BCAB-4325-8510-954CAAD92A9D}"/>
              </a:ext>
            </a:extLst>
          </p:cNvPr>
          <p:cNvSpPr>
            <a:spLocks noGrp="1"/>
          </p:cNvSpPr>
          <p:nvPr>
            <p:ph type="sldNum" sz="quarter" idx="15"/>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218541589"/>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687ADE-BAA9-634F-96B8-ACF4EE9BDFC7}"/>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anchor="t" anchorCtr="0" upright="1">
            <a:noAutofit/>
          </a:bodyPr>
          <a:lstStyle/>
          <a:p>
            <a:endParaRPr lang="en-US" dirty="0"/>
          </a:p>
        </p:txBody>
      </p:sp>
      <p:sp>
        <p:nvSpPr>
          <p:cNvPr id="3" name="Text Placeholder 2">
            <a:extLst>
              <a:ext uri="{FF2B5EF4-FFF2-40B4-BE49-F238E27FC236}">
                <a16:creationId xmlns:a16="http://schemas.microsoft.com/office/drawing/2014/main" id="{8BFC26CF-26CC-354C-BB60-AD3E01D575ED}"/>
              </a:ext>
            </a:extLst>
          </p:cNvPr>
          <p:cNvSpPr>
            <a:spLocks noGrp="1"/>
          </p:cNvSpPr>
          <p:nvPr>
            <p:ph type="body" sz="quarter" idx="10"/>
          </p:nvPr>
        </p:nvSpPr>
        <p:spPr>
          <a:xfrm>
            <a:off x="1028700" y="2286000"/>
            <a:ext cx="7810499" cy="2904530"/>
          </a:xfrm>
          <a:prstGeom prst="rect">
            <a:avLst/>
          </a:prstGeom>
        </p:spPr>
        <p:txBody>
          <a:bodyPr lIns="0" tIns="0" rIns="0" bIns="0"/>
          <a:lstStyle>
            <a:lvl1pPr marL="0" indent="0">
              <a:lnSpc>
                <a:spcPct val="100000"/>
              </a:lnSpc>
              <a:buNone/>
              <a:defRPr sz="28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cxnSp>
        <p:nvCxnSpPr>
          <p:cNvPr id="11" name="Straight Connector 10">
            <a:extLst>
              <a:ext uri="{FF2B5EF4-FFF2-40B4-BE49-F238E27FC236}">
                <a16:creationId xmlns:a16="http://schemas.microsoft.com/office/drawing/2014/main" id="{BBEC4E73-6A9F-2F46-89D1-559CE56C12BE}"/>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17" name="Title 1">
            <a:extLst>
              <a:ext uri="{FF2B5EF4-FFF2-40B4-BE49-F238E27FC236}">
                <a16:creationId xmlns:a16="http://schemas.microsoft.com/office/drawing/2014/main" id="{88BFD865-74BB-5B40-8DA8-7D7B921A75F5}"/>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sp>
        <p:nvSpPr>
          <p:cNvPr id="9" name="Date Placeholder 8">
            <a:extLst>
              <a:ext uri="{FF2B5EF4-FFF2-40B4-BE49-F238E27FC236}">
                <a16:creationId xmlns:a16="http://schemas.microsoft.com/office/drawing/2014/main" id="{5A4B708A-874B-4F75-A235-6908EB43FA85}"/>
              </a:ext>
            </a:extLst>
          </p:cNvPr>
          <p:cNvSpPr>
            <a:spLocks noGrp="1"/>
          </p:cNvSpPr>
          <p:nvPr>
            <p:ph type="dt" sz="half" idx="11"/>
          </p:nvPr>
        </p:nvSpPr>
        <p:spPr/>
        <p:txBody>
          <a:bodyPr/>
          <a:lstStyle/>
          <a:p>
            <a:r>
              <a:rPr lang="en-US"/>
              <a:t>September 3, 20XX </a:t>
            </a:r>
            <a:endParaRPr lang="en-US" dirty="0"/>
          </a:p>
        </p:txBody>
      </p:sp>
      <p:sp>
        <p:nvSpPr>
          <p:cNvPr id="13" name="Footer Placeholder 12">
            <a:extLst>
              <a:ext uri="{FF2B5EF4-FFF2-40B4-BE49-F238E27FC236}">
                <a16:creationId xmlns:a16="http://schemas.microsoft.com/office/drawing/2014/main" id="{71D589B3-67A1-4B39-9EEF-2FB7AB10ECED}"/>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14" name="Slide Number Placeholder 13">
            <a:extLst>
              <a:ext uri="{FF2B5EF4-FFF2-40B4-BE49-F238E27FC236}">
                <a16:creationId xmlns:a16="http://schemas.microsoft.com/office/drawing/2014/main" id="{F5D91E6B-55B5-4092-AD3B-F7E1FD004599}"/>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711631227"/>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1028700" y="999068"/>
            <a:ext cx="4876800" cy="645284"/>
          </a:xfrm>
          <a:prstGeom prst="rect">
            <a:avLst/>
          </a:prstGeom>
        </p:spPr>
        <p:txBody>
          <a:bodyPr lIns="0" tIns="0" rIns="0" bIns="0" anchor="b"/>
          <a:lstStyle/>
          <a:p>
            <a:r>
              <a:rPr lang="en-US"/>
              <a:t>Click to edit Master title style</a:t>
            </a:r>
            <a:endParaRPr lang="en-US" dirty="0"/>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1028700" y="2286003"/>
            <a:ext cx="4876800" cy="3568696"/>
          </a:xfrm>
          <a:prstGeom prst="rect">
            <a:avLst/>
          </a:prstGeom>
        </p:spPr>
        <p:txBody>
          <a:bodyPr lIns="0" tIns="0" rIns="0" bIns="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1033153"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7354824" y="990600"/>
            <a:ext cx="4837176" cy="4837176"/>
          </a:xfrm>
          <a:prstGeom prst="rect">
            <a:avLst/>
          </a:prstGeom>
        </p:spPr>
        <p:txBody>
          <a:bodyPr/>
          <a:lstStyle/>
          <a:p>
            <a:r>
              <a:rPr lang="en-US"/>
              <a:t>Click icon to add picture</a:t>
            </a:r>
            <a:endParaRPr lang="en-US" dirty="0"/>
          </a:p>
        </p:txBody>
      </p:sp>
      <p:sp>
        <p:nvSpPr>
          <p:cNvPr id="6" name="Date Placeholder 5">
            <a:extLst>
              <a:ext uri="{FF2B5EF4-FFF2-40B4-BE49-F238E27FC236}">
                <a16:creationId xmlns:a16="http://schemas.microsoft.com/office/drawing/2014/main" id="{AAE1D3B9-B2D1-4927-BE44-8408FBD84C06}"/>
              </a:ext>
            </a:extLst>
          </p:cNvPr>
          <p:cNvSpPr>
            <a:spLocks noGrp="1"/>
          </p:cNvSpPr>
          <p:nvPr>
            <p:ph type="dt" sz="half" idx="11"/>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67447116-BCE7-456E-88B8-96ADC76E5FC5}"/>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D03B6347-A35F-4216-9988-7393E598E123}"/>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426016581"/>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FD808B2-C5CA-FE45-B556-461D856BF7A0}"/>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4425CA9F-967F-1545-8E32-09F4DB0F04F6}"/>
              </a:ext>
            </a:extLst>
          </p:cNvPr>
          <p:cNvCxnSpPr>
            <a:cxnSpLocks/>
          </p:cNvCxnSpPr>
          <p:nvPr userDrawn="1"/>
        </p:nvCxnSpPr>
        <p:spPr>
          <a:xfrm flipV="1">
            <a:off x="1044475" y="1862667"/>
            <a:ext cx="10103049" cy="8670"/>
          </a:xfrm>
          <a:prstGeom prst="line">
            <a:avLst/>
          </a:prstGeom>
          <a:ln w="76200"/>
        </p:spPr>
        <p:style>
          <a:lnRef idx="1">
            <a:schemeClr val="dk1"/>
          </a:lnRef>
          <a:fillRef idx="0">
            <a:schemeClr val="dk1"/>
          </a:fillRef>
          <a:effectRef idx="0">
            <a:schemeClr val="dk1"/>
          </a:effectRef>
          <a:fontRef idx="minor">
            <a:schemeClr val="tx1"/>
          </a:fontRef>
        </p:style>
      </p:cxnSp>
      <p:sp>
        <p:nvSpPr>
          <p:cNvPr id="15" name="Title 1">
            <a:extLst>
              <a:ext uri="{FF2B5EF4-FFF2-40B4-BE49-F238E27FC236}">
                <a16:creationId xmlns:a16="http://schemas.microsoft.com/office/drawing/2014/main" id="{69DD4EBD-237B-7245-A9C2-A37674E23EEF}"/>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spTree>
    <p:extLst>
      <p:ext uri="{BB962C8B-B14F-4D97-AF65-F5344CB8AC3E}">
        <p14:creationId xmlns:p14="http://schemas.microsoft.com/office/powerpoint/2010/main" val="2681577982"/>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BA6D65B-10A2-D743-9FFA-D14B8696F310}"/>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anchor="t" anchorCtr="0" upright="1">
            <a:noAutofit/>
          </a:bodyPr>
          <a:lstStyle/>
          <a:p>
            <a:endParaRPr lang="en-US" dirty="0"/>
          </a:p>
        </p:txBody>
      </p:sp>
      <p:sp>
        <p:nvSpPr>
          <p:cNvPr id="10" name="Chart Placeholder 3">
            <a:extLst>
              <a:ext uri="{FF2B5EF4-FFF2-40B4-BE49-F238E27FC236}">
                <a16:creationId xmlns:a16="http://schemas.microsoft.com/office/drawing/2014/main" id="{FCB9F5CF-0F1D-284B-B997-AC308FED47B9}"/>
              </a:ext>
            </a:extLst>
          </p:cNvPr>
          <p:cNvSpPr>
            <a:spLocks noGrp="1"/>
          </p:cNvSpPr>
          <p:nvPr>
            <p:ph type="chart" sz="quarter" idx="11"/>
          </p:nvPr>
        </p:nvSpPr>
        <p:spPr>
          <a:xfrm>
            <a:off x="951345" y="2286000"/>
            <a:ext cx="9145155" cy="3164926"/>
          </a:xfrm>
          <a:prstGeom prst="rect">
            <a:avLst/>
          </a:prstGeom>
        </p:spPr>
        <p:txBody>
          <a:bodyPr/>
          <a:lstStyle/>
          <a:p>
            <a:r>
              <a:rPr lang="en-US"/>
              <a:t>Click icon to add chart</a:t>
            </a:r>
            <a:endParaRPr lang="en-US" dirty="0"/>
          </a:p>
        </p:txBody>
      </p:sp>
      <p:sp>
        <p:nvSpPr>
          <p:cNvPr id="11" name="Title 1">
            <a:extLst>
              <a:ext uri="{FF2B5EF4-FFF2-40B4-BE49-F238E27FC236}">
                <a16:creationId xmlns:a16="http://schemas.microsoft.com/office/drawing/2014/main" id="{A5652B48-7CDD-5645-B29B-54727CA5FFDF}"/>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0C0F4C76-2690-7448-8D03-9692C2BB1016}"/>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Date Placeholder 4">
            <a:extLst>
              <a:ext uri="{FF2B5EF4-FFF2-40B4-BE49-F238E27FC236}">
                <a16:creationId xmlns:a16="http://schemas.microsoft.com/office/drawing/2014/main" id="{BA1C09B5-CD25-4B65-9120-D8EBD79ABC86}"/>
              </a:ext>
            </a:extLst>
          </p:cNvPr>
          <p:cNvSpPr>
            <a:spLocks noGrp="1"/>
          </p:cNvSpPr>
          <p:nvPr>
            <p:ph type="dt" sz="half" idx="12"/>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EC6281DE-BBF4-4AA1-B110-DC418232A013}"/>
              </a:ext>
            </a:extLst>
          </p:cNvPr>
          <p:cNvSpPr>
            <a:spLocks noGrp="1"/>
          </p:cNvSpPr>
          <p:nvPr>
            <p:ph type="ftr" sz="quarter" idx="13"/>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a:extLst>
              <a:ext uri="{FF2B5EF4-FFF2-40B4-BE49-F238E27FC236}">
                <a16:creationId xmlns:a16="http://schemas.microsoft.com/office/drawing/2014/main" id="{7839333A-6926-414D-9C9D-B62395A38A86}"/>
              </a:ext>
            </a:extLst>
          </p:cNvPr>
          <p:cNvSpPr>
            <a:spLocks noGrp="1"/>
          </p:cNvSpPr>
          <p:nvPr>
            <p:ph type="sldNum" sz="quarter" idx="1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653965856"/>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6" pos="63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855E5B9-5A63-2D46-8653-3FD1F538F58A}"/>
              </a:ext>
              <a:ext uri="{C183D7F6-B498-43B3-948B-1728B52AA6E4}">
                <adec:decorative xmlns:adec="http://schemas.microsoft.com/office/drawing/2017/decorative" val="1"/>
              </a:ext>
            </a:extLst>
          </p:cNvPr>
          <p:cNvSpPr>
            <a:spLocks/>
          </p:cNvSpPr>
          <p:nvPr userDrawn="1"/>
        </p:nvSpPr>
        <p:spPr bwMode="auto">
          <a:xfrm>
            <a:off x="0" y="4453"/>
            <a:ext cx="11158847" cy="5824847"/>
          </a:xfrm>
          <a:prstGeom prst="rect">
            <a:avLst/>
          </a:prstGeom>
          <a:solidFill>
            <a:schemeClr val="accent2"/>
          </a:solidFill>
          <a:ln>
            <a:noFill/>
          </a:ln>
        </p:spPr>
        <p:txBody>
          <a:bodyPr rot="0" vert="horz" wrap="square" lIns="91440" tIns="45720" rIns="91440" bIns="45720" anchor="t" anchorCtr="0" upright="1">
            <a:noAutofit/>
          </a:bodyPr>
          <a:lstStyle/>
          <a:p>
            <a:endParaRPr lang="en-US" dirty="0"/>
          </a:p>
        </p:txBody>
      </p:sp>
      <p:sp>
        <p:nvSpPr>
          <p:cNvPr id="3" name="Table Placeholder 2">
            <a:extLst>
              <a:ext uri="{FF2B5EF4-FFF2-40B4-BE49-F238E27FC236}">
                <a16:creationId xmlns:a16="http://schemas.microsoft.com/office/drawing/2014/main" id="{03FB492B-801F-1741-BD1B-89F9C6BFF0EC}"/>
              </a:ext>
            </a:extLst>
          </p:cNvPr>
          <p:cNvSpPr>
            <a:spLocks noGrp="1"/>
          </p:cNvSpPr>
          <p:nvPr>
            <p:ph type="tbl" sz="quarter" idx="10"/>
          </p:nvPr>
        </p:nvSpPr>
        <p:spPr>
          <a:xfrm>
            <a:off x="1028700" y="2423161"/>
            <a:ext cx="9067800" cy="2227404"/>
          </a:xfrm>
          <a:prstGeom prst="rect">
            <a:avLst/>
          </a:prstGeom>
        </p:spPr>
        <p:txBody>
          <a:bodyPr/>
          <a:lstStyle/>
          <a:p>
            <a:r>
              <a:rPr lang="en-US"/>
              <a:t>Click icon to add table</a:t>
            </a:r>
            <a:endParaRPr lang="en-US" dirty="0"/>
          </a:p>
        </p:txBody>
      </p:sp>
      <p:sp>
        <p:nvSpPr>
          <p:cNvPr id="13" name="Title 1">
            <a:extLst>
              <a:ext uri="{FF2B5EF4-FFF2-40B4-BE49-F238E27FC236}">
                <a16:creationId xmlns:a16="http://schemas.microsoft.com/office/drawing/2014/main" id="{774545B3-0290-D848-BDB5-811BC52BD457}"/>
              </a:ext>
            </a:extLst>
          </p:cNvPr>
          <p:cNvSpPr>
            <a:spLocks noGrp="1"/>
          </p:cNvSpPr>
          <p:nvPr>
            <p:ph type="title"/>
          </p:nvPr>
        </p:nvSpPr>
        <p:spPr>
          <a:xfrm>
            <a:off x="1028700" y="999068"/>
            <a:ext cx="10096500" cy="645284"/>
          </a:xfrm>
          <a:prstGeom prst="rect">
            <a:avLst/>
          </a:prstGeom>
        </p:spPr>
        <p:txBody>
          <a:bodyPr lIns="0" tIns="0" rIns="0" bIns="0" anchor="b"/>
          <a:lstStyle/>
          <a:p>
            <a:r>
              <a:rPr lang="en-US"/>
              <a:t>Click to edit Master title style</a:t>
            </a:r>
            <a:endParaRPr lang="en-US" dirty="0"/>
          </a:p>
        </p:txBody>
      </p:sp>
      <p:cxnSp>
        <p:nvCxnSpPr>
          <p:cNvPr id="14" name="Straight Connector 13">
            <a:extLst>
              <a:ext uri="{FF2B5EF4-FFF2-40B4-BE49-F238E27FC236}">
                <a16:creationId xmlns:a16="http://schemas.microsoft.com/office/drawing/2014/main" id="{03709460-09E4-854A-889B-491A934DE40F}"/>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6" name="Date Placeholder 5">
            <a:extLst>
              <a:ext uri="{FF2B5EF4-FFF2-40B4-BE49-F238E27FC236}">
                <a16:creationId xmlns:a16="http://schemas.microsoft.com/office/drawing/2014/main" id="{0F749A19-BE29-4599-ABBE-E7C61FF9EE3F}"/>
              </a:ext>
            </a:extLst>
          </p:cNvPr>
          <p:cNvSpPr>
            <a:spLocks noGrp="1"/>
          </p:cNvSpPr>
          <p:nvPr>
            <p:ph type="dt" sz="half" idx="11"/>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98F30C11-6611-47E2-9CF7-8EE77F4CD107}"/>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5AF710E8-4CE9-4D79-8121-DD559D321EC4}"/>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3413503385"/>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6" pos="63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A99595-F780-594B-8C36-E4E5AF5E1CD5}"/>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anchor="t" anchorCtr="0" upright="1">
            <a:noAutofit/>
          </a:bodyPr>
          <a:lstStyle/>
          <a:p>
            <a:endParaRPr lang="en-US" dirty="0"/>
          </a:p>
        </p:txBody>
      </p:sp>
      <p:cxnSp>
        <p:nvCxnSpPr>
          <p:cNvPr id="12" name="Straight Connector 11">
            <a:extLst>
              <a:ext uri="{FF2B5EF4-FFF2-40B4-BE49-F238E27FC236}">
                <a16:creationId xmlns:a16="http://schemas.microsoft.com/office/drawing/2014/main" id="{04AFB169-81B7-454B-BE19-407333C86F3B}"/>
              </a:ext>
            </a:extLst>
          </p:cNvPr>
          <p:cNvCxnSpPr>
            <a:cxnSpLocks/>
          </p:cNvCxnSpPr>
          <p:nvPr userDrawn="1"/>
        </p:nvCxnSpPr>
        <p:spPr>
          <a:xfrm>
            <a:off x="2184935" y="1874704"/>
            <a:ext cx="8973912" cy="0"/>
          </a:xfrm>
          <a:prstGeom prst="line">
            <a:avLst/>
          </a:prstGeom>
          <a:ln w="76200"/>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8BFC26CF-26CC-354C-BB60-AD3E01D575ED}"/>
              </a:ext>
            </a:extLst>
          </p:cNvPr>
          <p:cNvSpPr>
            <a:spLocks noGrp="1"/>
          </p:cNvSpPr>
          <p:nvPr>
            <p:ph type="body" sz="quarter" idx="10"/>
          </p:nvPr>
        </p:nvSpPr>
        <p:spPr>
          <a:xfrm>
            <a:off x="1028700" y="2304344"/>
            <a:ext cx="7810500" cy="2989263"/>
          </a:xfrm>
          <a:prstGeom prst="rect">
            <a:avLst/>
          </a:prstGeom>
        </p:spPr>
        <p:txBody>
          <a:bodyPr lIns="0" tIns="0" rIns="0" bIns="0"/>
          <a:lstStyle>
            <a:lvl1pPr marL="0" indent="0">
              <a:lnSpc>
                <a:spcPct val="150000"/>
              </a:lnSpc>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 name="Title 1">
            <a:extLst>
              <a:ext uri="{FF2B5EF4-FFF2-40B4-BE49-F238E27FC236}">
                <a16:creationId xmlns:a16="http://schemas.microsoft.com/office/drawing/2014/main" id="{FBA06611-233D-45FA-A146-AB9D4F4A787C}"/>
              </a:ext>
            </a:extLst>
          </p:cNvPr>
          <p:cNvSpPr>
            <a:spLocks noGrp="1"/>
          </p:cNvSpPr>
          <p:nvPr>
            <p:ph type="title" hasCustomPrompt="1"/>
          </p:nvPr>
        </p:nvSpPr>
        <p:spPr>
          <a:xfrm>
            <a:off x="771525" y="978781"/>
            <a:ext cx="1589372" cy="1325563"/>
          </a:xfrm>
          <a:prstGeom prst="rect">
            <a:avLst/>
          </a:prstGeom>
        </p:spPr>
        <p:txBody>
          <a:bodyPr/>
          <a:lstStyle>
            <a:lvl1pPr>
              <a:defRPr sz="20000"/>
            </a:lvl1pPr>
          </a:lstStyle>
          <a:p>
            <a:r>
              <a:rPr lang="en-US" dirty="0"/>
              <a:t>“</a:t>
            </a:r>
          </a:p>
        </p:txBody>
      </p:sp>
      <p:sp>
        <p:nvSpPr>
          <p:cNvPr id="7" name="Date Placeholder 6">
            <a:extLst>
              <a:ext uri="{FF2B5EF4-FFF2-40B4-BE49-F238E27FC236}">
                <a16:creationId xmlns:a16="http://schemas.microsoft.com/office/drawing/2014/main" id="{894887C6-2D97-4388-AA65-CEEA6591BFB1}"/>
              </a:ext>
            </a:extLst>
          </p:cNvPr>
          <p:cNvSpPr>
            <a:spLocks noGrp="1"/>
          </p:cNvSpPr>
          <p:nvPr>
            <p:ph type="dt" sz="half" idx="11"/>
          </p:nvPr>
        </p:nvSpPr>
        <p:spPr/>
        <p:txBody>
          <a:bodyPr/>
          <a:lstStyle/>
          <a:p>
            <a:r>
              <a:rPr lang="en-US"/>
              <a:t>September 3, 20XX </a:t>
            </a:r>
            <a:endParaRPr lang="en-US" dirty="0"/>
          </a:p>
        </p:txBody>
      </p:sp>
      <p:sp>
        <p:nvSpPr>
          <p:cNvPr id="8" name="Footer Placeholder 7">
            <a:extLst>
              <a:ext uri="{FF2B5EF4-FFF2-40B4-BE49-F238E27FC236}">
                <a16:creationId xmlns:a16="http://schemas.microsoft.com/office/drawing/2014/main" id="{63F84EFA-1D77-40D3-B5AC-6652DC26F0ED}"/>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11" name="Slide Number Placeholder 10">
            <a:extLst>
              <a:ext uri="{FF2B5EF4-FFF2-40B4-BE49-F238E27FC236}">
                <a16:creationId xmlns:a16="http://schemas.microsoft.com/office/drawing/2014/main" id="{713CA07C-1BC2-4B16-8557-27C373CFCE9C}"/>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226144542"/>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EFAD8BFA-14F6-F54A-AB64-29F9F7616A7D}"/>
              </a:ext>
            </a:extLst>
          </p:cNvPr>
          <p:cNvCxnSpPr>
            <a:cxnSpLocks/>
          </p:cNvCxnSpPr>
          <p:nvPr userDrawn="1"/>
        </p:nvCxnSpPr>
        <p:spPr>
          <a:xfrm>
            <a:off x="1033153" y="1874640"/>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Text Placeholder 4">
            <a:extLst>
              <a:ext uri="{FF2B5EF4-FFF2-40B4-BE49-F238E27FC236}">
                <a16:creationId xmlns:a16="http://schemas.microsoft.com/office/drawing/2014/main" id="{15B9E731-6B9B-024E-9360-F9F34CC6638B}"/>
              </a:ext>
            </a:extLst>
          </p:cNvPr>
          <p:cNvSpPr>
            <a:spLocks noGrp="1"/>
          </p:cNvSpPr>
          <p:nvPr>
            <p:ph type="body" sz="quarter" idx="10"/>
          </p:nvPr>
        </p:nvSpPr>
        <p:spPr>
          <a:xfrm>
            <a:off x="1028700" y="4313437"/>
            <a:ext cx="1828800" cy="401220"/>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0" name="Text Placeholder 4">
            <a:extLst>
              <a:ext uri="{FF2B5EF4-FFF2-40B4-BE49-F238E27FC236}">
                <a16:creationId xmlns:a16="http://schemas.microsoft.com/office/drawing/2014/main" id="{FD3D9C96-2F42-E545-BD97-AC8568E2F49D}"/>
              </a:ext>
            </a:extLst>
          </p:cNvPr>
          <p:cNvSpPr>
            <a:spLocks noGrp="1"/>
          </p:cNvSpPr>
          <p:nvPr>
            <p:ph type="body" sz="quarter" idx="11"/>
          </p:nvPr>
        </p:nvSpPr>
        <p:spPr>
          <a:xfrm>
            <a:off x="1028700" y="4752757"/>
            <a:ext cx="1828800" cy="552450"/>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1" name="Text Placeholder 4">
            <a:extLst>
              <a:ext uri="{FF2B5EF4-FFF2-40B4-BE49-F238E27FC236}">
                <a16:creationId xmlns:a16="http://schemas.microsoft.com/office/drawing/2014/main" id="{892AA37C-BA0F-9C4F-B098-EDFE391C47DB}"/>
              </a:ext>
            </a:extLst>
          </p:cNvPr>
          <p:cNvSpPr>
            <a:spLocks noGrp="1"/>
          </p:cNvSpPr>
          <p:nvPr>
            <p:ph type="body" sz="quarter" idx="12"/>
          </p:nvPr>
        </p:nvSpPr>
        <p:spPr>
          <a:xfrm>
            <a:off x="3784600" y="4332486"/>
            <a:ext cx="1828800" cy="40122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2" name="Text Placeholder 4">
            <a:extLst>
              <a:ext uri="{FF2B5EF4-FFF2-40B4-BE49-F238E27FC236}">
                <a16:creationId xmlns:a16="http://schemas.microsoft.com/office/drawing/2014/main" id="{EEAAAC92-F1DA-6847-8D56-1ACCD5E3B0F5}"/>
              </a:ext>
            </a:extLst>
          </p:cNvPr>
          <p:cNvSpPr>
            <a:spLocks noGrp="1"/>
          </p:cNvSpPr>
          <p:nvPr>
            <p:ph type="body" sz="quarter" idx="13"/>
          </p:nvPr>
        </p:nvSpPr>
        <p:spPr>
          <a:xfrm>
            <a:off x="3784600" y="4752757"/>
            <a:ext cx="1828800" cy="552450"/>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3" name="Text Placeholder 4">
            <a:extLst>
              <a:ext uri="{FF2B5EF4-FFF2-40B4-BE49-F238E27FC236}">
                <a16:creationId xmlns:a16="http://schemas.microsoft.com/office/drawing/2014/main" id="{F4E4153D-E2B3-7D4A-8D92-FF6597B2FB5F}"/>
              </a:ext>
            </a:extLst>
          </p:cNvPr>
          <p:cNvSpPr>
            <a:spLocks noGrp="1"/>
          </p:cNvSpPr>
          <p:nvPr>
            <p:ph type="body" sz="quarter" idx="14"/>
          </p:nvPr>
        </p:nvSpPr>
        <p:spPr>
          <a:xfrm>
            <a:off x="6531512" y="4313436"/>
            <a:ext cx="1828800" cy="42027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4" name="Text Placeholder 4">
            <a:extLst>
              <a:ext uri="{FF2B5EF4-FFF2-40B4-BE49-F238E27FC236}">
                <a16:creationId xmlns:a16="http://schemas.microsoft.com/office/drawing/2014/main" id="{0D6B703A-5BF6-744F-A3D3-C65E3F8B3B6B}"/>
              </a:ext>
            </a:extLst>
          </p:cNvPr>
          <p:cNvSpPr>
            <a:spLocks noGrp="1"/>
          </p:cNvSpPr>
          <p:nvPr>
            <p:ph type="body" sz="quarter" idx="15"/>
          </p:nvPr>
        </p:nvSpPr>
        <p:spPr>
          <a:xfrm>
            <a:off x="6531512" y="4752757"/>
            <a:ext cx="1828800" cy="552451"/>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5" name="Text Placeholder 4">
            <a:extLst>
              <a:ext uri="{FF2B5EF4-FFF2-40B4-BE49-F238E27FC236}">
                <a16:creationId xmlns:a16="http://schemas.microsoft.com/office/drawing/2014/main" id="{982A9FE5-981A-B340-B8F8-D2DB83C19609}"/>
              </a:ext>
            </a:extLst>
          </p:cNvPr>
          <p:cNvSpPr>
            <a:spLocks noGrp="1"/>
          </p:cNvSpPr>
          <p:nvPr>
            <p:ph type="body" sz="quarter" idx="16"/>
          </p:nvPr>
        </p:nvSpPr>
        <p:spPr>
          <a:xfrm>
            <a:off x="9296400" y="4332486"/>
            <a:ext cx="1828800" cy="42027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6" name="Text Placeholder 4">
            <a:extLst>
              <a:ext uri="{FF2B5EF4-FFF2-40B4-BE49-F238E27FC236}">
                <a16:creationId xmlns:a16="http://schemas.microsoft.com/office/drawing/2014/main" id="{594B2391-B4C8-5542-8285-39BAD874EC11}"/>
              </a:ext>
            </a:extLst>
          </p:cNvPr>
          <p:cNvSpPr>
            <a:spLocks noGrp="1"/>
          </p:cNvSpPr>
          <p:nvPr>
            <p:ph type="body" sz="quarter" idx="17"/>
          </p:nvPr>
        </p:nvSpPr>
        <p:spPr>
          <a:xfrm>
            <a:off x="9296400" y="4752757"/>
            <a:ext cx="1828800" cy="552451"/>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7" name="Picture Placeholder 25">
            <a:extLst>
              <a:ext uri="{FF2B5EF4-FFF2-40B4-BE49-F238E27FC236}">
                <a16:creationId xmlns:a16="http://schemas.microsoft.com/office/drawing/2014/main" id="{A2D87BC1-884E-CD4E-BABF-B7AF4DF7869E}"/>
              </a:ext>
            </a:extLst>
          </p:cNvPr>
          <p:cNvSpPr>
            <a:spLocks noGrp="1"/>
          </p:cNvSpPr>
          <p:nvPr>
            <p:ph type="pic" sz="quarter" idx="18"/>
          </p:nvPr>
        </p:nvSpPr>
        <p:spPr>
          <a:xfrm>
            <a:off x="1028700" y="2308936"/>
            <a:ext cx="1828800" cy="1831590"/>
          </a:xfrm>
          <a:prstGeom prst="rect">
            <a:avLst/>
          </a:prstGeom>
        </p:spPr>
        <p:txBody>
          <a:bodyPr/>
          <a:lstStyle>
            <a:lvl1pPr>
              <a:defRPr sz="2000"/>
            </a:lvl1pPr>
          </a:lstStyle>
          <a:p>
            <a:r>
              <a:rPr lang="en-US"/>
              <a:t>Click icon to add picture</a:t>
            </a:r>
            <a:endParaRPr lang="en-US" dirty="0"/>
          </a:p>
        </p:txBody>
      </p:sp>
      <p:sp>
        <p:nvSpPr>
          <p:cNvPr id="38" name="Picture Placeholder 25">
            <a:extLst>
              <a:ext uri="{FF2B5EF4-FFF2-40B4-BE49-F238E27FC236}">
                <a16:creationId xmlns:a16="http://schemas.microsoft.com/office/drawing/2014/main" id="{DB0763B3-E65F-8A47-AA7C-C9A56C50600F}"/>
              </a:ext>
            </a:extLst>
          </p:cNvPr>
          <p:cNvSpPr>
            <a:spLocks noGrp="1"/>
          </p:cNvSpPr>
          <p:nvPr>
            <p:ph type="pic" sz="quarter" idx="19"/>
          </p:nvPr>
        </p:nvSpPr>
        <p:spPr>
          <a:xfrm>
            <a:off x="3784600" y="2308936"/>
            <a:ext cx="1828800" cy="1831590"/>
          </a:xfrm>
          <a:prstGeom prst="rect">
            <a:avLst/>
          </a:prstGeom>
        </p:spPr>
        <p:txBody>
          <a:bodyPr/>
          <a:lstStyle>
            <a:lvl1pPr>
              <a:defRPr sz="2000"/>
            </a:lvl1pPr>
          </a:lstStyle>
          <a:p>
            <a:r>
              <a:rPr lang="en-US"/>
              <a:t>Click icon to add picture</a:t>
            </a:r>
            <a:endParaRPr lang="en-US" dirty="0"/>
          </a:p>
        </p:txBody>
      </p:sp>
      <p:sp>
        <p:nvSpPr>
          <p:cNvPr id="39" name="Picture Placeholder 25">
            <a:extLst>
              <a:ext uri="{FF2B5EF4-FFF2-40B4-BE49-F238E27FC236}">
                <a16:creationId xmlns:a16="http://schemas.microsoft.com/office/drawing/2014/main" id="{1E0F47CF-6DE7-F745-B9D8-55421009AF4E}"/>
              </a:ext>
            </a:extLst>
          </p:cNvPr>
          <p:cNvSpPr>
            <a:spLocks noGrp="1"/>
          </p:cNvSpPr>
          <p:nvPr>
            <p:ph type="pic" sz="quarter" idx="20"/>
          </p:nvPr>
        </p:nvSpPr>
        <p:spPr>
          <a:xfrm>
            <a:off x="6540500" y="2308936"/>
            <a:ext cx="1828800" cy="1831590"/>
          </a:xfrm>
          <a:prstGeom prst="rect">
            <a:avLst/>
          </a:prstGeom>
        </p:spPr>
        <p:txBody>
          <a:bodyPr/>
          <a:lstStyle>
            <a:lvl1pPr>
              <a:defRPr sz="2000"/>
            </a:lvl1pPr>
          </a:lstStyle>
          <a:p>
            <a:r>
              <a:rPr lang="en-US"/>
              <a:t>Click icon to add picture</a:t>
            </a:r>
            <a:endParaRPr lang="en-US" dirty="0"/>
          </a:p>
        </p:txBody>
      </p:sp>
      <p:sp>
        <p:nvSpPr>
          <p:cNvPr id="40" name="Picture Placeholder 25">
            <a:extLst>
              <a:ext uri="{FF2B5EF4-FFF2-40B4-BE49-F238E27FC236}">
                <a16:creationId xmlns:a16="http://schemas.microsoft.com/office/drawing/2014/main" id="{B4621956-6AB4-E346-8900-9AE2A51ADBC5}"/>
              </a:ext>
            </a:extLst>
          </p:cNvPr>
          <p:cNvSpPr>
            <a:spLocks noGrp="1"/>
          </p:cNvSpPr>
          <p:nvPr>
            <p:ph type="pic" sz="quarter" idx="21"/>
          </p:nvPr>
        </p:nvSpPr>
        <p:spPr>
          <a:xfrm>
            <a:off x="9296400" y="2314278"/>
            <a:ext cx="1828800" cy="1831590"/>
          </a:xfrm>
          <a:prstGeom prst="rect">
            <a:avLst/>
          </a:prstGeom>
        </p:spPr>
        <p:txBody>
          <a:bodyPr/>
          <a:lstStyle>
            <a:lvl1pPr>
              <a:defRPr sz="2000"/>
            </a:lvl1pPr>
          </a:lstStyle>
          <a:p>
            <a:r>
              <a:rPr lang="en-US"/>
              <a:t>Click icon to add picture</a:t>
            </a:r>
            <a:endParaRPr lang="en-US" dirty="0"/>
          </a:p>
        </p:txBody>
      </p:sp>
      <p:sp>
        <p:nvSpPr>
          <p:cNvPr id="25" name="Title 1">
            <a:extLst>
              <a:ext uri="{FF2B5EF4-FFF2-40B4-BE49-F238E27FC236}">
                <a16:creationId xmlns:a16="http://schemas.microsoft.com/office/drawing/2014/main" id="{3B64062A-6292-0441-95CB-9A91F49DBAA7}"/>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sp>
        <p:nvSpPr>
          <p:cNvPr id="6" name="Date Placeholder 5">
            <a:extLst>
              <a:ext uri="{FF2B5EF4-FFF2-40B4-BE49-F238E27FC236}">
                <a16:creationId xmlns:a16="http://schemas.microsoft.com/office/drawing/2014/main" id="{383883EC-FACE-4093-9976-8B0D4C8BEBCC}"/>
              </a:ext>
            </a:extLst>
          </p:cNvPr>
          <p:cNvSpPr>
            <a:spLocks noGrp="1"/>
          </p:cNvSpPr>
          <p:nvPr>
            <p:ph type="dt" sz="half" idx="22"/>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E2611EE2-9C8D-405E-9ABF-8EFD1E1D6BB5}"/>
              </a:ext>
            </a:extLst>
          </p:cNvPr>
          <p:cNvSpPr>
            <a:spLocks noGrp="1"/>
          </p:cNvSpPr>
          <p:nvPr>
            <p:ph type="ftr" sz="quarter" idx="23"/>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EFE126EB-13BB-4830-A999-3778C11747A6}"/>
              </a:ext>
            </a:extLst>
          </p:cNvPr>
          <p:cNvSpPr>
            <a:spLocks noGrp="1"/>
          </p:cNvSpPr>
          <p:nvPr>
            <p:ph type="sldNum" sz="quarter" idx="2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023963209"/>
      </p:ext>
    </p:extLst>
  </p:cSld>
  <p:clrMapOvr>
    <a:masterClrMapping/>
  </p:clrMapOvr>
  <p:extLst>
    <p:ext uri="{DCECCB84-F9BA-43D5-87BE-67443E8EF086}">
      <p15:sldGuideLst xmlns:p15="http://schemas.microsoft.com/office/powerpoint/2012/main">
        <p15:guide id="2" pos="648" userDrawn="1">
          <p15:clr>
            <a:srgbClr val="FBAE40"/>
          </p15:clr>
        </p15:guide>
        <p15:guide id="4" orient="horz" pos="1152" userDrawn="1">
          <p15:clr>
            <a:srgbClr val="FBAE40"/>
          </p15:clr>
        </p15:guide>
        <p15:guide id="5" orient="horz" pos="1440" userDrawn="1">
          <p15:clr>
            <a:srgbClr val="FBAE40"/>
          </p15:clr>
        </p15:guide>
        <p15:guide id="8" orient="horz" pos="3072" userDrawn="1">
          <p15:clr>
            <a:srgbClr val="FBAE40"/>
          </p15:clr>
        </p15:guide>
        <p15:guide id="13" pos="6384" userDrawn="1">
          <p15:clr>
            <a:srgbClr val="FBAE40"/>
          </p15:clr>
        </p15:guide>
        <p15:guide id="14" orient="horz" pos="321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A116A2E3-682D-BD4F-9FC9-4546B0C9A186}"/>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cxnSp>
        <p:nvCxnSpPr>
          <p:cNvPr id="32" name="Straight Connector 31">
            <a:extLst>
              <a:ext uri="{FF2B5EF4-FFF2-40B4-BE49-F238E27FC236}">
                <a16:creationId xmlns:a16="http://schemas.microsoft.com/office/drawing/2014/main" id="{ED64AC08-85A6-6F44-88B4-3FAE91B70C1B}"/>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Text Placeholder 4">
            <a:extLst>
              <a:ext uri="{FF2B5EF4-FFF2-40B4-BE49-F238E27FC236}">
                <a16:creationId xmlns:a16="http://schemas.microsoft.com/office/drawing/2014/main" id="{2D1056DE-470B-C64D-99AE-5039A021EC58}"/>
              </a:ext>
            </a:extLst>
          </p:cNvPr>
          <p:cNvSpPr>
            <a:spLocks noGrp="1"/>
          </p:cNvSpPr>
          <p:nvPr>
            <p:ph type="body" sz="quarter" idx="17"/>
          </p:nvPr>
        </p:nvSpPr>
        <p:spPr>
          <a:xfrm>
            <a:off x="941616" y="2328553"/>
            <a:ext cx="2286000" cy="911029"/>
          </a:xfrm>
          <a:prstGeom prst="rect">
            <a:avLst/>
          </a:prstGeom>
        </p:spPr>
        <p:txBody>
          <a:bodyPr/>
          <a:lstStyle>
            <a:lvl1pPr>
              <a:buNone/>
              <a:defRPr sz="1800" b="1"/>
            </a:lvl1pPr>
          </a:lstStyle>
          <a:p>
            <a:pPr lvl="0"/>
            <a:r>
              <a:rPr lang="en-US"/>
              <a:t>Click to edit Master text styles</a:t>
            </a:r>
          </a:p>
        </p:txBody>
      </p:sp>
      <p:sp>
        <p:nvSpPr>
          <p:cNvPr id="37" name="Text Placeholder 4">
            <a:extLst>
              <a:ext uri="{FF2B5EF4-FFF2-40B4-BE49-F238E27FC236}">
                <a16:creationId xmlns:a16="http://schemas.microsoft.com/office/drawing/2014/main" id="{4ADA9C53-0DC4-4D43-B80C-9B0A9E0EBDE1}"/>
              </a:ext>
            </a:extLst>
          </p:cNvPr>
          <p:cNvSpPr>
            <a:spLocks noGrp="1"/>
          </p:cNvSpPr>
          <p:nvPr>
            <p:ph type="body" sz="quarter" idx="19"/>
          </p:nvPr>
        </p:nvSpPr>
        <p:spPr>
          <a:xfrm>
            <a:off x="6206672" y="2328553"/>
            <a:ext cx="2286000" cy="911029"/>
          </a:xfrm>
          <a:prstGeom prst="rect">
            <a:avLst/>
          </a:prstGeom>
        </p:spPr>
        <p:txBody>
          <a:bodyPr/>
          <a:lstStyle>
            <a:lvl1pPr>
              <a:buNone/>
              <a:defRPr sz="1800" b="1"/>
            </a:lvl1pPr>
          </a:lstStyle>
          <a:p>
            <a:pPr lvl="0"/>
            <a:r>
              <a:rPr lang="en-US"/>
              <a:t>Click to edit Master text styles</a:t>
            </a:r>
          </a:p>
        </p:txBody>
      </p:sp>
      <p:sp>
        <p:nvSpPr>
          <p:cNvPr id="38" name="Text Placeholder 4">
            <a:extLst>
              <a:ext uri="{FF2B5EF4-FFF2-40B4-BE49-F238E27FC236}">
                <a16:creationId xmlns:a16="http://schemas.microsoft.com/office/drawing/2014/main" id="{F8E68047-DF25-AB45-A0F0-F4DFE23516C6}"/>
              </a:ext>
            </a:extLst>
          </p:cNvPr>
          <p:cNvSpPr>
            <a:spLocks noGrp="1"/>
          </p:cNvSpPr>
          <p:nvPr>
            <p:ph type="body" sz="quarter" idx="20"/>
          </p:nvPr>
        </p:nvSpPr>
        <p:spPr>
          <a:xfrm>
            <a:off x="6206672" y="3336211"/>
            <a:ext cx="2286000" cy="2490992"/>
          </a:xfrm>
          <a:prstGeom prst="rect">
            <a:avLst/>
          </a:prstGeom>
        </p:spPr>
        <p:txBody>
          <a:bodyPr/>
          <a:lstStyle>
            <a:lvl1pPr marL="0" indent="0">
              <a:lnSpc>
                <a:spcPct val="100000"/>
              </a:lnSpc>
              <a:buFont typeface="Arial" panose="020B0604020202020204" pitchFamily="34" charset="0"/>
              <a:buNone/>
              <a:defRPr sz="1400" b="0"/>
            </a:lvl1pPr>
          </a:lstStyle>
          <a:p>
            <a:pPr lvl="0"/>
            <a:r>
              <a:rPr lang="en-US"/>
              <a:t>Click to edit Master text styles</a:t>
            </a:r>
          </a:p>
        </p:txBody>
      </p:sp>
      <p:sp>
        <p:nvSpPr>
          <p:cNvPr id="41" name="Text Placeholder 4">
            <a:extLst>
              <a:ext uri="{FF2B5EF4-FFF2-40B4-BE49-F238E27FC236}">
                <a16:creationId xmlns:a16="http://schemas.microsoft.com/office/drawing/2014/main" id="{61DB1B27-14E7-1549-BDAA-6DD31A1B1FC4}"/>
              </a:ext>
            </a:extLst>
          </p:cNvPr>
          <p:cNvSpPr>
            <a:spLocks noGrp="1"/>
          </p:cNvSpPr>
          <p:nvPr>
            <p:ph type="body" sz="quarter" idx="21"/>
          </p:nvPr>
        </p:nvSpPr>
        <p:spPr>
          <a:xfrm>
            <a:off x="8839200" y="2328553"/>
            <a:ext cx="2286000" cy="911029"/>
          </a:xfrm>
          <a:prstGeom prst="rect">
            <a:avLst/>
          </a:prstGeom>
        </p:spPr>
        <p:txBody>
          <a:bodyPr/>
          <a:lstStyle>
            <a:lvl1pPr>
              <a:buNone/>
              <a:defRPr sz="1800" b="1"/>
            </a:lvl1pPr>
          </a:lstStyle>
          <a:p>
            <a:pPr lvl="0"/>
            <a:r>
              <a:rPr lang="en-US"/>
              <a:t>Click to edit Master text styles</a:t>
            </a:r>
          </a:p>
        </p:txBody>
      </p:sp>
      <p:sp>
        <p:nvSpPr>
          <p:cNvPr id="42" name="Text Placeholder 4">
            <a:extLst>
              <a:ext uri="{FF2B5EF4-FFF2-40B4-BE49-F238E27FC236}">
                <a16:creationId xmlns:a16="http://schemas.microsoft.com/office/drawing/2014/main" id="{69D66743-22F2-C84F-9FD2-F350766D6CDF}"/>
              </a:ext>
            </a:extLst>
          </p:cNvPr>
          <p:cNvSpPr>
            <a:spLocks noGrp="1"/>
          </p:cNvSpPr>
          <p:nvPr>
            <p:ph type="body" sz="quarter" idx="22"/>
          </p:nvPr>
        </p:nvSpPr>
        <p:spPr>
          <a:xfrm>
            <a:off x="8839200" y="3331030"/>
            <a:ext cx="2286000" cy="2466536"/>
          </a:xfrm>
          <a:prstGeom prst="rect">
            <a:avLst/>
          </a:prstGeom>
        </p:spPr>
        <p:txBody>
          <a:bodyPr/>
          <a:lstStyle>
            <a:lvl1pPr marL="0" indent="0">
              <a:lnSpc>
                <a:spcPct val="100000"/>
              </a:lnSpc>
              <a:buFont typeface="Arial" panose="020B0604020202020204" pitchFamily="34" charset="0"/>
              <a:buNone/>
              <a:defRPr sz="1400" b="0"/>
            </a:lvl1pPr>
          </a:lstStyle>
          <a:p>
            <a:pPr lvl="0"/>
            <a:r>
              <a:rPr lang="en-US"/>
              <a:t>Click to edit Master text styles</a:t>
            </a:r>
          </a:p>
        </p:txBody>
      </p:sp>
      <p:sp>
        <p:nvSpPr>
          <p:cNvPr id="43" name="Text Placeholder 4">
            <a:extLst>
              <a:ext uri="{FF2B5EF4-FFF2-40B4-BE49-F238E27FC236}">
                <a16:creationId xmlns:a16="http://schemas.microsoft.com/office/drawing/2014/main" id="{4A38EF55-8739-4A40-A228-67296EA938B3}"/>
              </a:ext>
            </a:extLst>
          </p:cNvPr>
          <p:cNvSpPr>
            <a:spLocks noGrp="1"/>
          </p:cNvSpPr>
          <p:nvPr>
            <p:ph type="body" sz="quarter" idx="23"/>
          </p:nvPr>
        </p:nvSpPr>
        <p:spPr>
          <a:xfrm>
            <a:off x="3574144" y="2328553"/>
            <a:ext cx="2286000" cy="911029"/>
          </a:xfrm>
          <a:prstGeom prst="rect">
            <a:avLst/>
          </a:prstGeom>
        </p:spPr>
        <p:txBody>
          <a:bodyPr/>
          <a:lstStyle>
            <a:lvl1pPr>
              <a:buNone/>
              <a:defRPr sz="1800" b="1"/>
            </a:lvl1pPr>
          </a:lstStyle>
          <a:p>
            <a:pPr lvl="0"/>
            <a:r>
              <a:rPr lang="en-US"/>
              <a:t>Click to edit Master text styles</a:t>
            </a:r>
          </a:p>
        </p:txBody>
      </p:sp>
      <p:sp>
        <p:nvSpPr>
          <p:cNvPr id="44" name="Text Placeholder 4">
            <a:extLst>
              <a:ext uri="{FF2B5EF4-FFF2-40B4-BE49-F238E27FC236}">
                <a16:creationId xmlns:a16="http://schemas.microsoft.com/office/drawing/2014/main" id="{268DC74C-B0F9-2649-BEC3-BBA0BD737650}"/>
              </a:ext>
            </a:extLst>
          </p:cNvPr>
          <p:cNvSpPr>
            <a:spLocks noGrp="1"/>
          </p:cNvSpPr>
          <p:nvPr>
            <p:ph type="body" sz="quarter" idx="24"/>
          </p:nvPr>
        </p:nvSpPr>
        <p:spPr>
          <a:xfrm>
            <a:off x="3557921" y="3331029"/>
            <a:ext cx="2286000" cy="2466537"/>
          </a:xfrm>
          <a:prstGeom prst="rect">
            <a:avLst/>
          </a:prstGeom>
        </p:spPr>
        <p:txBody>
          <a:bodyPr/>
          <a:lstStyle>
            <a:lvl1pPr marL="0" indent="0">
              <a:lnSpc>
                <a:spcPct val="100000"/>
              </a:lnSpc>
              <a:buFont typeface="Arial" panose="020B0604020202020204" pitchFamily="34" charset="0"/>
              <a:buNone/>
              <a:defRPr sz="1400" b="0"/>
            </a:lvl1pPr>
          </a:lstStyle>
          <a:p>
            <a:pPr lvl="0"/>
            <a:r>
              <a:rPr lang="en-US"/>
              <a:t>Click to edit Master text styles</a:t>
            </a:r>
          </a:p>
        </p:txBody>
      </p:sp>
      <p:sp>
        <p:nvSpPr>
          <p:cNvPr id="3" name="Text Placeholder 2">
            <a:extLst>
              <a:ext uri="{FF2B5EF4-FFF2-40B4-BE49-F238E27FC236}">
                <a16:creationId xmlns:a16="http://schemas.microsoft.com/office/drawing/2014/main" id="{57B1422B-E6C5-43B2-9F2B-DECEB3812142}"/>
              </a:ext>
            </a:extLst>
          </p:cNvPr>
          <p:cNvSpPr>
            <a:spLocks noGrp="1"/>
          </p:cNvSpPr>
          <p:nvPr>
            <p:ph type="body" sz="quarter" idx="25"/>
          </p:nvPr>
        </p:nvSpPr>
        <p:spPr>
          <a:xfrm>
            <a:off x="968377" y="3331029"/>
            <a:ext cx="2286000" cy="2466975"/>
          </a:xfrm>
          <a:prstGeom prst="rect">
            <a:avLst/>
          </a:prstGeom>
        </p:spPr>
        <p:txBody>
          <a:bodyPr/>
          <a:lstStyle>
            <a:lvl1pPr marL="0" indent="0">
              <a:lnSpc>
                <a:spcPct val="100000"/>
              </a:lnSpc>
              <a:buNone/>
              <a:defRPr sz="1400"/>
            </a:lvl1pPr>
            <a:lvl2pPr>
              <a:buNone/>
              <a:defRPr sz="1400"/>
            </a:lvl2pPr>
            <a:lvl3pPr>
              <a:buNone/>
              <a:defRPr sz="1400"/>
            </a:lvl3pPr>
            <a:lvl4pPr>
              <a:buNone/>
              <a:defRPr sz="1400"/>
            </a:lvl4pPr>
            <a:lvl5pPr>
              <a:buNone/>
              <a:defRPr sz="1400"/>
            </a:lvl5pPr>
          </a:lstStyle>
          <a:p>
            <a:pPr lvl="0"/>
            <a:r>
              <a:rPr lang="en-US"/>
              <a:t>Click to edit Master text styles</a:t>
            </a:r>
          </a:p>
        </p:txBody>
      </p:sp>
      <p:sp>
        <p:nvSpPr>
          <p:cNvPr id="7" name="Date Placeholder 6">
            <a:extLst>
              <a:ext uri="{FF2B5EF4-FFF2-40B4-BE49-F238E27FC236}">
                <a16:creationId xmlns:a16="http://schemas.microsoft.com/office/drawing/2014/main" id="{8BC81DA9-1713-43A7-A2CF-A9525B11AF43}"/>
              </a:ext>
            </a:extLst>
          </p:cNvPr>
          <p:cNvSpPr>
            <a:spLocks noGrp="1"/>
          </p:cNvSpPr>
          <p:nvPr>
            <p:ph type="dt" sz="half" idx="26"/>
          </p:nvPr>
        </p:nvSpPr>
        <p:spPr/>
        <p:txBody>
          <a:bodyPr/>
          <a:lstStyle/>
          <a:p>
            <a:r>
              <a:rPr lang="en-US"/>
              <a:t>September 3, 20XX </a:t>
            </a:r>
            <a:endParaRPr lang="en-US" dirty="0"/>
          </a:p>
        </p:txBody>
      </p:sp>
      <p:sp>
        <p:nvSpPr>
          <p:cNvPr id="8" name="Footer Placeholder 7">
            <a:extLst>
              <a:ext uri="{FF2B5EF4-FFF2-40B4-BE49-F238E27FC236}">
                <a16:creationId xmlns:a16="http://schemas.microsoft.com/office/drawing/2014/main" id="{CA76A8F0-5D79-4C8A-9966-308409EB26B0}"/>
              </a:ext>
            </a:extLst>
          </p:cNvPr>
          <p:cNvSpPr>
            <a:spLocks noGrp="1"/>
          </p:cNvSpPr>
          <p:nvPr>
            <p:ph type="ftr" sz="quarter" idx="27"/>
          </p:nvPr>
        </p:nvSpPr>
        <p:spPr/>
        <p:txBody>
          <a:bodyPr/>
          <a:lstStyle/>
          <a:p>
            <a:r>
              <a:rPr lang="en-US">
                <a:solidFill>
                  <a:schemeClr val="bg1"/>
                </a:solidFill>
              </a:rPr>
              <a:t>Annual Review</a:t>
            </a:r>
            <a:endParaRPr lang="en-US" dirty="0">
              <a:solidFill>
                <a:schemeClr val="bg1"/>
              </a:solidFill>
            </a:endParaRPr>
          </a:p>
        </p:txBody>
      </p:sp>
      <p:sp>
        <p:nvSpPr>
          <p:cNvPr id="9" name="Slide Number Placeholder 8">
            <a:extLst>
              <a:ext uri="{FF2B5EF4-FFF2-40B4-BE49-F238E27FC236}">
                <a16:creationId xmlns:a16="http://schemas.microsoft.com/office/drawing/2014/main" id="{3F85BAE5-43DA-49F0-89E6-66D549C52389}"/>
              </a:ext>
            </a:extLst>
          </p:cNvPr>
          <p:cNvSpPr>
            <a:spLocks noGrp="1"/>
          </p:cNvSpPr>
          <p:nvPr>
            <p:ph type="sldNum" sz="quarter" idx="28"/>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199256008"/>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14" pos="148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79F22C8-3EAB-425F-ADBA-3A162D82024E}"/>
              </a:ext>
            </a:extLst>
          </p:cNvPr>
          <p:cNvSpPr>
            <a:spLocks noGrp="1"/>
          </p:cNvSpPr>
          <p:nvPr>
            <p:ph type="dt" sz="half" idx="2"/>
          </p:nvPr>
        </p:nvSpPr>
        <p:spPr>
          <a:xfrm>
            <a:off x="9830818" y="6292334"/>
            <a:ext cx="1522982" cy="182880"/>
          </a:xfrm>
          <a:prstGeom prst="rect">
            <a:avLst/>
          </a:prstGeom>
        </p:spPr>
        <p:txBody>
          <a:bodyPr vert="horz" lIns="0" tIns="45720" rIns="0" bIns="45720" rtlCol="0" anchor="ctr"/>
          <a:lstStyle>
            <a:lvl1pPr algn="l">
              <a:defRPr sz="1200" b="0">
                <a:solidFill>
                  <a:schemeClr val="bg1"/>
                </a:solidFill>
              </a:defRPr>
            </a:lvl1pPr>
          </a:lstStyle>
          <a:p>
            <a:r>
              <a:rPr lang="en-US"/>
              <a:t>September 3, 20XX </a:t>
            </a:r>
            <a:endParaRPr lang="en-US" dirty="0"/>
          </a:p>
        </p:txBody>
      </p:sp>
      <p:sp>
        <p:nvSpPr>
          <p:cNvPr id="3" name="Footer Placeholder 4">
            <a:extLst>
              <a:ext uri="{FF2B5EF4-FFF2-40B4-BE49-F238E27FC236}">
                <a16:creationId xmlns:a16="http://schemas.microsoft.com/office/drawing/2014/main" id="{CC4B4F87-0B31-4EDA-8270-4233B0D8FF74}"/>
              </a:ext>
            </a:extLst>
          </p:cNvPr>
          <p:cNvSpPr>
            <a:spLocks noGrp="1"/>
          </p:cNvSpPr>
          <p:nvPr>
            <p:ph type="ftr" sz="quarter" idx="3"/>
          </p:nvPr>
        </p:nvSpPr>
        <p:spPr>
          <a:xfrm>
            <a:off x="8298180" y="6294120"/>
            <a:ext cx="1462788" cy="182880"/>
          </a:xfrm>
          <a:prstGeom prst="rect">
            <a:avLst/>
          </a:prstGeom>
        </p:spPr>
        <p:txBody>
          <a:bodyPr vert="horz" lIns="91440" tIns="45720" rIns="91440" bIns="45720" rtlCol="0" anchor="ctr"/>
          <a:lstStyle>
            <a:lvl1pPr algn="l">
              <a:defRPr sz="1200" b="1">
                <a:solidFill>
                  <a:schemeClr val="bg1"/>
                </a:solidFill>
              </a:defRPr>
            </a:lvl1pPr>
          </a:lstStyle>
          <a:p>
            <a:r>
              <a:rPr lang="en-US">
                <a:solidFill>
                  <a:schemeClr val="bg1"/>
                </a:solidFill>
              </a:rPr>
              <a:t>Annual Review</a:t>
            </a:r>
            <a:endParaRPr lang="en-US" dirty="0">
              <a:solidFill>
                <a:schemeClr val="bg1"/>
              </a:solidFill>
            </a:endParaRPr>
          </a:p>
        </p:txBody>
      </p:sp>
      <p:sp>
        <p:nvSpPr>
          <p:cNvPr id="4" name="Slide Number Placeholder 5">
            <a:extLst>
              <a:ext uri="{FF2B5EF4-FFF2-40B4-BE49-F238E27FC236}">
                <a16:creationId xmlns:a16="http://schemas.microsoft.com/office/drawing/2014/main" id="{A05EC255-976A-48BF-A8A0-1ECEBDFBB6B7}"/>
              </a:ext>
            </a:extLst>
          </p:cNvPr>
          <p:cNvSpPr>
            <a:spLocks noGrp="1"/>
          </p:cNvSpPr>
          <p:nvPr>
            <p:ph type="sldNum" sz="quarter" idx="4"/>
          </p:nvPr>
        </p:nvSpPr>
        <p:spPr>
          <a:xfrm>
            <a:off x="11493500" y="6292334"/>
            <a:ext cx="412750" cy="182880"/>
          </a:xfrm>
          <a:prstGeom prst="rect">
            <a:avLst/>
          </a:prstGeom>
        </p:spPr>
        <p:txBody>
          <a:bodyPr vert="horz" lIns="91440" tIns="45720" rIns="91440" bIns="45720" rtlCol="0" anchor="ctr"/>
          <a:lstStyle>
            <a:lvl1pPr algn="r">
              <a:defRPr sz="1200">
                <a:solidFill>
                  <a:schemeClr val="bg1"/>
                </a:solidFill>
              </a:defRPr>
            </a:lvl1pPr>
          </a:lstStyle>
          <a:p>
            <a:fld id="{7782931A-7D25-4B4B-9464-57AE418934A3}" type="slidenum">
              <a:rPr lang="en-US" smtClean="0"/>
              <a:pPr/>
              <a:t>‹#›</a:t>
            </a:fld>
            <a:endParaRPr lang="en-US"/>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74" r:id="rId2"/>
    <p:sldLayoutId id="2147483673" r:id="rId3"/>
    <p:sldLayoutId id="2147483671" r:id="rId4"/>
    <p:sldLayoutId id="2147483678" r:id="rId5"/>
    <p:sldLayoutId id="2147483676" r:id="rId6"/>
    <p:sldLayoutId id="2147483677" r:id="rId7"/>
    <p:sldLayoutId id="2147483660" r:id="rId8"/>
    <p:sldLayoutId id="2147483675" r:id="rId9"/>
    <p:sldLayoutId id="2147483679" r:id="rId10"/>
    <p:sldLayoutId id="2147483680" r:id="rId11"/>
    <p:sldLayoutId id="2147483681" r:id="rId12"/>
    <p:sldLayoutId id="2147483684" r:id="rId13"/>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7008" userDrawn="1">
          <p15:clr>
            <a:srgbClr val="F26B43"/>
          </p15:clr>
        </p15:guide>
        <p15:guide id="8" pos="3720">
          <p15:clr>
            <a:srgbClr val="547EBF"/>
          </p15:clr>
        </p15:guide>
        <p15:guide id="9" pos="2112">
          <p15:clr>
            <a:srgbClr val="547EBF"/>
          </p15:clr>
        </p15:guide>
        <p15:guide id="10" pos="1824" userDrawn="1">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orient="horz" pos="624" userDrawn="1">
          <p15:clr>
            <a:srgbClr val="F26B43"/>
          </p15:clr>
        </p15:guide>
        <p15:guide id="18" orient="horz" pos="3672" userDrawn="1">
          <p15:clr>
            <a:srgbClr val="F26B43"/>
          </p15:clr>
        </p15:guide>
        <p15:guide id="19" pos="3984" userDrawn="1">
          <p15:clr>
            <a:srgbClr val="547EBF"/>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8.xml"/><Relationship Id="rId5" Type="http://schemas.openxmlformats.org/officeDocument/2006/relationships/image" Target="../media/image6.jpe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C99CF7C-AFAB-48F1-8FC3-CCCE989822A6}"/>
              </a:ext>
            </a:extLst>
          </p:cNvPr>
          <p:cNvSpPr>
            <a:spLocks noGrp="1"/>
          </p:cNvSpPr>
          <p:nvPr>
            <p:ph type="title"/>
          </p:nvPr>
        </p:nvSpPr>
        <p:spPr/>
        <p:txBody>
          <a:bodyPr/>
          <a:lstStyle/>
          <a:p>
            <a:r>
              <a:rPr lang="en-US" dirty="0"/>
              <a:t>Annual Review</a:t>
            </a:r>
          </a:p>
        </p:txBody>
      </p:sp>
      <p:sp>
        <p:nvSpPr>
          <p:cNvPr id="3" name="Content Placeholder 2">
            <a:extLst>
              <a:ext uri="{FF2B5EF4-FFF2-40B4-BE49-F238E27FC236}">
                <a16:creationId xmlns:a16="http://schemas.microsoft.com/office/drawing/2014/main" id="{CA8ECC17-4660-124A-8996-54F15FD169C0}"/>
              </a:ext>
            </a:extLst>
          </p:cNvPr>
          <p:cNvSpPr>
            <a:spLocks noGrp="1"/>
          </p:cNvSpPr>
          <p:nvPr>
            <p:ph sz="quarter" idx="11"/>
          </p:nvPr>
        </p:nvSpPr>
        <p:spPr/>
        <p:txBody>
          <a:bodyPr/>
          <a:lstStyle/>
          <a:p>
            <a:r>
              <a:rPr lang="en-US" b="1" dirty="0"/>
              <a:t>Contoso</a:t>
            </a:r>
            <a:r>
              <a:rPr lang="en-US" dirty="0"/>
              <a:t>      Customer Success Team      September 3, 20XX </a:t>
            </a:r>
          </a:p>
          <a:p>
            <a:endParaRPr lang="en-US" dirty="0"/>
          </a:p>
        </p:txBody>
      </p:sp>
    </p:spTree>
    <p:extLst>
      <p:ext uri="{BB962C8B-B14F-4D97-AF65-F5344CB8AC3E}">
        <p14:creationId xmlns:p14="http://schemas.microsoft.com/office/powerpoint/2010/main" val="2605473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4A840E-9000-7441-BEB7-FFEE48A4F70D}"/>
              </a:ext>
            </a:extLst>
          </p:cNvPr>
          <p:cNvSpPr>
            <a:spLocks noGrp="1"/>
          </p:cNvSpPr>
          <p:nvPr>
            <p:ph type="title"/>
          </p:nvPr>
        </p:nvSpPr>
        <p:spPr/>
        <p:txBody>
          <a:bodyPr/>
          <a:lstStyle/>
          <a:p>
            <a:r>
              <a:rPr lang="en-US" dirty="0"/>
              <a:t>Goals for Q1</a:t>
            </a:r>
          </a:p>
        </p:txBody>
      </p:sp>
      <p:sp>
        <p:nvSpPr>
          <p:cNvPr id="5" name="Text Placeholder 4">
            <a:extLst>
              <a:ext uri="{FF2B5EF4-FFF2-40B4-BE49-F238E27FC236}">
                <a16:creationId xmlns:a16="http://schemas.microsoft.com/office/drawing/2014/main" id="{0403419F-491F-7841-848A-9A87CA471520}"/>
              </a:ext>
            </a:extLst>
          </p:cNvPr>
          <p:cNvSpPr>
            <a:spLocks noGrp="1"/>
          </p:cNvSpPr>
          <p:nvPr>
            <p:ph type="body" sz="quarter" idx="17"/>
          </p:nvPr>
        </p:nvSpPr>
        <p:spPr/>
        <p:txBody>
          <a:bodyPr/>
          <a:lstStyle/>
          <a:p>
            <a:r>
              <a:rPr lang="en-US" dirty="0"/>
              <a:t>Business priorities</a:t>
            </a:r>
          </a:p>
        </p:txBody>
      </p:sp>
      <p:sp>
        <p:nvSpPr>
          <p:cNvPr id="2" name="Content Placeholder 1">
            <a:extLst>
              <a:ext uri="{FF2B5EF4-FFF2-40B4-BE49-F238E27FC236}">
                <a16:creationId xmlns:a16="http://schemas.microsoft.com/office/drawing/2014/main" id="{48529241-5517-094D-8365-77164D7362C0}"/>
              </a:ext>
            </a:extLst>
          </p:cNvPr>
          <p:cNvSpPr>
            <a:spLocks noGrp="1"/>
          </p:cNvSpPr>
          <p:nvPr>
            <p:ph sz="half" idx="2"/>
          </p:nvPr>
        </p:nvSpPr>
        <p:spPr/>
        <p:txBody>
          <a:bodyPr/>
          <a:lstStyle/>
          <a:p>
            <a:r>
              <a:rPr lang="en-US" dirty="0"/>
              <a:t>Increase customer satisfaction by 2%</a:t>
            </a:r>
          </a:p>
          <a:p>
            <a:r>
              <a:rPr lang="en-US" dirty="0"/>
              <a:t>Maintain growth</a:t>
            </a:r>
          </a:p>
          <a:p>
            <a:r>
              <a:rPr lang="en-US" dirty="0"/>
              <a:t>Diversify investment in sector 2</a:t>
            </a:r>
          </a:p>
          <a:p>
            <a:r>
              <a:rPr lang="en-US" dirty="0"/>
              <a:t>Initiative partnership with 3</a:t>
            </a:r>
            <a:r>
              <a:rPr lang="en-US" baseline="30000" dirty="0"/>
              <a:t>rd</a:t>
            </a:r>
            <a:r>
              <a:rPr lang="en-US" dirty="0"/>
              <a:t> party organizations</a:t>
            </a:r>
          </a:p>
          <a:p>
            <a:pPr marL="0" indent="0">
              <a:buNone/>
            </a:pPr>
            <a:endParaRPr lang="en-US" dirty="0"/>
          </a:p>
          <a:p>
            <a:endParaRPr lang="en-US" dirty="0"/>
          </a:p>
        </p:txBody>
      </p:sp>
      <p:sp>
        <p:nvSpPr>
          <p:cNvPr id="6" name="Text Placeholder 5">
            <a:extLst>
              <a:ext uri="{FF2B5EF4-FFF2-40B4-BE49-F238E27FC236}">
                <a16:creationId xmlns:a16="http://schemas.microsoft.com/office/drawing/2014/main" id="{DD49E377-69FC-6B46-BF8A-82373088B4BC}"/>
              </a:ext>
            </a:extLst>
          </p:cNvPr>
          <p:cNvSpPr>
            <a:spLocks noGrp="1"/>
          </p:cNvSpPr>
          <p:nvPr>
            <p:ph type="body" sz="quarter" idx="18"/>
          </p:nvPr>
        </p:nvSpPr>
        <p:spPr/>
        <p:txBody>
          <a:bodyPr/>
          <a:lstStyle/>
          <a:p>
            <a:r>
              <a:rPr lang="en-US" dirty="0"/>
              <a:t>Employee opportunities</a:t>
            </a:r>
          </a:p>
        </p:txBody>
      </p:sp>
      <p:sp>
        <p:nvSpPr>
          <p:cNvPr id="3" name="Content Placeholder 2">
            <a:extLst>
              <a:ext uri="{FF2B5EF4-FFF2-40B4-BE49-F238E27FC236}">
                <a16:creationId xmlns:a16="http://schemas.microsoft.com/office/drawing/2014/main" id="{79B94149-777B-A542-AC15-9DF98E21D24F}"/>
              </a:ext>
            </a:extLst>
          </p:cNvPr>
          <p:cNvSpPr>
            <a:spLocks noGrp="1"/>
          </p:cNvSpPr>
          <p:nvPr>
            <p:ph sz="half" idx="11"/>
          </p:nvPr>
        </p:nvSpPr>
        <p:spPr/>
        <p:txBody>
          <a:bodyPr/>
          <a:lstStyle/>
          <a:p>
            <a:r>
              <a:rPr lang="en-US" dirty="0"/>
              <a:t>End of fiscal celebration on July 15</a:t>
            </a:r>
            <a:r>
              <a:rPr lang="en-US" baseline="30000" dirty="0"/>
              <a:t>th</a:t>
            </a:r>
            <a:r>
              <a:rPr lang="en-US" dirty="0"/>
              <a:t> </a:t>
            </a:r>
          </a:p>
          <a:p>
            <a:r>
              <a:rPr lang="en-US" dirty="0"/>
              <a:t>Employee day of learning on August 14</a:t>
            </a:r>
            <a:r>
              <a:rPr lang="en-US" baseline="30000" dirty="0"/>
              <a:t>th </a:t>
            </a:r>
          </a:p>
          <a:p>
            <a:r>
              <a:rPr lang="en-US" dirty="0"/>
              <a:t>Employee Yoga on September 3</a:t>
            </a:r>
            <a:r>
              <a:rPr lang="en-US" baseline="30000" dirty="0"/>
              <a:t>rd</a:t>
            </a:r>
            <a:r>
              <a:rPr lang="en-US" dirty="0"/>
              <a:t> </a:t>
            </a:r>
          </a:p>
          <a:p>
            <a:r>
              <a:rPr lang="en-US" dirty="0"/>
              <a:t>Seminar series begins September 10</a:t>
            </a:r>
            <a:r>
              <a:rPr lang="en-US" baseline="30000" dirty="0"/>
              <a:t>th</a:t>
            </a:r>
            <a:r>
              <a:rPr lang="en-US" dirty="0"/>
              <a:t> </a:t>
            </a:r>
          </a:p>
          <a:p>
            <a:pPr marL="0" indent="0">
              <a:buNone/>
            </a:pPr>
            <a:endParaRPr lang="en-US" dirty="0"/>
          </a:p>
        </p:txBody>
      </p:sp>
      <p:sp>
        <p:nvSpPr>
          <p:cNvPr id="7" name="Date Placeholder 6">
            <a:extLst>
              <a:ext uri="{FF2B5EF4-FFF2-40B4-BE49-F238E27FC236}">
                <a16:creationId xmlns:a16="http://schemas.microsoft.com/office/drawing/2014/main" id="{2C924FD0-A561-4F4E-B8B3-C2D2E29AC4B9}"/>
              </a:ext>
            </a:extLst>
          </p:cNvPr>
          <p:cNvSpPr>
            <a:spLocks noGrp="1"/>
          </p:cNvSpPr>
          <p:nvPr>
            <p:ph type="dt" sz="half" idx="19"/>
          </p:nvPr>
        </p:nvSpPr>
        <p:spPr>
          <a:xfrm>
            <a:off x="9830818" y="6292334"/>
            <a:ext cx="1522982" cy="182880"/>
          </a:xfrm>
        </p:spPr>
        <p:txBody>
          <a:bodyPr/>
          <a:lstStyle/>
          <a:p>
            <a:r>
              <a:rPr lang="en-US"/>
              <a:t>September 3, 20XX </a:t>
            </a:r>
            <a:endParaRPr lang="en-US" dirty="0"/>
          </a:p>
        </p:txBody>
      </p:sp>
      <p:sp>
        <p:nvSpPr>
          <p:cNvPr id="8" name="Footer Placeholder 7">
            <a:extLst>
              <a:ext uri="{FF2B5EF4-FFF2-40B4-BE49-F238E27FC236}">
                <a16:creationId xmlns:a16="http://schemas.microsoft.com/office/drawing/2014/main" id="{47AD1E5F-3782-4812-98F3-60BDB803DB78}"/>
              </a:ext>
            </a:extLst>
          </p:cNvPr>
          <p:cNvSpPr>
            <a:spLocks noGrp="1"/>
          </p:cNvSpPr>
          <p:nvPr>
            <p:ph type="ftr" sz="quarter" idx="20"/>
          </p:nvPr>
        </p:nvSpPr>
        <p:spPr>
          <a:xfrm>
            <a:off x="8298180" y="6294120"/>
            <a:ext cx="1462788" cy="182880"/>
          </a:xfrm>
        </p:spPr>
        <p:txBody>
          <a:bodyPr/>
          <a:lstStyle/>
          <a:p>
            <a:r>
              <a:rPr lang="en-US">
                <a:solidFill>
                  <a:schemeClr val="bg1"/>
                </a:solidFill>
              </a:rPr>
              <a:t>Annual Review</a:t>
            </a:r>
            <a:endParaRPr lang="en-US" dirty="0">
              <a:solidFill>
                <a:schemeClr val="bg1"/>
              </a:solidFill>
            </a:endParaRPr>
          </a:p>
        </p:txBody>
      </p:sp>
      <p:sp>
        <p:nvSpPr>
          <p:cNvPr id="9" name="Slide Number Placeholder 8">
            <a:extLst>
              <a:ext uri="{FF2B5EF4-FFF2-40B4-BE49-F238E27FC236}">
                <a16:creationId xmlns:a16="http://schemas.microsoft.com/office/drawing/2014/main" id="{4EA07C02-54FF-4B71-8E0D-7F4BCFC6A69E}"/>
              </a:ext>
            </a:extLst>
          </p:cNvPr>
          <p:cNvSpPr>
            <a:spLocks noGrp="1"/>
          </p:cNvSpPr>
          <p:nvPr>
            <p:ph type="sldNum" sz="quarter" idx="21"/>
          </p:nvPr>
        </p:nvSpPr>
        <p:spPr>
          <a:xfrm>
            <a:off x="11493500" y="6292334"/>
            <a:ext cx="412750" cy="182880"/>
          </a:xfrm>
        </p:spPr>
        <p:txBody>
          <a:bodyPr/>
          <a:lstStyle/>
          <a:p>
            <a:fld id="{7782931A-7D25-4B4B-9464-57AE418934A3}" type="slidenum">
              <a:rPr lang="en-US" smtClean="0"/>
              <a:pPr/>
              <a:t>10</a:t>
            </a:fld>
            <a:endParaRPr lang="en-US"/>
          </a:p>
        </p:txBody>
      </p:sp>
    </p:spTree>
    <p:extLst>
      <p:ext uri="{BB962C8B-B14F-4D97-AF65-F5344CB8AC3E}">
        <p14:creationId xmlns:p14="http://schemas.microsoft.com/office/powerpoint/2010/main" val="244918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04CBC4-0243-204C-B5D8-F76B92BCD4CA}"/>
              </a:ext>
            </a:extLst>
          </p:cNvPr>
          <p:cNvSpPr>
            <a:spLocks noGrp="1"/>
          </p:cNvSpPr>
          <p:nvPr>
            <p:ph type="title"/>
          </p:nvPr>
        </p:nvSpPr>
        <p:spPr/>
        <p:txBody>
          <a:bodyPr/>
          <a:lstStyle/>
          <a:p>
            <a:r>
              <a:rPr lang="en-US" dirty="0"/>
              <a:t>Goals for Q2</a:t>
            </a:r>
          </a:p>
        </p:txBody>
      </p:sp>
      <p:sp>
        <p:nvSpPr>
          <p:cNvPr id="6" name="Text Placeholder 5">
            <a:extLst>
              <a:ext uri="{FF2B5EF4-FFF2-40B4-BE49-F238E27FC236}">
                <a16:creationId xmlns:a16="http://schemas.microsoft.com/office/drawing/2014/main" id="{15AB5605-B3B7-E141-AB5F-398267B9504E}"/>
              </a:ext>
            </a:extLst>
          </p:cNvPr>
          <p:cNvSpPr>
            <a:spLocks noGrp="1"/>
          </p:cNvSpPr>
          <p:nvPr>
            <p:ph type="body" sz="quarter" idx="17"/>
          </p:nvPr>
        </p:nvSpPr>
        <p:spPr/>
        <p:txBody>
          <a:bodyPr/>
          <a:lstStyle/>
          <a:p>
            <a:r>
              <a:rPr lang="en-US" dirty="0"/>
              <a:t>Business priorities</a:t>
            </a:r>
          </a:p>
        </p:txBody>
      </p:sp>
      <p:sp>
        <p:nvSpPr>
          <p:cNvPr id="2" name="Content Placeholder 1">
            <a:extLst>
              <a:ext uri="{FF2B5EF4-FFF2-40B4-BE49-F238E27FC236}">
                <a16:creationId xmlns:a16="http://schemas.microsoft.com/office/drawing/2014/main" id="{9934F9B4-D8A5-7345-ABD7-6E978706215F}"/>
              </a:ext>
            </a:extLst>
          </p:cNvPr>
          <p:cNvSpPr>
            <a:spLocks noGrp="1"/>
          </p:cNvSpPr>
          <p:nvPr>
            <p:ph sz="half" idx="2"/>
          </p:nvPr>
        </p:nvSpPr>
        <p:spPr/>
        <p:txBody>
          <a:bodyPr/>
          <a:lstStyle/>
          <a:p>
            <a:r>
              <a:rPr lang="en-US" dirty="0"/>
              <a:t>Increase customer satisfaction by 2%</a:t>
            </a:r>
          </a:p>
          <a:p>
            <a:r>
              <a:rPr lang="en-US" dirty="0"/>
              <a:t>Maintain growth</a:t>
            </a:r>
          </a:p>
        </p:txBody>
      </p:sp>
      <p:sp>
        <p:nvSpPr>
          <p:cNvPr id="7" name="Text Placeholder 6">
            <a:extLst>
              <a:ext uri="{FF2B5EF4-FFF2-40B4-BE49-F238E27FC236}">
                <a16:creationId xmlns:a16="http://schemas.microsoft.com/office/drawing/2014/main" id="{13A13E55-320B-5B41-907F-2547EC4F810C}"/>
              </a:ext>
            </a:extLst>
          </p:cNvPr>
          <p:cNvSpPr>
            <a:spLocks noGrp="1"/>
          </p:cNvSpPr>
          <p:nvPr>
            <p:ph type="body" sz="quarter" idx="18"/>
          </p:nvPr>
        </p:nvSpPr>
        <p:spPr/>
        <p:txBody>
          <a:bodyPr/>
          <a:lstStyle/>
          <a:p>
            <a:r>
              <a:rPr lang="en-US" dirty="0"/>
              <a:t>Added priorities</a:t>
            </a:r>
          </a:p>
          <a:p>
            <a:endParaRPr lang="en-US" dirty="0"/>
          </a:p>
        </p:txBody>
      </p:sp>
      <p:sp>
        <p:nvSpPr>
          <p:cNvPr id="4" name="Content Placeholder 3">
            <a:extLst>
              <a:ext uri="{FF2B5EF4-FFF2-40B4-BE49-F238E27FC236}">
                <a16:creationId xmlns:a16="http://schemas.microsoft.com/office/drawing/2014/main" id="{757BD433-F753-A14C-A622-12DF34E81632}"/>
              </a:ext>
            </a:extLst>
          </p:cNvPr>
          <p:cNvSpPr>
            <a:spLocks noGrp="1"/>
          </p:cNvSpPr>
          <p:nvPr>
            <p:ph sz="half" idx="13"/>
          </p:nvPr>
        </p:nvSpPr>
        <p:spPr/>
        <p:txBody>
          <a:bodyPr/>
          <a:lstStyle/>
          <a:p>
            <a:r>
              <a:rPr lang="en-US" dirty="0"/>
              <a:t>Decrease the number of rotations by at least 2</a:t>
            </a:r>
          </a:p>
          <a:p>
            <a:r>
              <a:rPr lang="en-US" dirty="0"/>
              <a:t>Ensure the cost of development stays below budget</a:t>
            </a:r>
          </a:p>
          <a:p>
            <a:endParaRPr lang="en-US" dirty="0"/>
          </a:p>
        </p:txBody>
      </p:sp>
      <p:sp>
        <p:nvSpPr>
          <p:cNvPr id="8" name="Text Placeholder 7">
            <a:extLst>
              <a:ext uri="{FF2B5EF4-FFF2-40B4-BE49-F238E27FC236}">
                <a16:creationId xmlns:a16="http://schemas.microsoft.com/office/drawing/2014/main" id="{0B9BC2B0-6360-2647-AEA6-8AC95387A92E}"/>
              </a:ext>
            </a:extLst>
          </p:cNvPr>
          <p:cNvSpPr>
            <a:spLocks noGrp="1"/>
          </p:cNvSpPr>
          <p:nvPr>
            <p:ph type="body" sz="quarter" idx="19"/>
          </p:nvPr>
        </p:nvSpPr>
        <p:spPr/>
        <p:txBody>
          <a:bodyPr/>
          <a:lstStyle/>
          <a:p>
            <a:r>
              <a:rPr lang="en-US" dirty="0"/>
              <a:t>Employee opportunities</a:t>
            </a:r>
          </a:p>
        </p:txBody>
      </p:sp>
      <p:sp>
        <p:nvSpPr>
          <p:cNvPr id="3" name="Content Placeholder 2">
            <a:extLst>
              <a:ext uri="{FF2B5EF4-FFF2-40B4-BE49-F238E27FC236}">
                <a16:creationId xmlns:a16="http://schemas.microsoft.com/office/drawing/2014/main" id="{D9EAFE77-0444-B246-AEBE-5CA581CFE60B}"/>
              </a:ext>
            </a:extLst>
          </p:cNvPr>
          <p:cNvSpPr>
            <a:spLocks noGrp="1"/>
          </p:cNvSpPr>
          <p:nvPr>
            <p:ph sz="half" idx="11"/>
          </p:nvPr>
        </p:nvSpPr>
        <p:spPr/>
        <p:txBody>
          <a:bodyPr/>
          <a:lstStyle/>
          <a:p>
            <a:r>
              <a:rPr lang="en-US" dirty="0"/>
              <a:t>Interns begin</a:t>
            </a:r>
          </a:p>
          <a:p>
            <a:r>
              <a:rPr lang="en-US" dirty="0"/>
              <a:t>Indoor rec leagues</a:t>
            </a:r>
          </a:p>
          <a:p>
            <a:r>
              <a:rPr lang="en-US" dirty="0"/>
              <a:t>Chess tournaments</a:t>
            </a:r>
          </a:p>
          <a:p>
            <a:r>
              <a:rPr lang="en-US" dirty="0"/>
              <a:t>Big Game watching party</a:t>
            </a:r>
          </a:p>
          <a:p>
            <a:r>
              <a:rPr lang="en-US" dirty="0"/>
              <a:t>Food drive</a:t>
            </a:r>
          </a:p>
          <a:p>
            <a:endParaRPr lang="en-US" dirty="0"/>
          </a:p>
          <a:p>
            <a:endParaRPr lang="en-US" dirty="0"/>
          </a:p>
          <a:p>
            <a:endParaRPr lang="en-US" dirty="0"/>
          </a:p>
        </p:txBody>
      </p:sp>
      <p:sp>
        <p:nvSpPr>
          <p:cNvPr id="9" name="Date Placeholder 8">
            <a:extLst>
              <a:ext uri="{FF2B5EF4-FFF2-40B4-BE49-F238E27FC236}">
                <a16:creationId xmlns:a16="http://schemas.microsoft.com/office/drawing/2014/main" id="{97CF5EB7-692B-4869-9AF2-3B67AC2B7061}"/>
              </a:ext>
            </a:extLst>
          </p:cNvPr>
          <p:cNvSpPr>
            <a:spLocks noGrp="1"/>
          </p:cNvSpPr>
          <p:nvPr>
            <p:ph type="dt" sz="half" idx="20"/>
          </p:nvPr>
        </p:nvSpPr>
        <p:spPr>
          <a:xfrm>
            <a:off x="9830818" y="6292334"/>
            <a:ext cx="1522982" cy="182880"/>
          </a:xfrm>
        </p:spPr>
        <p:txBody>
          <a:bodyPr/>
          <a:lstStyle/>
          <a:p>
            <a:r>
              <a:rPr lang="en-US"/>
              <a:t>September 3, 20XX </a:t>
            </a:r>
            <a:endParaRPr lang="en-US" dirty="0"/>
          </a:p>
        </p:txBody>
      </p:sp>
      <p:sp>
        <p:nvSpPr>
          <p:cNvPr id="10" name="Footer Placeholder 9">
            <a:extLst>
              <a:ext uri="{FF2B5EF4-FFF2-40B4-BE49-F238E27FC236}">
                <a16:creationId xmlns:a16="http://schemas.microsoft.com/office/drawing/2014/main" id="{210A34DD-3CAE-410D-BA09-9E4DE2EEC040}"/>
              </a:ext>
            </a:extLst>
          </p:cNvPr>
          <p:cNvSpPr>
            <a:spLocks noGrp="1"/>
          </p:cNvSpPr>
          <p:nvPr>
            <p:ph type="ftr" sz="quarter" idx="21"/>
          </p:nvPr>
        </p:nvSpPr>
        <p:spPr>
          <a:xfrm>
            <a:off x="8298180" y="6294120"/>
            <a:ext cx="1462788" cy="182880"/>
          </a:xfrm>
        </p:spPr>
        <p:txBody>
          <a:bodyPr/>
          <a:lstStyle/>
          <a:p>
            <a:r>
              <a:rPr lang="en-US">
                <a:solidFill>
                  <a:schemeClr val="bg1"/>
                </a:solidFill>
              </a:rPr>
              <a:t>Annual Review</a:t>
            </a:r>
            <a:endParaRPr lang="en-US" dirty="0">
              <a:solidFill>
                <a:schemeClr val="bg1"/>
              </a:solidFill>
            </a:endParaRPr>
          </a:p>
        </p:txBody>
      </p:sp>
      <p:sp>
        <p:nvSpPr>
          <p:cNvPr id="11" name="Slide Number Placeholder 10">
            <a:extLst>
              <a:ext uri="{FF2B5EF4-FFF2-40B4-BE49-F238E27FC236}">
                <a16:creationId xmlns:a16="http://schemas.microsoft.com/office/drawing/2014/main" id="{00166BBA-67F2-4018-A96E-8101731B482D}"/>
              </a:ext>
            </a:extLst>
          </p:cNvPr>
          <p:cNvSpPr>
            <a:spLocks noGrp="1"/>
          </p:cNvSpPr>
          <p:nvPr>
            <p:ph type="sldNum" sz="quarter" idx="22"/>
          </p:nvPr>
        </p:nvSpPr>
        <p:spPr>
          <a:xfrm>
            <a:off x="11493500" y="6292334"/>
            <a:ext cx="412750" cy="182880"/>
          </a:xfrm>
        </p:spPr>
        <p:txBody>
          <a:bodyPr/>
          <a:lstStyle/>
          <a:p>
            <a:fld id="{7782931A-7D25-4B4B-9464-57AE418934A3}" type="slidenum">
              <a:rPr lang="en-US" smtClean="0"/>
              <a:pPr/>
              <a:t>11</a:t>
            </a:fld>
            <a:endParaRPr lang="en-US"/>
          </a:p>
        </p:txBody>
      </p:sp>
    </p:spTree>
    <p:extLst>
      <p:ext uri="{BB962C8B-B14F-4D97-AF65-F5344CB8AC3E}">
        <p14:creationId xmlns:p14="http://schemas.microsoft.com/office/powerpoint/2010/main" val="3466443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9BF9-BE3A-8444-BD4C-97AF8ABBD74E}"/>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8117664B-4754-7F4E-ADCF-6AF266499213}"/>
              </a:ext>
            </a:extLst>
          </p:cNvPr>
          <p:cNvSpPr>
            <a:spLocks noGrp="1"/>
          </p:cNvSpPr>
          <p:nvPr>
            <p:ph type="body" sz="quarter" idx="10"/>
          </p:nvPr>
        </p:nvSpPr>
        <p:spPr/>
        <p:txBody>
          <a:bodyPr/>
          <a:lstStyle/>
          <a:p>
            <a:pPr marL="0" indent="0">
              <a:lnSpc>
                <a:spcPct val="100000"/>
              </a:lnSpc>
            </a:pPr>
            <a:r>
              <a:rPr lang="en-US" b="1" dirty="0"/>
              <a:t>Our business is good</a:t>
            </a:r>
          </a:p>
          <a:p>
            <a:pPr marL="0" indent="0">
              <a:lnSpc>
                <a:spcPct val="100000"/>
              </a:lnSpc>
            </a:pPr>
            <a:r>
              <a:rPr lang="en-US" dirty="0"/>
              <a:t>Profits are up in the last quarter by 3%</a:t>
            </a:r>
          </a:p>
          <a:p>
            <a:pPr marL="0" indent="0">
              <a:lnSpc>
                <a:spcPct val="100000"/>
              </a:lnSpc>
            </a:pPr>
            <a:endParaRPr lang="en-US" dirty="0"/>
          </a:p>
          <a:p>
            <a:pPr marL="0" indent="0">
              <a:lnSpc>
                <a:spcPct val="100000"/>
              </a:lnSpc>
            </a:pPr>
            <a:r>
              <a:rPr lang="en-US" b="1" dirty="0"/>
              <a:t>We’re delivering for our customers</a:t>
            </a:r>
          </a:p>
          <a:p>
            <a:pPr marL="0" indent="0">
              <a:lnSpc>
                <a:spcPct val="100000"/>
              </a:lnSpc>
            </a:pPr>
            <a:r>
              <a:rPr lang="en-US" dirty="0"/>
              <a:t>Last year we supported thousands of customers and sold 60,000 units</a:t>
            </a:r>
          </a:p>
          <a:p>
            <a:pPr marL="0" indent="0">
              <a:lnSpc>
                <a:spcPct val="100000"/>
              </a:lnSpc>
            </a:pPr>
            <a:endParaRPr lang="en-US" dirty="0"/>
          </a:p>
          <a:p>
            <a:pPr marL="0" indent="0">
              <a:lnSpc>
                <a:spcPct val="100000"/>
              </a:lnSpc>
            </a:pPr>
            <a:r>
              <a:rPr lang="en-US" b="1" dirty="0"/>
              <a:t>We’re getting our work done</a:t>
            </a:r>
          </a:p>
          <a:p>
            <a:pPr marL="0" indent="0">
              <a:lnSpc>
                <a:spcPct val="100000"/>
              </a:lnSpc>
            </a:pPr>
            <a:r>
              <a:rPr lang="en-US" dirty="0"/>
              <a:t>We finished the consolidation project</a:t>
            </a:r>
          </a:p>
        </p:txBody>
      </p:sp>
      <p:sp>
        <p:nvSpPr>
          <p:cNvPr id="4" name="Text Placeholder 3">
            <a:extLst>
              <a:ext uri="{FF2B5EF4-FFF2-40B4-BE49-F238E27FC236}">
                <a16:creationId xmlns:a16="http://schemas.microsoft.com/office/drawing/2014/main" id="{8B92D30E-08D1-F34C-AC54-52AB7886031F}"/>
              </a:ext>
            </a:extLst>
          </p:cNvPr>
          <p:cNvSpPr>
            <a:spLocks noGrp="1"/>
          </p:cNvSpPr>
          <p:nvPr>
            <p:ph type="body" sz="quarter" idx="11"/>
          </p:nvPr>
        </p:nvSpPr>
        <p:spPr/>
        <p:txBody>
          <a:bodyPr/>
          <a:lstStyle/>
          <a:p>
            <a:r>
              <a:rPr lang="en-US" b="1" dirty="0"/>
              <a:t>Our customers keep coming back</a:t>
            </a:r>
          </a:p>
          <a:p>
            <a:r>
              <a:rPr lang="en-US" dirty="0"/>
              <a:t>We increased customer retention by 4%</a:t>
            </a:r>
          </a:p>
          <a:p>
            <a:endParaRPr lang="en-US" dirty="0"/>
          </a:p>
          <a:p>
            <a:r>
              <a:rPr lang="en-US" b="1" dirty="0"/>
              <a:t>We’re leaders</a:t>
            </a:r>
          </a:p>
          <a:p>
            <a:pPr marL="0" indent="0"/>
            <a:r>
              <a:rPr lang="en-US" dirty="0"/>
              <a:t>We are top leaders in the industry across the board</a:t>
            </a:r>
          </a:p>
        </p:txBody>
      </p:sp>
      <p:sp>
        <p:nvSpPr>
          <p:cNvPr id="5" name="Date Placeholder 4">
            <a:extLst>
              <a:ext uri="{FF2B5EF4-FFF2-40B4-BE49-F238E27FC236}">
                <a16:creationId xmlns:a16="http://schemas.microsoft.com/office/drawing/2014/main" id="{99C74868-91C9-40B6-8069-D320F26E51F5}"/>
              </a:ext>
            </a:extLst>
          </p:cNvPr>
          <p:cNvSpPr>
            <a:spLocks noGrp="1"/>
          </p:cNvSpPr>
          <p:nvPr>
            <p:ph type="dt" sz="half" idx="12"/>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FB8B588C-90A8-4A3F-AE4F-BB5E476D20B9}"/>
              </a:ext>
            </a:extLst>
          </p:cNvPr>
          <p:cNvSpPr>
            <a:spLocks noGrp="1"/>
          </p:cNvSpPr>
          <p:nvPr>
            <p:ph type="ftr" sz="quarter" idx="13"/>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a:extLst>
              <a:ext uri="{FF2B5EF4-FFF2-40B4-BE49-F238E27FC236}">
                <a16:creationId xmlns:a16="http://schemas.microsoft.com/office/drawing/2014/main" id="{F3B054C5-D38D-4250-8FB9-1381546143D5}"/>
              </a:ext>
            </a:extLst>
          </p:cNvPr>
          <p:cNvSpPr>
            <a:spLocks noGrp="1"/>
          </p:cNvSpPr>
          <p:nvPr>
            <p:ph type="sldNum" sz="quarter" idx="14"/>
          </p:nvPr>
        </p:nvSpPr>
        <p:spPr/>
        <p:txBody>
          <a:bodyPr/>
          <a:lstStyle/>
          <a:p>
            <a:fld id="{7782931A-7D25-4B4B-9464-57AE418934A3}" type="slidenum">
              <a:rPr lang="en-US" smtClean="0"/>
              <a:pPr/>
              <a:t>12</a:t>
            </a:fld>
            <a:endParaRPr lang="en-US"/>
          </a:p>
        </p:txBody>
      </p:sp>
    </p:spTree>
    <p:extLst>
      <p:ext uri="{BB962C8B-B14F-4D97-AF65-F5344CB8AC3E}">
        <p14:creationId xmlns:p14="http://schemas.microsoft.com/office/powerpoint/2010/main" val="1696792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67F85-B014-E54D-AC82-A789515E821B}"/>
              </a:ext>
            </a:extLst>
          </p:cNvPr>
          <p:cNvSpPr>
            <a:spLocks noGrp="1"/>
          </p:cNvSpPr>
          <p:nvPr>
            <p:ph type="title"/>
          </p:nvPr>
        </p:nvSpPr>
        <p:spPr/>
        <p:txBody>
          <a:bodyPr/>
          <a:lstStyle/>
          <a:p>
            <a:r>
              <a:rPr lang="en-US" dirty="0"/>
              <a:t>Thank you</a:t>
            </a:r>
          </a:p>
        </p:txBody>
      </p:sp>
      <p:pic>
        <p:nvPicPr>
          <p:cNvPr id="7" name="Picture Placeholder 6" descr="White Darts">
            <a:extLst>
              <a:ext uri="{FF2B5EF4-FFF2-40B4-BE49-F238E27FC236}">
                <a16:creationId xmlns:a16="http://schemas.microsoft.com/office/drawing/2014/main" id="{8A7A839A-FCAC-2F45-B138-DD0DC7C61FB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3" name="Content Placeholder 2">
            <a:extLst>
              <a:ext uri="{FF2B5EF4-FFF2-40B4-BE49-F238E27FC236}">
                <a16:creationId xmlns:a16="http://schemas.microsoft.com/office/drawing/2014/main" id="{8D87CE19-F795-8240-B223-A5CA7C9DE0E5}"/>
              </a:ext>
            </a:extLst>
          </p:cNvPr>
          <p:cNvSpPr>
            <a:spLocks noGrp="1"/>
          </p:cNvSpPr>
          <p:nvPr>
            <p:ph sz="half" idx="1"/>
          </p:nvPr>
        </p:nvSpPr>
        <p:spPr/>
        <p:txBody>
          <a:bodyPr/>
          <a:lstStyle/>
          <a:p>
            <a:r>
              <a:rPr lang="en-US" dirty="0">
                <a:cs typeface="Biome Light" panose="020B0303030204020804" pitchFamily="34" charset="0"/>
              </a:rPr>
              <a:t>Thanks to your commitment and strong work ethic, we know next year will be even better than the last. </a:t>
            </a:r>
          </a:p>
          <a:p>
            <a:endParaRPr lang="en-US" dirty="0">
              <a:cs typeface="Biome Light" panose="020B0303030204020804" pitchFamily="34" charset="0"/>
            </a:endParaRPr>
          </a:p>
          <a:p>
            <a:r>
              <a:rPr lang="en-US" dirty="0">
                <a:cs typeface="Biome Light" panose="020B0303030204020804" pitchFamily="34" charset="0"/>
              </a:rPr>
              <a:t>We look forward to working together. </a:t>
            </a:r>
          </a:p>
          <a:p>
            <a:endParaRPr lang="en-US" dirty="0"/>
          </a:p>
        </p:txBody>
      </p:sp>
      <p:sp>
        <p:nvSpPr>
          <p:cNvPr id="5" name="Content Placeholder 4">
            <a:extLst>
              <a:ext uri="{FF2B5EF4-FFF2-40B4-BE49-F238E27FC236}">
                <a16:creationId xmlns:a16="http://schemas.microsoft.com/office/drawing/2014/main" id="{788D6534-C18A-6F43-BFAE-88E2F83FD9B4}"/>
              </a:ext>
            </a:extLst>
          </p:cNvPr>
          <p:cNvSpPr>
            <a:spLocks noGrp="1"/>
          </p:cNvSpPr>
          <p:nvPr>
            <p:ph sz="quarter" idx="12"/>
          </p:nvPr>
        </p:nvSpPr>
        <p:spPr/>
        <p:txBody>
          <a:bodyPr/>
          <a:lstStyle/>
          <a:p>
            <a:r>
              <a:rPr lang="en-US" b="1" dirty="0"/>
              <a:t>Contoso</a:t>
            </a:r>
            <a:r>
              <a:rPr lang="en-US" dirty="0"/>
              <a:t>      </a:t>
            </a:r>
          </a:p>
          <a:p>
            <a:r>
              <a:rPr lang="en-US" dirty="0"/>
              <a:t>sales@contoso.com</a:t>
            </a:r>
          </a:p>
        </p:txBody>
      </p:sp>
      <p:sp>
        <p:nvSpPr>
          <p:cNvPr id="4" name="Date Placeholder 3">
            <a:extLst>
              <a:ext uri="{FF2B5EF4-FFF2-40B4-BE49-F238E27FC236}">
                <a16:creationId xmlns:a16="http://schemas.microsoft.com/office/drawing/2014/main" id="{D4137C36-233D-4261-A151-481DEB983F84}"/>
              </a:ext>
            </a:extLst>
          </p:cNvPr>
          <p:cNvSpPr>
            <a:spLocks noGrp="1"/>
          </p:cNvSpPr>
          <p:nvPr>
            <p:ph type="dt" sz="half" idx="13"/>
          </p:nvPr>
        </p:nvSpPr>
        <p:spPr>
          <a:xfrm>
            <a:off x="9830818" y="6292334"/>
            <a:ext cx="1522982" cy="182880"/>
          </a:xfrm>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7F17CE90-6DC0-4BAD-AFD2-6566038ECD03}"/>
              </a:ext>
            </a:extLst>
          </p:cNvPr>
          <p:cNvSpPr>
            <a:spLocks noGrp="1"/>
          </p:cNvSpPr>
          <p:nvPr>
            <p:ph type="ftr" sz="quarter" idx="14"/>
          </p:nvPr>
        </p:nvSpPr>
        <p:spPr>
          <a:xfrm>
            <a:off x="8298180" y="6294120"/>
            <a:ext cx="1462788" cy="182880"/>
          </a:xfrm>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8A0CAF6B-5914-4E2F-90A1-4B2D92D5ADC0}"/>
              </a:ext>
            </a:extLst>
          </p:cNvPr>
          <p:cNvSpPr>
            <a:spLocks noGrp="1"/>
          </p:cNvSpPr>
          <p:nvPr>
            <p:ph type="sldNum" sz="quarter" idx="15"/>
          </p:nvPr>
        </p:nvSpPr>
        <p:spPr>
          <a:xfrm>
            <a:off x="11493500" y="6292334"/>
            <a:ext cx="412750" cy="182880"/>
          </a:xfrm>
        </p:spPr>
        <p:txBody>
          <a:bodyPr/>
          <a:lstStyle/>
          <a:p>
            <a:fld id="{7782931A-7D25-4B4B-9464-57AE418934A3}" type="slidenum">
              <a:rPr lang="en-US" smtClean="0"/>
              <a:pPr/>
              <a:t>13</a:t>
            </a:fld>
            <a:endParaRPr lang="en-US"/>
          </a:p>
        </p:txBody>
      </p:sp>
    </p:spTree>
    <p:extLst>
      <p:ext uri="{BB962C8B-B14F-4D97-AF65-F5344CB8AC3E}">
        <p14:creationId xmlns:p14="http://schemas.microsoft.com/office/powerpoint/2010/main" val="1743235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324FA0-0DB4-3942-B6B8-27D09C4FFA0C}"/>
              </a:ext>
            </a:extLst>
          </p:cNvPr>
          <p:cNvSpPr>
            <a:spLocks noGrp="1"/>
          </p:cNvSpPr>
          <p:nvPr>
            <p:ph type="title"/>
          </p:nvPr>
        </p:nvSpPr>
        <p:spPr/>
        <p:txBody>
          <a:bodyPr/>
          <a:lstStyle/>
          <a:p>
            <a:r>
              <a:rPr lang="en-US" dirty="0"/>
              <a:t>Agenda</a:t>
            </a:r>
          </a:p>
        </p:txBody>
      </p:sp>
      <p:sp>
        <p:nvSpPr>
          <p:cNvPr id="2" name="Text Placeholder 1">
            <a:extLst>
              <a:ext uri="{FF2B5EF4-FFF2-40B4-BE49-F238E27FC236}">
                <a16:creationId xmlns:a16="http://schemas.microsoft.com/office/drawing/2014/main" id="{E209607A-1079-0440-B136-F827E83999C2}"/>
              </a:ext>
            </a:extLst>
          </p:cNvPr>
          <p:cNvSpPr>
            <a:spLocks noGrp="1"/>
          </p:cNvSpPr>
          <p:nvPr>
            <p:ph type="body" sz="quarter" idx="10"/>
          </p:nvPr>
        </p:nvSpPr>
        <p:spPr/>
        <p:txBody>
          <a:bodyPr/>
          <a:lstStyle/>
          <a:p>
            <a:pPr>
              <a:lnSpc>
                <a:spcPct val="110000"/>
              </a:lnSpc>
            </a:pPr>
            <a:r>
              <a:rPr lang="en-US" b="1" dirty="0">
                <a:cs typeface="Calibri"/>
              </a:rPr>
              <a:t>01. </a:t>
            </a:r>
            <a:r>
              <a:rPr lang="en-US" dirty="0">
                <a:cs typeface="Calibri"/>
              </a:rPr>
              <a:t>Introduction</a:t>
            </a:r>
          </a:p>
          <a:p>
            <a:pPr>
              <a:lnSpc>
                <a:spcPct val="110000"/>
              </a:lnSpc>
            </a:pPr>
            <a:r>
              <a:rPr lang="en-US" b="1" dirty="0">
                <a:cs typeface="Calibri"/>
              </a:rPr>
              <a:t>02. </a:t>
            </a:r>
            <a:r>
              <a:rPr lang="en-US" dirty="0">
                <a:cs typeface="Calibri"/>
              </a:rPr>
              <a:t>Results from last year</a:t>
            </a:r>
          </a:p>
          <a:p>
            <a:pPr>
              <a:lnSpc>
                <a:spcPct val="110000"/>
              </a:lnSpc>
            </a:pPr>
            <a:r>
              <a:rPr lang="en-US" b="1" dirty="0">
                <a:cs typeface="Calibri"/>
              </a:rPr>
              <a:t>03. </a:t>
            </a:r>
            <a:r>
              <a:rPr lang="en-US" dirty="0">
                <a:cs typeface="Calibri"/>
              </a:rPr>
              <a:t>Team</a:t>
            </a:r>
          </a:p>
          <a:p>
            <a:pPr>
              <a:lnSpc>
                <a:spcPct val="110000"/>
              </a:lnSpc>
            </a:pPr>
            <a:r>
              <a:rPr lang="en-US" b="1" dirty="0">
                <a:cs typeface="Calibri"/>
              </a:rPr>
              <a:t>04. </a:t>
            </a:r>
            <a:r>
              <a:rPr lang="en-US" dirty="0">
                <a:cs typeface="Calibri"/>
              </a:rPr>
              <a:t>What's next</a:t>
            </a:r>
          </a:p>
          <a:p>
            <a:pPr>
              <a:lnSpc>
                <a:spcPct val="110000"/>
              </a:lnSpc>
            </a:pPr>
            <a:r>
              <a:rPr lang="en-US" b="1" dirty="0">
                <a:cs typeface="Calibri"/>
              </a:rPr>
              <a:t>05. </a:t>
            </a:r>
            <a:r>
              <a:rPr lang="en-US" dirty="0">
                <a:cs typeface="Calibri"/>
              </a:rPr>
              <a:t>Closing</a:t>
            </a:r>
            <a:endParaRPr lang="en-US" dirty="0"/>
          </a:p>
          <a:p>
            <a:endParaRPr lang="en-US" dirty="0"/>
          </a:p>
        </p:txBody>
      </p:sp>
      <p:sp>
        <p:nvSpPr>
          <p:cNvPr id="4" name="Date Placeholder 3">
            <a:extLst>
              <a:ext uri="{FF2B5EF4-FFF2-40B4-BE49-F238E27FC236}">
                <a16:creationId xmlns:a16="http://schemas.microsoft.com/office/drawing/2014/main" id="{872757B9-F955-4193-88D9-F4EA85D547DA}"/>
              </a:ext>
            </a:extLst>
          </p:cNvPr>
          <p:cNvSpPr>
            <a:spLocks noGrp="1"/>
          </p:cNvSpPr>
          <p:nvPr>
            <p:ph type="dt" sz="half" idx="11"/>
          </p:nvPr>
        </p:nvSpPr>
        <p:spPr>
          <a:xfrm>
            <a:off x="9830818" y="6292334"/>
            <a:ext cx="1522982" cy="182880"/>
          </a:xfrm>
        </p:spPr>
        <p:txBody>
          <a:bodyPr/>
          <a:lstStyle/>
          <a:p>
            <a:r>
              <a:rPr lang="en-US"/>
              <a:t>September 3, 20XX </a:t>
            </a:r>
            <a:endParaRPr lang="en-US" dirty="0"/>
          </a:p>
        </p:txBody>
      </p:sp>
      <p:sp>
        <p:nvSpPr>
          <p:cNvPr id="5" name="Footer Placeholder 4">
            <a:extLst>
              <a:ext uri="{FF2B5EF4-FFF2-40B4-BE49-F238E27FC236}">
                <a16:creationId xmlns:a16="http://schemas.microsoft.com/office/drawing/2014/main" id="{23AB3FA8-4599-46DB-9C0B-749220AC2384}"/>
              </a:ext>
            </a:extLst>
          </p:cNvPr>
          <p:cNvSpPr>
            <a:spLocks noGrp="1"/>
          </p:cNvSpPr>
          <p:nvPr>
            <p:ph type="ftr" sz="quarter" idx="12"/>
          </p:nvPr>
        </p:nvSpPr>
        <p:spPr>
          <a:xfrm>
            <a:off x="8298180" y="6294120"/>
            <a:ext cx="1462788" cy="182880"/>
          </a:xfrm>
        </p:spPr>
        <p:txBody>
          <a:bodyPr/>
          <a:lstStyle/>
          <a:p>
            <a:r>
              <a:rPr lang="en-US">
                <a:solidFill>
                  <a:schemeClr val="bg1"/>
                </a:solidFill>
              </a:rPr>
              <a:t>Annual Review</a:t>
            </a:r>
            <a:endParaRPr lang="en-US" dirty="0">
              <a:solidFill>
                <a:schemeClr val="bg1"/>
              </a:solidFill>
            </a:endParaRPr>
          </a:p>
        </p:txBody>
      </p:sp>
      <p:sp>
        <p:nvSpPr>
          <p:cNvPr id="6" name="Slide Number Placeholder 5">
            <a:extLst>
              <a:ext uri="{FF2B5EF4-FFF2-40B4-BE49-F238E27FC236}">
                <a16:creationId xmlns:a16="http://schemas.microsoft.com/office/drawing/2014/main" id="{6841C65C-0714-4BCD-8550-1DD2C44FAD8F}"/>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2</a:t>
            </a:fld>
            <a:endParaRPr lang="en-US"/>
          </a:p>
        </p:txBody>
      </p:sp>
    </p:spTree>
    <p:extLst>
      <p:ext uri="{BB962C8B-B14F-4D97-AF65-F5344CB8AC3E}">
        <p14:creationId xmlns:p14="http://schemas.microsoft.com/office/powerpoint/2010/main" val="738577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p:txBody>
          <a:bodyPr/>
          <a:lstStyle/>
          <a:p>
            <a:r>
              <a:rPr lang="en-US" dirty="0"/>
              <a:t>Profits are up, and losses are down! We are very proud of the progress our team has made. Today we’ll review our wins and losses from last year and give you an overview of what you can expect for next year.</a:t>
            </a:r>
          </a:p>
          <a:p>
            <a:endParaRPr lang="en-US" dirty="0"/>
          </a:p>
        </p:txBody>
      </p:sp>
      <p:pic>
        <p:nvPicPr>
          <p:cNvPr id="11" name="Picture Placeholder 10" descr="Paper Boats">
            <a:extLst>
              <a:ext uri="{FF2B5EF4-FFF2-40B4-BE49-F238E27FC236}">
                <a16:creationId xmlns:a16="http://schemas.microsoft.com/office/drawing/2014/main" id="{30FDF0A1-337F-4901-B663-86681B2274C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r>
              <a:rPr lang="en-US"/>
              <a:t>September 3, 20XX </a:t>
            </a:r>
            <a:endParaRPr lang="en-US" dirty="0"/>
          </a:p>
        </p:txBody>
      </p:sp>
      <p:sp>
        <p:nvSpPr>
          <p:cNvPr id="5" name="Footer Placeholder 4">
            <a:extLst>
              <a:ext uri="{FF2B5EF4-FFF2-40B4-BE49-F238E27FC236}">
                <a16:creationId xmlns:a16="http://schemas.microsoft.com/office/drawing/2014/main" id="{CD9C25C0-C28C-43A9-A830-FCBFC8BAA610}"/>
              </a:ext>
            </a:extLst>
          </p:cNvPr>
          <p:cNvSpPr>
            <a:spLocks noGrp="1"/>
          </p:cNvSpPr>
          <p:nvPr>
            <p:ph type="ftr" sz="quarter" idx="12"/>
          </p:nvPr>
        </p:nvSpPr>
        <p:spPr>
          <a:xfrm>
            <a:off x="8298180" y="6294120"/>
            <a:ext cx="1462788" cy="182880"/>
          </a:xfrm>
        </p:spPr>
        <p:txBody>
          <a:bodyPr/>
          <a:lstStyle/>
          <a:p>
            <a:r>
              <a:rPr lang="en-US">
                <a:solidFill>
                  <a:schemeClr val="bg1"/>
                </a:solidFill>
              </a:rPr>
              <a:t>Annual Review</a:t>
            </a:r>
            <a:endParaRPr lang="en-US" dirty="0">
              <a:solidFill>
                <a:schemeClr val="bg1"/>
              </a:solidFill>
            </a:endParaRP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3</a:t>
            </a:fld>
            <a:endParaRPr lang="en-US"/>
          </a:p>
        </p:txBody>
      </p:sp>
    </p:spTree>
    <p:extLst>
      <p:ext uri="{BB962C8B-B14F-4D97-AF65-F5344CB8AC3E}">
        <p14:creationId xmlns:p14="http://schemas.microsoft.com/office/powerpoint/2010/main" val="4017832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4" descr="image of ladders against a wall.">
            <a:extLst>
              <a:ext uri="{FF2B5EF4-FFF2-40B4-BE49-F238E27FC236}">
                <a16:creationId xmlns:a16="http://schemas.microsoft.com/office/drawing/2014/main" id="{00F47B26-6646-4859-AAEF-1DC4DE3FD88F}"/>
              </a:ext>
            </a:extLst>
          </p:cNvPr>
          <p:cNvPicPr>
            <a:picLocks noGrp="1" noChangeAspect="1"/>
          </p:cNvPicPr>
          <p:nvPr>
            <p:ph type="pic" sz="quarter" idx="10"/>
          </p:nvPr>
        </p:nvPicPr>
        <p:blipFill>
          <a:blip r:embed="rId2">
            <a:grayscl/>
            <a:extLst>
              <a:ext uri="{BEBA8EAE-BF5A-486C-A8C5-ECC9F3942E4B}">
                <a14:imgProps xmlns:a14="http://schemas.microsoft.com/office/drawing/2010/main">
                  <a14:imgLayer r:embed="rId3">
                    <a14:imgEffect>
                      <a14:colorTemperature colorTemp="1500"/>
                    </a14:imgEffect>
                    <a14:imgEffect>
                      <a14:saturation sat="21000"/>
                    </a14:imgEffect>
                  </a14:imgLayer>
                </a14:imgProps>
              </a:ext>
              <a:ext uri="{28A0092B-C50C-407E-A947-70E740481C1C}">
                <a14:useLocalDpi xmlns:a14="http://schemas.microsoft.com/office/drawing/2010/main" val="0"/>
              </a:ext>
            </a:extLst>
          </a:blip>
          <a:srcRect/>
          <a:stretch>
            <a:fillRect/>
          </a:stretch>
        </p:blipFill>
        <p:spPr>
          <a:xfrm>
            <a:off x="0" y="0"/>
            <a:ext cx="12192000" cy="6858000"/>
          </a:xfrm>
        </p:spPr>
      </p:pic>
      <p:sp>
        <p:nvSpPr>
          <p:cNvPr id="10" name="Title 9">
            <a:extLst>
              <a:ext uri="{FF2B5EF4-FFF2-40B4-BE49-F238E27FC236}">
                <a16:creationId xmlns:a16="http://schemas.microsoft.com/office/drawing/2014/main" id="{F253E442-C966-BF47-A022-DDAA2A6FEA48}"/>
              </a:ext>
            </a:extLst>
          </p:cNvPr>
          <p:cNvSpPr>
            <a:spLocks noGrp="1"/>
          </p:cNvSpPr>
          <p:nvPr>
            <p:ph type="title"/>
          </p:nvPr>
        </p:nvSpPr>
        <p:spPr/>
        <p:txBody>
          <a:bodyPr/>
          <a:lstStyle/>
          <a:p>
            <a:r>
              <a:rPr lang="en-US" dirty="0"/>
              <a:t>Last year</a:t>
            </a:r>
          </a:p>
        </p:txBody>
      </p:sp>
      <p:cxnSp>
        <p:nvCxnSpPr>
          <p:cNvPr id="6" name="Straight Connector 5">
            <a:extLst>
              <a:ext uri="{FF2B5EF4-FFF2-40B4-BE49-F238E27FC236}">
                <a16:creationId xmlns:a16="http://schemas.microsoft.com/office/drawing/2014/main" id="{FAD7BE2C-4E52-6E40-83F8-6BB9BB0244A2}"/>
              </a:ext>
              <a:ext uri="{C183D7F6-B498-43B3-948B-1728B52AA6E4}">
                <adec:decorative xmlns:adec="http://schemas.microsoft.com/office/drawing/2017/decorative" val="1"/>
              </a:ext>
            </a:extLst>
          </p:cNvPr>
          <p:cNvCxnSpPr>
            <a:cxnSpLocks/>
          </p:cNvCxnSpPr>
          <p:nvPr/>
        </p:nvCxnSpPr>
        <p:spPr>
          <a:xfrm>
            <a:off x="1036261" y="1876617"/>
            <a:ext cx="10122586" cy="0"/>
          </a:xfrm>
          <a:prstGeom prst="line">
            <a:avLst/>
          </a:prstGeom>
          <a:ln w="762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72174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4391A8-86CF-7246-9C31-CC6670044FDA}"/>
              </a:ext>
            </a:extLst>
          </p:cNvPr>
          <p:cNvSpPr>
            <a:spLocks noGrp="1"/>
          </p:cNvSpPr>
          <p:nvPr>
            <p:ph type="title"/>
          </p:nvPr>
        </p:nvSpPr>
        <p:spPr/>
        <p:txBody>
          <a:bodyPr/>
          <a:lstStyle/>
          <a:p>
            <a:r>
              <a:rPr lang="en-US" dirty="0"/>
              <a:t>Growth by sector chart</a:t>
            </a:r>
          </a:p>
        </p:txBody>
      </p:sp>
      <p:graphicFrame>
        <p:nvGraphicFramePr>
          <p:cNvPr id="4" name="Chart Placeholder 3" descr="Growth Chart">
            <a:extLst>
              <a:ext uri="{FF2B5EF4-FFF2-40B4-BE49-F238E27FC236}">
                <a16:creationId xmlns:a16="http://schemas.microsoft.com/office/drawing/2014/main" id="{C666B7B5-0DD0-1F41-89D4-5604B093912F}"/>
              </a:ext>
            </a:extLst>
          </p:cNvPr>
          <p:cNvGraphicFramePr>
            <a:graphicFrameLocks noGrp="1"/>
          </p:cNvGraphicFramePr>
          <p:nvPr>
            <p:ph type="chart" sz="quarter" idx="11"/>
            <p:extLst>
              <p:ext uri="{D42A27DB-BD31-4B8C-83A1-F6EECF244321}">
                <p14:modId xmlns:p14="http://schemas.microsoft.com/office/powerpoint/2010/main" val="3997076516"/>
              </p:ext>
            </p:extLst>
          </p:nvPr>
        </p:nvGraphicFramePr>
        <p:xfrm>
          <a:off x="950913" y="2286000"/>
          <a:ext cx="9145587" cy="3165475"/>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a:extLst>
              <a:ext uri="{FF2B5EF4-FFF2-40B4-BE49-F238E27FC236}">
                <a16:creationId xmlns:a16="http://schemas.microsoft.com/office/drawing/2014/main" id="{37D75E85-59EF-445E-8928-63AC7377D2C2}"/>
              </a:ext>
            </a:extLst>
          </p:cNvPr>
          <p:cNvSpPr>
            <a:spLocks noGrp="1"/>
          </p:cNvSpPr>
          <p:nvPr>
            <p:ph type="dt" sz="half" idx="12"/>
          </p:nvPr>
        </p:nvSpPr>
        <p:spPr>
          <a:xfrm>
            <a:off x="9830818" y="6292334"/>
            <a:ext cx="1522982" cy="182880"/>
          </a:xfrm>
        </p:spPr>
        <p:txBody>
          <a:bodyPr/>
          <a:lstStyle/>
          <a:p>
            <a:r>
              <a:rPr lang="en-US"/>
              <a:t>September 3, 20XX </a:t>
            </a:r>
            <a:endParaRPr lang="en-US" dirty="0"/>
          </a:p>
        </p:txBody>
      </p:sp>
      <p:sp>
        <p:nvSpPr>
          <p:cNvPr id="5" name="Footer Placeholder 4">
            <a:extLst>
              <a:ext uri="{FF2B5EF4-FFF2-40B4-BE49-F238E27FC236}">
                <a16:creationId xmlns:a16="http://schemas.microsoft.com/office/drawing/2014/main" id="{B26F5772-47E8-412F-A4E9-2F4CECCBF51E}"/>
              </a:ext>
            </a:extLst>
          </p:cNvPr>
          <p:cNvSpPr>
            <a:spLocks noGrp="1"/>
          </p:cNvSpPr>
          <p:nvPr>
            <p:ph type="ftr" sz="quarter" idx="13"/>
          </p:nvPr>
        </p:nvSpPr>
        <p:spPr>
          <a:xfrm>
            <a:off x="8298180" y="6294120"/>
            <a:ext cx="1462788" cy="182880"/>
          </a:xfrm>
        </p:spPr>
        <p:txBody>
          <a:bodyPr/>
          <a:lstStyle/>
          <a:p>
            <a:r>
              <a:rPr lang="en-US">
                <a:solidFill>
                  <a:schemeClr val="bg1"/>
                </a:solidFill>
              </a:rPr>
              <a:t>Annual Review</a:t>
            </a:r>
            <a:endParaRPr lang="en-US" dirty="0">
              <a:solidFill>
                <a:schemeClr val="bg1"/>
              </a:solidFill>
            </a:endParaRPr>
          </a:p>
        </p:txBody>
      </p:sp>
      <p:sp>
        <p:nvSpPr>
          <p:cNvPr id="6" name="Slide Number Placeholder 5">
            <a:extLst>
              <a:ext uri="{FF2B5EF4-FFF2-40B4-BE49-F238E27FC236}">
                <a16:creationId xmlns:a16="http://schemas.microsoft.com/office/drawing/2014/main" id="{5D82835A-A332-4647-B267-D78B14BFA4A8}"/>
              </a:ext>
            </a:extLst>
          </p:cNvPr>
          <p:cNvSpPr>
            <a:spLocks noGrp="1"/>
          </p:cNvSpPr>
          <p:nvPr>
            <p:ph type="sldNum" sz="quarter" idx="14"/>
          </p:nvPr>
        </p:nvSpPr>
        <p:spPr>
          <a:xfrm>
            <a:off x="11493500" y="6292334"/>
            <a:ext cx="412750" cy="182880"/>
          </a:xfrm>
        </p:spPr>
        <p:txBody>
          <a:bodyPr/>
          <a:lstStyle/>
          <a:p>
            <a:fld id="{7782931A-7D25-4B4B-9464-57AE418934A3}" type="slidenum">
              <a:rPr lang="en-US" smtClean="0"/>
              <a:pPr/>
              <a:t>5</a:t>
            </a:fld>
            <a:endParaRPr lang="en-US"/>
          </a:p>
        </p:txBody>
      </p:sp>
    </p:spTree>
    <p:extLst>
      <p:ext uri="{BB962C8B-B14F-4D97-AF65-F5344CB8AC3E}">
        <p14:creationId xmlns:p14="http://schemas.microsoft.com/office/powerpoint/2010/main" val="2351439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9BB335-2462-3D47-A2A8-85BA2D85C19B}"/>
              </a:ext>
            </a:extLst>
          </p:cNvPr>
          <p:cNvSpPr>
            <a:spLocks noGrp="1"/>
          </p:cNvSpPr>
          <p:nvPr>
            <p:ph type="title"/>
          </p:nvPr>
        </p:nvSpPr>
        <p:spPr/>
        <p:txBody>
          <a:bodyPr/>
          <a:lstStyle/>
          <a:p>
            <a:r>
              <a:rPr lang="en-US" dirty="0"/>
              <a:t>Growth by sector table</a:t>
            </a:r>
          </a:p>
        </p:txBody>
      </p:sp>
      <p:graphicFrame>
        <p:nvGraphicFramePr>
          <p:cNvPr id="10" name="Table 10">
            <a:extLst>
              <a:ext uri="{FF2B5EF4-FFF2-40B4-BE49-F238E27FC236}">
                <a16:creationId xmlns:a16="http://schemas.microsoft.com/office/drawing/2014/main" id="{964C0837-F213-47AB-A5B5-63EB1CECC465}"/>
              </a:ext>
            </a:extLst>
          </p:cNvPr>
          <p:cNvGraphicFramePr>
            <a:graphicFrameLocks noGrp="1"/>
          </p:cNvGraphicFramePr>
          <p:nvPr>
            <p:ph type="tbl" sz="quarter" idx="10"/>
            <p:extLst>
              <p:ext uri="{D42A27DB-BD31-4B8C-83A1-F6EECF244321}">
                <p14:modId xmlns:p14="http://schemas.microsoft.com/office/powerpoint/2010/main" val="1465910403"/>
              </p:ext>
            </p:extLst>
          </p:nvPr>
        </p:nvGraphicFramePr>
        <p:xfrm>
          <a:off x="1028700" y="2422525"/>
          <a:ext cx="9067800" cy="2231136"/>
        </p:xfrm>
        <a:graphic>
          <a:graphicData uri="http://schemas.openxmlformats.org/drawingml/2006/table">
            <a:tbl>
              <a:tblPr firstRow="1" bandRow="1">
                <a:tableStyleId>{2D5ABB26-0587-4C30-8999-92F81FD0307C}</a:tableStyleId>
              </a:tblPr>
              <a:tblGrid>
                <a:gridCol w="1813560">
                  <a:extLst>
                    <a:ext uri="{9D8B030D-6E8A-4147-A177-3AD203B41FA5}">
                      <a16:colId xmlns:a16="http://schemas.microsoft.com/office/drawing/2014/main" val="3066388131"/>
                    </a:ext>
                  </a:extLst>
                </a:gridCol>
                <a:gridCol w="1813560">
                  <a:extLst>
                    <a:ext uri="{9D8B030D-6E8A-4147-A177-3AD203B41FA5}">
                      <a16:colId xmlns:a16="http://schemas.microsoft.com/office/drawing/2014/main" val="3448344683"/>
                    </a:ext>
                  </a:extLst>
                </a:gridCol>
                <a:gridCol w="1813560">
                  <a:extLst>
                    <a:ext uri="{9D8B030D-6E8A-4147-A177-3AD203B41FA5}">
                      <a16:colId xmlns:a16="http://schemas.microsoft.com/office/drawing/2014/main" val="217594576"/>
                    </a:ext>
                  </a:extLst>
                </a:gridCol>
                <a:gridCol w="1813560">
                  <a:extLst>
                    <a:ext uri="{9D8B030D-6E8A-4147-A177-3AD203B41FA5}">
                      <a16:colId xmlns:a16="http://schemas.microsoft.com/office/drawing/2014/main" val="2077066712"/>
                    </a:ext>
                  </a:extLst>
                </a:gridCol>
                <a:gridCol w="1813560">
                  <a:extLst>
                    <a:ext uri="{9D8B030D-6E8A-4147-A177-3AD203B41FA5}">
                      <a16:colId xmlns:a16="http://schemas.microsoft.com/office/drawing/2014/main" val="2549506781"/>
                    </a:ext>
                  </a:extLst>
                </a:gridCol>
              </a:tblGrid>
              <a:tr h="557784">
                <a:tc>
                  <a:txBody>
                    <a:bodyPr/>
                    <a:lstStyle/>
                    <a:p>
                      <a:pPr algn="ctr"/>
                      <a:endParaRPr lang="en-US" sz="1400" dirty="0">
                        <a:solidFill>
                          <a:schemeClr val="bg1"/>
                        </a:solidFill>
                      </a:endParaRPr>
                    </a:p>
                  </a:txBody>
                  <a:tcPr anchor="ctr">
                    <a:lnR w="12700" cap="flat" cmpd="sng" algn="ctr">
                      <a:solidFill>
                        <a:schemeClr val="tx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solidFill>
                        </a:rPr>
                        <a:t>Q1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Q2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Q3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Q4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17906268"/>
                  </a:ext>
                </a:extLst>
              </a:tr>
              <a:tr h="557784">
                <a:tc>
                  <a:txBody>
                    <a:bodyPr/>
                    <a:lstStyle/>
                    <a:p>
                      <a:pPr algn="ctr"/>
                      <a:r>
                        <a:rPr lang="en-US" sz="1400" b="1" dirty="0">
                          <a:solidFill>
                            <a:schemeClr val="bg1"/>
                          </a:solidFill>
                        </a:rPr>
                        <a:t>Series 1</a:t>
                      </a:r>
                    </a:p>
                  </a:txBody>
                  <a:tcPr anchor="ctr">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rPr>
                        <a:t>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rPr>
                        <a:t>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31469555"/>
                  </a:ext>
                </a:extLst>
              </a:tr>
              <a:tr h="557784">
                <a:tc>
                  <a:txBody>
                    <a:bodyPr/>
                    <a:lstStyle/>
                    <a:p>
                      <a:pPr algn="ctr"/>
                      <a:r>
                        <a:rPr lang="en-US" sz="1400" b="1" dirty="0">
                          <a:solidFill>
                            <a:schemeClr val="bg1"/>
                          </a:solidFill>
                        </a:rPr>
                        <a:t>Series 2</a:t>
                      </a:r>
                    </a:p>
                  </a:txBody>
                  <a:tcPr anchor="ctr">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rPr>
                        <a:t>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rPr>
                        <a:t>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rPr>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00508379"/>
                  </a:ext>
                </a:extLst>
              </a:tr>
              <a:tr h="557784">
                <a:tc>
                  <a:txBody>
                    <a:bodyPr/>
                    <a:lstStyle/>
                    <a:p>
                      <a:pPr algn="ctr"/>
                      <a:r>
                        <a:rPr lang="en-US" sz="1400" b="1" dirty="0">
                          <a:solidFill>
                            <a:schemeClr val="bg1"/>
                          </a:solidFill>
                        </a:rPr>
                        <a:t>Series 3</a:t>
                      </a:r>
                    </a:p>
                  </a:txBody>
                  <a:tcPr anchor="ctr">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r>
                        <a:rPr lang="en-US" sz="1400" dirty="0">
                          <a:solidFill>
                            <a:schemeClr val="bg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r>
                        <a:rPr lang="en-US" sz="1400" dirty="0">
                          <a:solidFill>
                            <a:schemeClr val="bg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r>
                        <a:rPr lang="en-US" sz="1400" dirty="0">
                          <a:solidFill>
                            <a:schemeClr val="bg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r>
                        <a:rPr lang="en-US" sz="1400" dirty="0">
                          <a:solidFill>
                            <a:schemeClr val="bg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456788438"/>
                  </a:ext>
                </a:extLst>
              </a:tr>
            </a:tbl>
          </a:graphicData>
        </a:graphic>
      </p:graphicFrame>
      <p:sp>
        <p:nvSpPr>
          <p:cNvPr id="2" name="Date Placeholder 1">
            <a:extLst>
              <a:ext uri="{FF2B5EF4-FFF2-40B4-BE49-F238E27FC236}">
                <a16:creationId xmlns:a16="http://schemas.microsoft.com/office/drawing/2014/main" id="{EB7C1C1C-2E16-451A-BC65-4BE897152D13}"/>
              </a:ext>
            </a:extLst>
          </p:cNvPr>
          <p:cNvSpPr>
            <a:spLocks noGrp="1"/>
          </p:cNvSpPr>
          <p:nvPr>
            <p:ph type="dt" sz="half" idx="11"/>
          </p:nvPr>
        </p:nvSpPr>
        <p:spPr>
          <a:xfrm>
            <a:off x="9830818" y="6292334"/>
            <a:ext cx="1522982" cy="182880"/>
          </a:xfrm>
        </p:spPr>
        <p:txBody>
          <a:bodyPr/>
          <a:lstStyle/>
          <a:p>
            <a:r>
              <a:rPr lang="en-US"/>
              <a:t>September 3, 20XX </a:t>
            </a:r>
            <a:endParaRPr lang="en-US" dirty="0"/>
          </a:p>
        </p:txBody>
      </p:sp>
      <p:sp>
        <p:nvSpPr>
          <p:cNvPr id="3" name="Footer Placeholder 2">
            <a:extLst>
              <a:ext uri="{FF2B5EF4-FFF2-40B4-BE49-F238E27FC236}">
                <a16:creationId xmlns:a16="http://schemas.microsoft.com/office/drawing/2014/main" id="{B41A22DE-90F3-4C5C-921E-00BF1BD68B9B}"/>
              </a:ext>
            </a:extLst>
          </p:cNvPr>
          <p:cNvSpPr>
            <a:spLocks noGrp="1"/>
          </p:cNvSpPr>
          <p:nvPr>
            <p:ph type="ftr" sz="quarter" idx="12"/>
          </p:nvPr>
        </p:nvSpPr>
        <p:spPr>
          <a:xfrm>
            <a:off x="8298180" y="6294120"/>
            <a:ext cx="1462788" cy="182880"/>
          </a:xfrm>
        </p:spPr>
        <p:txBody>
          <a:bodyPr/>
          <a:lstStyle/>
          <a:p>
            <a:r>
              <a:rPr lang="en-US">
                <a:solidFill>
                  <a:schemeClr val="bg1"/>
                </a:solidFill>
              </a:rPr>
              <a:t>Annual Review</a:t>
            </a:r>
            <a:endParaRPr lang="en-US" dirty="0">
              <a:solidFill>
                <a:schemeClr val="bg1"/>
              </a:solidFill>
            </a:endParaRPr>
          </a:p>
        </p:txBody>
      </p:sp>
      <p:sp>
        <p:nvSpPr>
          <p:cNvPr id="5" name="Slide Number Placeholder 4">
            <a:extLst>
              <a:ext uri="{FF2B5EF4-FFF2-40B4-BE49-F238E27FC236}">
                <a16:creationId xmlns:a16="http://schemas.microsoft.com/office/drawing/2014/main" id="{031A4ADA-7998-4A9D-939E-3A1B16A0F2F1}"/>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6</a:t>
            </a:fld>
            <a:endParaRPr lang="en-US"/>
          </a:p>
        </p:txBody>
      </p:sp>
    </p:spTree>
    <p:extLst>
      <p:ext uri="{BB962C8B-B14F-4D97-AF65-F5344CB8AC3E}">
        <p14:creationId xmlns:p14="http://schemas.microsoft.com/office/powerpoint/2010/main" val="3622761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3DC4DCC-46DD-4ED5-93DF-7D5D252BFF95}"/>
              </a:ext>
            </a:extLst>
          </p:cNvPr>
          <p:cNvSpPr>
            <a:spLocks noGrp="1"/>
          </p:cNvSpPr>
          <p:nvPr>
            <p:ph type="title"/>
          </p:nvPr>
        </p:nvSpPr>
        <p:spPr/>
        <p:txBody>
          <a:bodyPr/>
          <a:lstStyle/>
          <a:p>
            <a:r>
              <a:rPr lang="en-US" dirty="0"/>
              <a:t>“</a:t>
            </a:r>
          </a:p>
        </p:txBody>
      </p:sp>
      <p:sp>
        <p:nvSpPr>
          <p:cNvPr id="2" name="Text Placeholder 1">
            <a:extLst>
              <a:ext uri="{FF2B5EF4-FFF2-40B4-BE49-F238E27FC236}">
                <a16:creationId xmlns:a16="http://schemas.microsoft.com/office/drawing/2014/main" id="{EDC35020-811A-6347-8ACA-87D6CC930F63}"/>
              </a:ext>
            </a:extLst>
          </p:cNvPr>
          <p:cNvSpPr>
            <a:spLocks noGrp="1"/>
          </p:cNvSpPr>
          <p:nvPr>
            <p:ph type="body" sz="quarter" idx="10"/>
          </p:nvPr>
        </p:nvSpPr>
        <p:spPr/>
        <p:txBody>
          <a:bodyPr/>
          <a:lstStyle/>
          <a:p>
            <a:r>
              <a:rPr lang="en-US" dirty="0"/>
              <a:t>Contoso was great to work with. Patrice was my representative and she anticipated my needs and worked diligently to fix my issue.</a:t>
            </a:r>
          </a:p>
        </p:txBody>
      </p:sp>
      <p:sp>
        <p:nvSpPr>
          <p:cNvPr id="3" name="Date Placeholder 2">
            <a:extLst>
              <a:ext uri="{FF2B5EF4-FFF2-40B4-BE49-F238E27FC236}">
                <a16:creationId xmlns:a16="http://schemas.microsoft.com/office/drawing/2014/main" id="{3018A7AB-44FC-4541-8111-0B78B1D74904}"/>
              </a:ext>
            </a:extLst>
          </p:cNvPr>
          <p:cNvSpPr>
            <a:spLocks noGrp="1"/>
          </p:cNvSpPr>
          <p:nvPr>
            <p:ph type="dt" sz="half" idx="11"/>
          </p:nvPr>
        </p:nvSpPr>
        <p:spPr>
          <a:xfrm>
            <a:off x="9830818" y="6292334"/>
            <a:ext cx="1522982" cy="182880"/>
          </a:xfrm>
        </p:spPr>
        <p:txBody>
          <a:bodyPr/>
          <a:lstStyle/>
          <a:p>
            <a:r>
              <a:rPr lang="en-US"/>
              <a:t>September 3, 20XX </a:t>
            </a:r>
            <a:endParaRPr lang="en-US" dirty="0"/>
          </a:p>
        </p:txBody>
      </p:sp>
      <p:sp>
        <p:nvSpPr>
          <p:cNvPr id="4" name="Footer Placeholder 3">
            <a:extLst>
              <a:ext uri="{FF2B5EF4-FFF2-40B4-BE49-F238E27FC236}">
                <a16:creationId xmlns:a16="http://schemas.microsoft.com/office/drawing/2014/main" id="{9237C169-F2B5-4068-A5B4-805706D81579}"/>
              </a:ext>
            </a:extLst>
          </p:cNvPr>
          <p:cNvSpPr>
            <a:spLocks noGrp="1"/>
          </p:cNvSpPr>
          <p:nvPr>
            <p:ph type="ftr" sz="quarter" idx="12"/>
          </p:nvPr>
        </p:nvSpPr>
        <p:spPr>
          <a:xfrm>
            <a:off x="8298180" y="6294120"/>
            <a:ext cx="1462788" cy="182880"/>
          </a:xfrm>
        </p:spPr>
        <p:txBody>
          <a:bodyPr/>
          <a:lstStyle/>
          <a:p>
            <a:r>
              <a:rPr lang="en-US">
                <a:solidFill>
                  <a:schemeClr val="bg1"/>
                </a:solidFill>
              </a:rPr>
              <a:t>Annual Review</a:t>
            </a:r>
            <a:endParaRPr lang="en-US" dirty="0">
              <a:solidFill>
                <a:schemeClr val="bg1"/>
              </a:solidFill>
            </a:endParaRPr>
          </a:p>
        </p:txBody>
      </p:sp>
      <p:sp>
        <p:nvSpPr>
          <p:cNvPr id="5" name="Slide Number Placeholder 4">
            <a:extLst>
              <a:ext uri="{FF2B5EF4-FFF2-40B4-BE49-F238E27FC236}">
                <a16:creationId xmlns:a16="http://schemas.microsoft.com/office/drawing/2014/main" id="{5978C4B2-02EF-4CCF-8822-E0B9DF4345B4}"/>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7</a:t>
            </a:fld>
            <a:endParaRPr lang="en-US"/>
          </a:p>
        </p:txBody>
      </p:sp>
    </p:spTree>
    <p:extLst>
      <p:ext uri="{BB962C8B-B14F-4D97-AF65-F5344CB8AC3E}">
        <p14:creationId xmlns:p14="http://schemas.microsoft.com/office/powerpoint/2010/main" val="3398884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a:extLst>
              <a:ext uri="{FF2B5EF4-FFF2-40B4-BE49-F238E27FC236}">
                <a16:creationId xmlns:a16="http://schemas.microsoft.com/office/drawing/2014/main" id="{0A330894-D0C4-D546-8FD0-57BDEB2A0285}"/>
              </a:ext>
            </a:extLst>
          </p:cNvPr>
          <p:cNvSpPr>
            <a:spLocks noGrp="1"/>
          </p:cNvSpPr>
          <p:nvPr>
            <p:ph type="title"/>
          </p:nvPr>
        </p:nvSpPr>
        <p:spPr/>
        <p:txBody>
          <a:bodyPr/>
          <a:lstStyle/>
          <a:p>
            <a:r>
              <a:rPr lang="en-US" dirty="0"/>
              <a:t>Our team</a:t>
            </a:r>
          </a:p>
        </p:txBody>
      </p:sp>
      <p:pic>
        <p:nvPicPr>
          <p:cNvPr id="57" name="Picture Placeholder 56" descr="Portrait of a team member&#10;">
            <a:extLst>
              <a:ext uri="{FF2B5EF4-FFF2-40B4-BE49-F238E27FC236}">
                <a16:creationId xmlns:a16="http://schemas.microsoft.com/office/drawing/2014/main" id="{F23F0BAD-B476-4660-9685-F7750B881614}"/>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a:stretch>
            <a:fillRect/>
          </a:stretch>
        </p:blipFill>
        <p:spPr/>
      </p:pic>
      <p:sp>
        <p:nvSpPr>
          <p:cNvPr id="14" name="Text Placeholder 13">
            <a:extLst>
              <a:ext uri="{FF2B5EF4-FFF2-40B4-BE49-F238E27FC236}">
                <a16:creationId xmlns:a16="http://schemas.microsoft.com/office/drawing/2014/main" id="{F3C7C96A-221C-AE40-93BD-DEE8EB1C21D2}"/>
              </a:ext>
            </a:extLst>
          </p:cNvPr>
          <p:cNvSpPr>
            <a:spLocks noGrp="1"/>
          </p:cNvSpPr>
          <p:nvPr>
            <p:ph type="body" sz="quarter" idx="10"/>
          </p:nvPr>
        </p:nvSpPr>
        <p:spPr/>
        <p:txBody>
          <a:bodyPr/>
          <a:lstStyle/>
          <a:p>
            <a:r>
              <a:rPr lang="en-US" dirty="0"/>
              <a:t>Ana</a:t>
            </a:r>
          </a:p>
        </p:txBody>
      </p:sp>
      <p:sp>
        <p:nvSpPr>
          <p:cNvPr id="16" name="Text Placeholder 15">
            <a:extLst>
              <a:ext uri="{FF2B5EF4-FFF2-40B4-BE49-F238E27FC236}">
                <a16:creationId xmlns:a16="http://schemas.microsoft.com/office/drawing/2014/main" id="{5FE4141C-4F28-4746-A886-2B483F55A71B}"/>
              </a:ext>
            </a:extLst>
          </p:cNvPr>
          <p:cNvSpPr>
            <a:spLocks noGrp="1"/>
          </p:cNvSpPr>
          <p:nvPr>
            <p:ph type="body" sz="quarter" idx="11"/>
          </p:nvPr>
        </p:nvSpPr>
        <p:spPr/>
        <p:txBody>
          <a:bodyPr/>
          <a:lstStyle/>
          <a:p>
            <a:r>
              <a:rPr lang="en-US" dirty="0"/>
              <a:t>CEO</a:t>
            </a:r>
          </a:p>
        </p:txBody>
      </p:sp>
      <p:pic>
        <p:nvPicPr>
          <p:cNvPr id="22" name="Picture Placeholder 21" descr="Portrait of a team member&#10;">
            <a:extLst>
              <a:ext uri="{FF2B5EF4-FFF2-40B4-BE49-F238E27FC236}">
                <a16:creationId xmlns:a16="http://schemas.microsoft.com/office/drawing/2014/main" id="{AB73BE7C-B722-5845-8136-4CB57B98DCDD}"/>
              </a:ext>
            </a:extLst>
          </p:cNvPr>
          <p:cNvPicPr>
            <a:picLocks noGrp="1" noChangeAspect="1"/>
          </p:cNvPicPr>
          <p:nvPr>
            <p:ph type="pic" sz="quarter" idx="19"/>
          </p:nvPr>
        </p:nvPicPr>
        <p:blipFill>
          <a:blip r:embed="rId3">
            <a:grayscl/>
            <a:extLst>
              <a:ext uri="{28A0092B-C50C-407E-A947-70E740481C1C}">
                <a14:useLocalDpi xmlns:a14="http://schemas.microsoft.com/office/drawing/2010/main" val="0"/>
              </a:ext>
            </a:extLst>
          </a:blip>
          <a:srcRect/>
          <a:stretch>
            <a:fillRect/>
          </a:stretch>
        </p:blipFill>
        <p:spPr/>
      </p:pic>
      <p:sp>
        <p:nvSpPr>
          <p:cNvPr id="5" name="Text Placeholder 4">
            <a:extLst>
              <a:ext uri="{FF2B5EF4-FFF2-40B4-BE49-F238E27FC236}">
                <a16:creationId xmlns:a16="http://schemas.microsoft.com/office/drawing/2014/main" id="{F33C0129-A6FD-0B47-9C25-74B63336F76E}"/>
              </a:ext>
            </a:extLst>
          </p:cNvPr>
          <p:cNvSpPr>
            <a:spLocks noGrp="1"/>
          </p:cNvSpPr>
          <p:nvPr>
            <p:ph type="body" sz="quarter" idx="12"/>
          </p:nvPr>
        </p:nvSpPr>
        <p:spPr/>
        <p:txBody>
          <a:bodyPr/>
          <a:lstStyle/>
          <a:p>
            <a:r>
              <a:rPr lang="en-US" dirty="0"/>
              <a:t>Larissa</a:t>
            </a:r>
          </a:p>
        </p:txBody>
      </p:sp>
      <p:sp>
        <p:nvSpPr>
          <p:cNvPr id="6" name="Text Placeholder 5">
            <a:extLst>
              <a:ext uri="{FF2B5EF4-FFF2-40B4-BE49-F238E27FC236}">
                <a16:creationId xmlns:a16="http://schemas.microsoft.com/office/drawing/2014/main" id="{519DFF59-D000-6C48-B03D-6D023F1632A8}"/>
              </a:ext>
            </a:extLst>
          </p:cNvPr>
          <p:cNvSpPr>
            <a:spLocks noGrp="1"/>
          </p:cNvSpPr>
          <p:nvPr>
            <p:ph type="body" sz="quarter" idx="13"/>
          </p:nvPr>
        </p:nvSpPr>
        <p:spPr/>
        <p:txBody>
          <a:bodyPr/>
          <a:lstStyle/>
          <a:p>
            <a:r>
              <a:rPr lang="en-US" dirty="0"/>
              <a:t>CFO</a:t>
            </a:r>
          </a:p>
        </p:txBody>
      </p:sp>
      <p:pic>
        <p:nvPicPr>
          <p:cNvPr id="61" name="Picture Placeholder 60" descr="Portrait of a team member&#10;">
            <a:extLst>
              <a:ext uri="{FF2B5EF4-FFF2-40B4-BE49-F238E27FC236}">
                <a16:creationId xmlns:a16="http://schemas.microsoft.com/office/drawing/2014/main" id="{6226F6DE-906E-4EBB-9268-D156A7441E46}"/>
              </a:ext>
            </a:extLst>
          </p:cNvPr>
          <p:cNvPicPr>
            <a:picLocks noGrp="1" noChangeAspect="1"/>
          </p:cNvPicPr>
          <p:nvPr>
            <p:ph type="pic" sz="quarter" idx="20"/>
          </p:nvPr>
        </p:nvPicPr>
        <p:blipFill>
          <a:blip r:embed="rId4">
            <a:extLst>
              <a:ext uri="{28A0092B-C50C-407E-A947-70E740481C1C}">
                <a14:useLocalDpi xmlns:a14="http://schemas.microsoft.com/office/drawing/2010/main" val="0"/>
              </a:ext>
            </a:extLst>
          </a:blip>
          <a:srcRect/>
          <a:stretch>
            <a:fillRect/>
          </a:stretch>
        </p:blipFill>
        <p:spPr/>
      </p:pic>
      <p:sp>
        <p:nvSpPr>
          <p:cNvPr id="7" name="Text Placeholder 6">
            <a:extLst>
              <a:ext uri="{FF2B5EF4-FFF2-40B4-BE49-F238E27FC236}">
                <a16:creationId xmlns:a16="http://schemas.microsoft.com/office/drawing/2014/main" id="{2BF7C473-B533-F247-A897-1EBD503D856A}"/>
              </a:ext>
            </a:extLst>
          </p:cNvPr>
          <p:cNvSpPr>
            <a:spLocks noGrp="1"/>
          </p:cNvSpPr>
          <p:nvPr>
            <p:ph type="body" sz="quarter" idx="14"/>
          </p:nvPr>
        </p:nvSpPr>
        <p:spPr/>
        <p:txBody>
          <a:bodyPr/>
          <a:lstStyle/>
          <a:p>
            <a:r>
              <a:rPr lang="en-US" dirty="0"/>
              <a:t>Roman</a:t>
            </a:r>
          </a:p>
        </p:txBody>
      </p:sp>
      <p:sp>
        <p:nvSpPr>
          <p:cNvPr id="8" name="Text Placeholder 7">
            <a:extLst>
              <a:ext uri="{FF2B5EF4-FFF2-40B4-BE49-F238E27FC236}">
                <a16:creationId xmlns:a16="http://schemas.microsoft.com/office/drawing/2014/main" id="{3B548B63-DB02-4046-9639-FE28DE30CBB4}"/>
              </a:ext>
            </a:extLst>
          </p:cNvPr>
          <p:cNvSpPr>
            <a:spLocks noGrp="1"/>
          </p:cNvSpPr>
          <p:nvPr>
            <p:ph type="body" sz="quarter" idx="15"/>
          </p:nvPr>
        </p:nvSpPr>
        <p:spPr/>
        <p:txBody>
          <a:bodyPr/>
          <a:lstStyle/>
          <a:p>
            <a:r>
              <a:rPr lang="en-US" dirty="0"/>
              <a:t>CTO</a:t>
            </a:r>
          </a:p>
        </p:txBody>
      </p:sp>
      <p:pic>
        <p:nvPicPr>
          <p:cNvPr id="38" name="Picture Placeholder 37" descr="Portrait of a team member&#10;&#10;">
            <a:extLst>
              <a:ext uri="{FF2B5EF4-FFF2-40B4-BE49-F238E27FC236}">
                <a16:creationId xmlns:a16="http://schemas.microsoft.com/office/drawing/2014/main" id="{8C59E9EF-53DD-8D4A-9195-140F92AD8C6C}"/>
              </a:ext>
            </a:extLst>
          </p:cNvPr>
          <p:cNvPicPr>
            <a:picLocks noGrp="1" noChangeAspect="1"/>
          </p:cNvPicPr>
          <p:nvPr>
            <p:ph type="pic" sz="quarter" idx="21"/>
          </p:nvPr>
        </p:nvPicPr>
        <p:blipFill>
          <a:blip r:embed="rId5">
            <a:grayscl/>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id="{67B8AFFA-EDA9-784D-A704-94BB4AFB5E5D}"/>
              </a:ext>
            </a:extLst>
          </p:cNvPr>
          <p:cNvSpPr>
            <a:spLocks noGrp="1"/>
          </p:cNvSpPr>
          <p:nvPr>
            <p:ph type="body" sz="quarter" idx="16"/>
          </p:nvPr>
        </p:nvSpPr>
        <p:spPr/>
        <p:txBody>
          <a:bodyPr/>
          <a:lstStyle/>
          <a:p>
            <a:r>
              <a:rPr lang="en-US" dirty="0"/>
              <a:t>Federico</a:t>
            </a:r>
          </a:p>
        </p:txBody>
      </p:sp>
      <p:sp>
        <p:nvSpPr>
          <p:cNvPr id="10" name="Text Placeholder 9">
            <a:extLst>
              <a:ext uri="{FF2B5EF4-FFF2-40B4-BE49-F238E27FC236}">
                <a16:creationId xmlns:a16="http://schemas.microsoft.com/office/drawing/2014/main" id="{D6F61109-690A-F74B-A4AF-784DE1816E54}"/>
              </a:ext>
            </a:extLst>
          </p:cNvPr>
          <p:cNvSpPr>
            <a:spLocks noGrp="1"/>
          </p:cNvSpPr>
          <p:nvPr>
            <p:ph type="body" sz="quarter" idx="17"/>
          </p:nvPr>
        </p:nvSpPr>
        <p:spPr/>
        <p:txBody>
          <a:bodyPr/>
          <a:lstStyle/>
          <a:p>
            <a:r>
              <a:rPr lang="en-US" dirty="0"/>
              <a:t>COO</a:t>
            </a:r>
          </a:p>
        </p:txBody>
      </p:sp>
      <p:sp>
        <p:nvSpPr>
          <p:cNvPr id="2" name="Date Placeholder 1">
            <a:extLst>
              <a:ext uri="{FF2B5EF4-FFF2-40B4-BE49-F238E27FC236}">
                <a16:creationId xmlns:a16="http://schemas.microsoft.com/office/drawing/2014/main" id="{677DA105-072F-49AA-B6E5-F2D3975D489E}"/>
              </a:ext>
            </a:extLst>
          </p:cNvPr>
          <p:cNvSpPr>
            <a:spLocks noGrp="1"/>
          </p:cNvSpPr>
          <p:nvPr>
            <p:ph type="dt" sz="half" idx="22"/>
          </p:nvPr>
        </p:nvSpPr>
        <p:spPr>
          <a:xfrm>
            <a:off x="9830818" y="6292334"/>
            <a:ext cx="1522982" cy="182880"/>
          </a:xfrm>
        </p:spPr>
        <p:txBody>
          <a:bodyPr/>
          <a:lstStyle/>
          <a:p>
            <a:r>
              <a:rPr lang="en-US"/>
              <a:t>September 3, 20XX </a:t>
            </a:r>
            <a:endParaRPr lang="en-US" dirty="0"/>
          </a:p>
        </p:txBody>
      </p:sp>
      <p:sp>
        <p:nvSpPr>
          <p:cNvPr id="3" name="Footer Placeholder 2">
            <a:extLst>
              <a:ext uri="{FF2B5EF4-FFF2-40B4-BE49-F238E27FC236}">
                <a16:creationId xmlns:a16="http://schemas.microsoft.com/office/drawing/2014/main" id="{994758E9-C1B5-4D69-B912-35A2A1CB68FA}"/>
              </a:ext>
            </a:extLst>
          </p:cNvPr>
          <p:cNvSpPr>
            <a:spLocks noGrp="1"/>
          </p:cNvSpPr>
          <p:nvPr>
            <p:ph type="ftr" sz="quarter" idx="23"/>
          </p:nvPr>
        </p:nvSpPr>
        <p:spPr>
          <a:xfrm>
            <a:off x="8298180" y="6294120"/>
            <a:ext cx="1462788" cy="182880"/>
          </a:xfrm>
        </p:spPr>
        <p:txBody>
          <a:bodyPr/>
          <a:lstStyle/>
          <a:p>
            <a:r>
              <a:rPr lang="en-US">
                <a:solidFill>
                  <a:schemeClr val="bg1"/>
                </a:solidFill>
              </a:rPr>
              <a:t>Annual Review</a:t>
            </a:r>
            <a:endParaRPr lang="en-US" dirty="0">
              <a:solidFill>
                <a:schemeClr val="bg1"/>
              </a:solidFill>
            </a:endParaRPr>
          </a:p>
        </p:txBody>
      </p:sp>
      <p:sp>
        <p:nvSpPr>
          <p:cNvPr id="4" name="Slide Number Placeholder 3">
            <a:extLst>
              <a:ext uri="{FF2B5EF4-FFF2-40B4-BE49-F238E27FC236}">
                <a16:creationId xmlns:a16="http://schemas.microsoft.com/office/drawing/2014/main" id="{71D6E789-A9CA-435C-99DB-6EAF638305E4}"/>
              </a:ext>
            </a:extLst>
          </p:cNvPr>
          <p:cNvSpPr>
            <a:spLocks noGrp="1"/>
          </p:cNvSpPr>
          <p:nvPr>
            <p:ph type="sldNum" sz="quarter" idx="24"/>
          </p:nvPr>
        </p:nvSpPr>
        <p:spPr>
          <a:xfrm>
            <a:off x="11493500" y="6292334"/>
            <a:ext cx="412750" cy="182880"/>
          </a:xfrm>
        </p:spPr>
        <p:txBody>
          <a:bodyPr/>
          <a:lstStyle/>
          <a:p>
            <a:fld id="{7782931A-7D25-4B4B-9464-57AE418934A3}" type="slidenum">
              <a:rPr lang="en-US" smtClean="0"/>
              <a:pPr/>
              <a:t>8</a:t>
            </a:fld>
            <a:endParaRPr lang="en-US"/>
          </a:p>
        </p:txBody>
      </p:sp>
      <p:sp>
        <p:nvSpPr>
          <p:cNvPr id="19" name="TextBox 18">
            <a:extLst>
              <a:ext uri="{FF2B5EF4-FFF2-40B4-BE49-F238E27FC236}">
                <a16:creationId xmlns:a16="http://schemas.microsoft.com/office/drawing/2014/main" id="{AE484A84-E9FD-4392-8F05-987D67B730BE}"/>
              </a:ext>
            </a:extLst>
          </p:cNvPr>
          <p:cNvSpPr txBox="1"/>
          <p:nvPr/>
        </p:nvSpPr>
        <p:spPr>
          <a:xfrm>
            <a:off x="3049621" y="3249198"/>
            <a:ext cx="6099242" cy="369332"/>
          </a:xfrm>
          <a:prstGeom prst="rect">
            <a:avLst/>
          </a:prstGeom>
          <a:noFill/>
        </p:spPr>
        <p:txBody>
          <a:bodyPr wrap="square">
            <a:spAutoFit/>
          </a:bodyPr>
          <a:lstStyle/>
          <a:p>
            <a:r>
              <a:rPr lang="en-US" dirty="0"/>
              <a:t>Portrait of a team member</a:t>
            </a:r>
          </a:p>
        </p:txBody>
      </p:sp>
    </p:spTree>
    <p:extLst>
      <p:ext uri="{BB962C8B-B14F-4D97-AF65-F5344CB8AC3E}">
        <p14:creationId xmlns:p14="http://schemas.microsoft.com/office/powerpoint/2010/main" val="3285891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91B00-2D81-3048-8AFF-1F5A3E8AA687}"/>
              </a:ext>
            </a:extLst>
          </p:cNvPr>
          <p:cNvSpPr>
            <a:spLocks noGrp="1"/>
          </p:cNvSpPr>
          <p:nvPr>
            <p:ph type="title"/>
          </p:nvPr>
        </p:nvSpPr>
        <p:spPr>
          <a:xfrm>
            <a:off x="1028700" y="999068"/>
            <a:ext cx="7810500" cy="645284"/>
          </a:xfrm>
        </p:spPr>
        <p:txBody>
          <a:bodyPr/>
          <a:lstStyle/>
          <a:p>
            <a:r>
              <a:rPr lang="en-US" dirty="0"/>
              <a:t>Timeline</a:t>
            </a:r>
          </a:p>
        </p:txBody>
      </p:sp>
      <p:sp>
        <p:nvSpPr>
          <p:cNvPr id="3" name="Text Placeholder 2">
            <a:extLst>
              <a:ext uri="{FF2B5EF4-FFF2-40B4-BE49-F238E27FC236}">
                <a16:creationId xmlns:a16="http://schemas.microsoft.com/office/drawing/2014/main" id="{CDA9E950-ECF8-DB4D-B92A-ADA2E6031E26}"/>
              </a:ext>
            </a:extLst>
          </p:cNvPr>
          <p:cNvSpPr>
            <a:spLocks noGrp="1"/>
          </p:cNvSpPr>
          <p:nvPr>
            <p:ph type="body" sz="quarter" idx="17"/>
          </p:nvPr>
        </p:nvSpPr>
        <p:spPr/>
        <p:txBody>
          <a:bodyPr/>
          <a:lstStyle/>
          <a:p>
            <a:r>
              <a:rPr lang="en-US" dirty="0"/>
              <a:t>Q1. </a:t>
            </a:r>
          </a:p>
          <a:p>
            <a:r>
              <a:rPr lang="en-US" b="0" dirty="0"/>
              <a:t>Jul - Sep</a:t>
            </a:r>
          </a:p>
        </p:txBody>
      </p:sp>
      <p:sp>
        <p:nvSpPr>
          <p:cNvPr id="18" name="Text Placeholder 17">
            <a:extLst>
              <a:ext uri="{FF2B5EF4-FFF2-40B4-BE49-F238E27FC236}">
                <a16:creationId xmlns:a16="http://schemas.microsoft.com/office/drawing/2014/main" id="{7C4F8DA7-E886-004E-BF5C-57F758638C48}"/>
              </a:ext>
            </a:extLst>
          </p:cNvPr>
          <p:cNvSpPr>
            <a:spLocks noGrp="1"/>
          </p:cNvSpPr>
          <p:nvPr>
            <p:ph type="body" sz="quarter" idx="25"/>
          </p:nvPr>
        </p:nvSpPr>
        <p:spPr/>
        <p:txBody>
          <a:bodyPr/>
          <a:lstStyle/>
          <a:p>
            <a:r>
              <a:rPr lang="en-US" dirty="0"/>
              <a:t>Lorem ipsum dolor sit amet, consectetuer adipiscing elit, sed diam nonummy nibh euismod tincidunt ut laoreet dolore magna.</a:t>
            </a:r>
            <a:endParaRPr lang="en-ID" dirty="0"/>
          </a:p>
          <a:p>
            <a:endParaRPr lang="en-US" dirty="0"/>
          </a:p>
        </p:txBody>
      </p:sp>
      <p:sp>
        <p:nvSpPr>
          <p:cNvPr id="9" name="Text Placeholder 8">
            <a:extLst>
              <a:ext uri="{FF2B5EF4-FFF2-40B4-BE49-F238E27FC236}">
                <a16:creationId xmlns:a16="http://schemas.microsoft.com/office/drawing/2014/main" id="{ED8B5779-5EE4-C240-81CC-9E79ABAC8D00}"/>
              </a:ext>
            </a:extLst>
          </p:cNvPr>
          <p:cNvSpPr>
            <a:spLocks noGrp="1"/>
          </p:cNvSpPr>
          <p:nvPr>
            <p:ph type="body" sz="quarter" idx="23"/>
          </p:nvPr>
        </p:nvSpPr>
        <p:spPr/>
        <p:txBody>
          <a:bodyPr/>
          <a:lstStyle/>
          <a:p>
            <a:r>
              <a:rPr lang="en-US" dirty="0"/>
              <a:t>Q1. </a:t>
            </a:r>
          </a:p>
          <a:p>
            <a:r>
              <a:rPr lang="en-US" b="0" dirty="0"/>
              <a:t>Oct - Dec</a:t>
            </a:r>
          </a:p>
        </p:txBody>
      </p:sp>
      <p:sp>
        <p:nvSpPr>
          <p:cNvPr id="12" name="Text Placeholder 11">
            <a:extLst>
              <a:ext uri="{FF2B5EF4-FFF2-40B4-BE49-F238E27FC236}">
                <a16:creationId xmlns:a16="http://schemas.microsoft.com/office/drawing/2014/main" id="{216523D7-988A-FE42-971D-2667A6578F6F}"/>
              </a:ext>
            </a:extLst>
          </p:cNvPr>
          <p:cNvSpPr>
            <a:spLocks noGrp="1"/>
          </p:cNvSpPr>
          <p:nvPr>
            <p:ph type="body" sz="quarter" idx="24"/>
          </p:nvPr>
        </p:nvSpPr>
        <p:spPr/>
        <p:txBody>
          <a:bodyPr/>
          <a:lstStyle/>
          <a:p>
            <a:r>
              <a:rPr lang="en-US" dirty="0"/>
              <a:t>Lorem ipsum dolor sit amet, consectetuer adipiscing elit, sed diam nonummy nibh euismod tincidunt ut laoreet dolore magna.</a:t>
            </a:r>
            <a:endParaRPr lang="en-ID" dirty="0"/>
          </a:p>
          <a:p>
            <a:endParaRPr lang="en-US" dirty="0"/>
          </a:p>
        </p:txBody>
      </p:sp>
      <p:sp>
        <p:nvSpPr>
          <p:cNvPr id="5" name="Text Placeholder 4">
            <a:extLst>
              <a:ext uri="{FF2B5EF4-FFF2-40B4-BE49-F238E27FC236}">
                <a16:creationId xmlns:a16="http://schemas.microsoft.com/office/drawing/2014/main" id="{B193897E-AAA2-CB47-95FF-056B8E141BE5}"/>
              </a:ext>
            </a:extLst>
          </p:cNvPr>
          <p:cNvSpPr>
            <a:spLocks noGrp="1"/>
          </p:cNvSpPr>
          <p:nvPr>
            <p:ph type="body" sz="quarter" idx="19"/>
          </p:nvPr>
        </p:nvSpPr>
        <p:spPr/>
        <p:txBody>
          <a:bodyPr/>
          <a:lstStyle/>
          <a:p>
            <a:r>
              <a:rPr lang="en-US" dirty="0"/>
              <a:t>Q3. </a:t>
            </a:r>
          </a:p>
          <a:p>
            <a:r>
              <a:rPr lang="en-US" b="0" dirty="0"/>
              <a:t>Jan - Mar</a:t>
            </a:r>
          </a:p>
          <a:p>
            <a:endParaRPr lang="en-US" dirty="0"/>
          </a:p>
        </p:txBody>
      </p:sp>
      <p:sp>
        <p:nvSpPr>
          <p:cNvPr id="16" name="Text Placeholder 15">
            <a:extLst>
              <a:ext uri="{FF2B5EF4-FFF2-40B4-BE49-F238E27FC236}">
                <a16:creationId xmlns:a16="http://schemas.microsoft.com/office/drawing/2014/main" id="{BFEDAFE0-0841-4C49-9745-2C88B5FE85C4}"/>
              </a:ext>
            </a:extLst>
          </p:cNvPr>
          <p:cNvSpPr>
            <a:spLocks noGrp="1"/>
          </p:cNvSpPr>
          <p:nvPr>
            <p:ph type="body" sz="quarter" idx="20"/>
          </p:nvPr>
        </p:nvSpPr>
        <p:spPr/>
        <p:txBody>
          <a:bodyPr/>
          <a:lstStyle/>
          <a:p>
            <a:r>
              <a:rPr lang="en-US" dirty="0"/>
              <a:t>Lorem ipsum dolor sit amet, consectetuer adipiscing elit, sed diam nonummy nibh euismod tincidunt ut laoreet dolore magna.</a:t>
            </a:r>
            <a:endParaRPr lang="en-ID" dirty="0"/>
          </a:p>
        </p:txBody>
      </p:sp>
      <p:sp>
        <p:nvSpPr>
          <p:cNvPr id="7" name="Text Placeholder 6">
            <a:extLst>
              <a:ext uri="{FF2B5EF4-FFF2-40B4-BE49-F238E27FC236}">
                <a16:creationId xmlns:a16="http://schemas.microsoft.com/office/drawing/2014/main" id="{1C819DAE-3A0D-A34A-B7D3-A2FC746A68F3}"/>
              </a:ext>
            </a:extLst>
          </p:cNvPr>
          <p:cNvSpPr>
            <a:spLocks noGrp="1"/>
          </p:cNvSpPr>
          <p:nvPr>
            <p:ph type="body" sz="quarter" idx="21"/>
          </p:nvPr>
        </p:nvSpPr>
        <p:spPr/>
        <p:txBody>
          <a:bodyPr/>
          <a:lstStyle/>
          <a:p>
            <a:r>
              <a:rPr lang="en-US" dirty="0"/>
              <a:t>Q4. </a:t>
            </a:r>
          </a:p>
          <a:p>
            <a:r>
              <a:rPr lang="en-US" b="0" dirty="0"/>
              <a:t>Apr - Jun</a:t>
            </a:r>
          </a:p>
        </p:txBody>
      </p:sp>
      <p:sp>
        <p:nvSpPr>
          <p:cNvPr id="14" name="Text Placeholder 13">
            <a:extLst>
              <a:ext uri="{FF2B5EF4-FFF2-40B4-BE49-F238E27FC236}">
                <a16:creationId xmlns:a16="http://schemas.microsoft.com/office/drawing/2014/main" id="{6EEB083F-87FF-1B43-8027-6134F03DA93B}"/>
              </a:ext>
            </a:extLst>
          </p:cNvPr>
          <p:cNvSpPr>
            <a:spLocks noGrp="1"/>
          </p:cNvSpPr>
          <p:nvPr>
            <p:ph type="body" sz="quarter" idx="22"/>
          </p:nvPr>
        </p:nvSpPr>
        <p:spPr/>
        <p:txBody>
          <a:bodyPr/>
          <a:lstStyle/>
          <a:p>
            <a:r>
              <a:rPr lang="en-US" dirty="0"/>
              <a:t>Lorem ipsum dolor sit amet, consectetuer adipiscing elit, sed diam nonummy nibh euismod tincidunt ut laoreet dolore magna.</a:t>
            </a:r>
            <a:endParaRPr lang="en-ID" dirty="0"/>
          </a:p>
          <a:p>
            <a:endParaRPr lang="en-US" dirty="0"/>
          </a:p>
        </p:txBody>
      </p:sp>
      <p:sp>
        <p:nvSpPr>
          <p:cNvPr id="4" name="Date Placeholder 3">
            <a:extLst>
              <a:ext uri="{FF2B5EF4-FFF2-40B4-BE49-F238E27FC236}">
                <a16:creationId xmlns:a16="http://schemas.microsoft.com/office/drawing/2014/main" id="{76586B18-65CD-4C79-A97B-CFF6B4C5FEFB}"/>
              </a:ext>
            </a:extLst>
          </p:cNvPr>
          <p:cNvSpPr>
            <a:spLocks noGrp="1"/>
          </p:cNvSpPr>
          <p:nvPr>
            <p:ph type="dt" sz="half" idx="26"/>
          </p:nvPr>
        </p:nvSpPr>
        <p:spPr>
          <a:xfrm>
            <a:off x="9830818" y="6292334"/>
            <a:ext cx="1522982" cy="182880"/>
          </a:xfrm>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3073D890-4D0C-440B-A0D2-FE2E3B14F6BF}"/>
              </a:ext>
            </a:extLst>
          </p:cNvPr>
          <p:cNvSpPr>
            <a:spLocks noGrp="1"/>
          </p:cNvSpPr>
          <p:nvPr>
            <p:ph type="ftr" sz="quarter" idx="27"/>
          </p:nvPr>
        </p:nvSpPr>
        <p:spPr>
          <a:xfrm>
            <a:off x="8298180" y="6294120"/>
            <a:ext cx="1462788" cy="182880"/>
          </a:xfrm>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449A274E-39AC-4802-84BB-E5ABF0747E74}"/>
              </a:ext>
            </a:extLst>
          </p:cNvPr>
          <p:cNvSpPr>
            <a:spLocks noGrp="1"/>
          </p:cNvSpPr>
          <p:nvPr>
            <p:ph type="sldNum" sz="quarter" idx="28"/>
          </p:nvPr>
        </p:nvSpPr>
        <p:spPr>
          <a:xfrm>
            <a:off x="11493500" y="6292334"/>
            <a:ext cx="412750" cy="182880"/>
          </a:xfrm>
        </p:spPr>
        <p:txBody>
          <a:bodyPr/>
          <a:lstStyle/>
          <a:p>
            <a:fld id="{7782931A-7D25-4B4B-9464-57AE418934A3}" type="slidenum">
              <a:rPr lang="en-US" smtClean="0"/>
              <a:pPr/>
              <a:t>9</a:t>
            </a:fld>
            <a:endParaRPr lang="en-US"/>
          </a:p>
        </p:txBody>
      </p:sp>
    </p:spTree>
    <p:extLst>
      <p:ext uri="{BB962C8B-B14F-4D97-AF65-F5344CB8AC3E}">
        <p14:creationId xmlns:p14="http://schemas.microsoft.com/office/powerpoint/2010/main" val="2381825828"/>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35">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A_Win32_MW_JS_SL_v2.potx" id="{F3EA0D10-81D8-413D-A4CA-F5D1D5CC8037}" vid="{9BA86A48-81B4-441C-9F07-EEAF91A8FC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82F651C-E5DA-470F-A6A6-D70E9A5EBFB8}">
  <ds:schemaRefs>
    <ds:schemaRef ds:uri="http://schemas.microsoft.com/sharepoint/v3/contenttype/forms"/>
  </ds:schemaRefs>
</ds:datastoreItem>
</file>

<file path=customXml/itemProps2.xml><?xml version="1.0" encoding="utf-8"?>
<ds:datastoreItem xmlns:ds="http://schemas.openxmlformats.org/officeDocument/2006/customXml" ds:itemID="{FD975AF8-B1C6-436B-A274-2C3ADC779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24273A0-A4DF-47AA-BF1F-8758123399C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Impact annual presentation</Template>
  <TotalTime>1</TotalTime>
  <Words>529</Words>
  <Application>Microsoft Office PowerPoint</Application>
  <PresentationFormat>Widescreen</PresentationFormat>
  <Paragraphs>136</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Nova</vt:lpstr>
      <vt:lpstr>Calibri</vt:lpstr>
      <vt:lpstr>Wingdings</vt:lpstr>
      <vt:lpstr>Theme1</vt:lpstr>
      <vt:lpstr>Annual Review</vt:lpstr>
      <vt:lpstr>Agenda</vt:lpstr>
      <vt:lpstr>Introduction</vt:lpstr>
      <vt:lpstr>Last year</vt:lpstr>
      <vt:lpstr>Growth by sector chart</vt:lpstr>
      <vt:lpstr>Growth by sector table</vt:lpstr>
      <vt:lpstr>“</vt:lpstr>
      <vt:lpstr>Our team</vt:lpstr>
      <vt:lpstr>Timeline</vt:lpstr>
      <vt:lpstr>Goals for Q1</vt:lpstr>
      <vt:lpstr>Goals for Q2</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Bal Narendra Sapa</dc:creator>
  <cp:lastModifiedBy>Bal Narendra Sapa</cp:lastModifiedBy>
  <cp:revision>1</cp:revision>
  <dcterms:created xsi:type="dcterms:W3CDTF">2023-12-04T22:30:22Z</dcterms:created>
  <dcterms:modified xsi:type="dcterms:W3CDTF">2023-12-04T22:31:53Z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