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metadata" ContentType="application/binary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1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88" r:id="rId19"/>
    <p:sldId id="1249" r:id="rId20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213264"/>
    <a:srgbClr val="841910"/>
    <a:srgbClr val="DFDDFB"/>
    <a:srgbClr val="213164"/>
    <a:srgbClr val="213163"/>
    <a:srgbClr val="E3E1FB"/>
    <a:srgbClr val="FFAB40"/>
    <a:srgbClr val="FFFFFF"/>
    <a:srgbClr val="FFCD8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224" y="-348"/>
      </p:cViewPr>
      <p:guideLst>
        <p:guide orient="horz" pos="612"/>
        <p:guide orient="horz" pos="87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=""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77787" y="1061739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=""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4" y="3956068"/>
            <a:ext cx="3045105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100" dirty="0" smtClean="0">
                <a:solidFill>
                  <a:schemeClr val="tx1"/>
                </a:solidFill>
              </a:rPr>
              <a:t>AJAY D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21CS301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=""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693356" y="3956068"/>
            <a:ext cx="20955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8155 - SURYA COLLEGE OF                  ENGINEERING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=""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590"/>
    </mc:Choice>
    <mc:Fallback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CODING:</a:t>
            </a:r>
            <a:endParaRPr lang="en-I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068" y="1061544"/>
            <a:ext cx="78827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"""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Django's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command-line utility for administrative tasks."""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sys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 main():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os.environ.setdefault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('DJANGO_SETTINGS_MODULE', 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music.settings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try: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django.core.management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execute_from_command_line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except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ImportError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raise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ImportError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"Couldn't 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Are you sure it's installed and "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"available on your PYTHONPATH environment variable? Did you "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"forget to activate a virtual environment?"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)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65200" y="1295400"/>
            <a:ext cx="708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execute_from_command_line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sys.argv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__name__ == '__main__':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main()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dirty="0" smtClean="0"/>
              <a:t>Homepage</a:t>
            </a:r>
            <a:endParaRPr lang="en-US" b="1" dirty="0"/>
          </a:p>
        </p:txBody>
      </p:sp>
      <p:pic>
        <p:nvPicPr>
          <p:cNvPr id="3" name="Picture 2" descr="1_SmScNHqJkUIhbfnSb7SO0w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96" y="1417637"/>
            <a:ext cx="6182710" cy="31342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SCREENSHORTS</a:t>
            </a:r>
            <a:endParaRPr lang="en-US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cse101\Documents\SS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0375" y="1285875"/>
            <a:ext cx="5735638" cy="3219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se101\Documents\SS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7175" y="981075"/>
            <a:ext cx="5735638" cy="3219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003" y="1287517"/>
            <a:ext cx="64953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entire project has been developed and deployed as per the requirements stated by the user.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 is found to be bug free as per the testing standards that are implemented.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whole system's activities divided are into three major parts like Student, Teacher, and Admin.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would be needing more ding resources to make it a full fledge website using API to take music from different music websites like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Youtube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music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spotify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update with a chat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future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8878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=""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=""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=""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04077" y="3113526"/>
            <a:ext cx="6135846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Moozeek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WEB APPLICATION USING DJANGO FRAMEWORK</a:t>
            </a:r>
            <a:r>
              <a:rPr lang="en-US" sz="1600" b="1" dirty="0">
                <a:latin typeface="+mj-lt"/>
              </a:rPr>
              <a:t>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=""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</a:t>
            </a:r>
            <a:r>
              <a:rPr lang="en-IN" sz="16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Existing System</a:t>
            </a:r>
            <a:r>
              <a:rPr lang="en-IN" sz="1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600" dirty="0" smtClean="0">
                <a:solidFill>
                  <a:schemeClr val="bg1"/>
                </a:solidFill>
                <a:latin typeface="+mj-lt"/>
              </a:rPr>
              <a:t>| </a:t>
            </a:r>
            <a:r>
              <a:rPr lang="en-IN" sz="1600" dirty="0" smtClean="0">
                <a:solidFill>
                  <a:schemeClr val="bg1"/>
                </a:solidFill>
                <a:latin typeface="+mj-lt"/>
              </a:rPr>
              <a:t>Proposed Solution</a:t>
            </a:r>
            <a:r>
              <a:rPr lang="en-IN" sz="1600" b="1" dirty="0" smtClean="0">
                <a:solidFill>
                  <a:srgbClr val="213163"/>
                </a:solidFill>
              </a:rPr>
              <a:t>: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 | </a:t>
            </a:r>
            <a:r>
              <a:rPr lang="en-US" sz="16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Architecture Diagram </a:t>
            </a:r>
            <a:r>
              <a:rPr lang="en-US" sz="1600" dirty="0" smtClean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Conclusion </a:t>
            </a:r>
            <a:endParaRPr lang="en-US" sz="1600" dirty="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069" y="1450428"/>
            <a:ext cx="7094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primary purpose of this music website is to play, music available in the database of the service, compose custom playlists and suggest similar songs.</a:t>
            </a: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with the support of different home pages it make the user interface more interactive and easier by suggesting different genres of music like sad, love, lo-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pop songs etc., and also by providing pre- created playlist according to the users mood.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9503" y="1334814"/>
            <a:ext cx="65794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Storage: as now it's an era of online streaming many face problems with number of songs you can store up in your device proportionate with device storage.</a:t>
            </a: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Bugs/errors: no matter how many tests and reports are executed for any websites we find various number of unwanted bugs and errors.</a:t>
            </a:r>
          </a:p>
          <a:p>
            <a:pPr algn="just">
              <a:buFont typeface="Wingdings" pitchFamily="2" charset="2"/>
              <a:buChar char="§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User interface: the user interface is a key role for deciding a website for music for the user.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Existing System:</a:t>
            </a:r>
            <a:endParaRPr lang="en-I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8993" y="1376855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Music websites serves up many objectives and goals for increasing the number of users and making the developer more aware about the problems facing and fixing them to improve.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All the mainstream music website at present aims to provide high quality of music for user irrespective of which device they are using.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Having good user and creator relationship leads to increase in number of user and enhance collaboration with different platforms where the application can be brought under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</a:t>
            </a:r>
            <a:r>
              <a:rPr lang="en-IN" sz="1600" b="1" dirty="0" smtClean="0">
                <a:solidFill>
                  <a:srgbClr val="213163"/>
                </a:solidFill>
              </a:rPr>
              <a:t>Solution: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5931" y="1576552"/>
            <a:ext cx="69578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Adding up API - In future we plan to add API system SO that we can receive music input from various websites like YOUTUBE MUSIC, SOPTIFY, YOUTUBE Chat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Adding up of chat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the system makes the system more interactive for the user and generates music suggestions.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Music Video- For premium user for our website we would like to propose music videos which come along the latest music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883" y="809299"/>
            <a:ext cx="3121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Architecture Diagram:</a:t>
            </a:r>
            <a:endParaRPr 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1338" y="172369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173" y="1124607"/>
            <a:ext cx="39015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Here we have used the basic software front end design model in order to represent the system architecture of our software model. The above is a simple form of system design diagram which uses front end design.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This shows a loop of functions that need to be executed when this project is implemented. This is a chain of operations through which this project is implemented.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Build-Measure-Learn-Feedback-Loop-own-presentation-based-on-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824" y="1114041"/>
            <a:ext cx="3429876" cy="31023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7462" y="1755228"/>
            <a:ext cx="7062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is a website which is designed using CSS, Java Script and HTML for its frontend as well as its backend design.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music website "VIBE" is meant to play music which have been made available to the backend of the project. Its is provided with different interactive buttons like PLAY/PAUSE and NEXT/BEFORE.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Also with different pages in accordance with the type of the music the user wants to listen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8786" y="861848"/>
            <a:ext cx="5108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Module Description:</a:t>
            </a:r>
            <a:endParaRPr 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=""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=""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=""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718</Words>
  <Application>Microsoft Office PowerPoint</Application>
  <PresentationFormat>On-screen Show (16:9)</PresentationFormat>
  <Paragraphs>81</Paragraphs>
  <Slides>16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1</vt:i4>
      </vt:variant>
    </vt:vector>
  </HeadingPairs>
  <TitlesOfParts>
    <vt:vector size="18" baseType="lpstr">
      <vt:lpstr>Simple Light</vt:lpstr>
      <vt:lpstr>Slide 1</vt:lpstr>
      <vt:lpstr>Slide 2</vt:lpstr>
      <vt:lpstr>Abstract</vt:lpstr>
      <vt:lpstr>Problem Statement</vt:lpstr>
      <vt:lpstr>Existing System:</vt:lpstr>
      <vt:lpstr>Proposed Solution:</vt:lpstr>
      <vt:lpstr>Slide 7</vt:lpstr>
      <vt:lpstr>Slide 8</vt:lpstr>
      <vt:lpstr>Technology Used</vt:lpstr>
      <vt:lpstr>CODING:</vt:lpstr>
      <vt:lpstr>Slide 11</vt:lpstr>
      <vt:lpstr>Homepage</vt:lpstr>
      <vt:lpstr>SCREENSHORTS</vt:lpstr>
      <vt:lpstr>Slide 14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Admin</cp:lastModifiedBy>
  <cp:revision>11</cp:revision>
  <dcterms:modified xsi:type="dcterms:W3CDTF">2024-04-30T06:26:52Z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