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5A454B9-9CAB-44A3-B312-CEBCAB826E1E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BB441CD-941B-4B19-8FE7-32A66846724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Bike and car repair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Prepared by</a:t>
            </a:r>
          </a:p>
          <a:p>
            <a:r>
              <a:rPr lang="en-US" dirty="0" smtClean="0"/>
              <a:t>AJAY 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will </a:t>
            </a:r>
            <a:r>
              <a:rPr lang="en-US" dirty="0" smtClean="0"/>
              <a:t>use </a:t>
            </a:r>
            <a:r>
              <a:rPr lang="en-US" dirty="0" smtClean="0"/>
              <a:t>to book bike/car repair service when their bikes/cars are broken on the street. </a:t>
            </a:r>
            <a:r>
              <a:rPr lang="en-US" dirty="0" smtClean="0"/>
              <a:t>Many of the people have the problem that is their vehicle is breakdown in a street. The </a:t>
            </a:r>
            <a:r>
              <a:rPr lang="en-US" dirty="0" smtClean="0"/>
              <a:t>app will show the </a:t>
            </a:r>
            <a:r>
              <a:rPr lang="en-US" dirty="0" smtClean="0"/>
              <a:t>nearest service </a:t>
            </a:r>
            <a:r>
              <a:rPr lang="en-US" dirty="0" smtClean="0"/>
              <a:t>shops in a map. Users can book by tapping the </a:t>
            </a:r>
            <a:r>
              <a:rPr lang="en-US" dirty="0" smtClean="0"/>
              <a:t>book button or clicking the volume button </a:t>
            </a:r>
            <a:r>
              <a:rPr lang="en-US" dirty="0" smtClean="0"/>
              <a:t>in each the service shop page. After being serviced, users can leave reviews about their experiences.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Viewing </a:t>
            </a:r>
          </a:p>
          <a:p>
            <a:r>
              <a:rPr lang="en-US" dirty="0" smtClean="0"/>
              <a:t>Verifying </a:t>
            </a:r>
          </a:p>
          <a:p>
            <a:r>
              <a:rPr lang="en-US" smtClean="0"/>
              <a:t>Searching 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main objective of the application is to manage the user that is looking for help when he/she is trouble with their vehicle in  a street. The users can clicks their volume button and it will automatically send a notification </a:t>
            </a:r>
            <a:r>
              <a:rPr lang="en-US" dirty="0" smtClean="0"/>
              <a:t> </a:t>
            </a:r>
            <a:r>
              <a:rPr lang="en-US" dirty="0" smtClean="0"/>
              <a:t>with the GPS to the nearest workshop center that is registered through the application.  If there is no response from the workshop then after 5 </a:t>
            </a:r>
            <a:r>
              <a:rPr lang="en-US" dirty="0" err="1" smtClean="0"/>
              <a:t>mintue</a:t>
            </a:r>
            <a:r>
              <a:rPr lang="en-US" dirty="0" smtClean="0"/>
              <a:t> the GPS is automatically send a message to the another nearest workshop that is registered through the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Royal Enfield and Kia provides a package for roadside assistance which can be purchased by the users for a certain period of time. </a:t>
            </a:r>
            <a:endParaRPr lang="en-US" dirty="0" smtClean="0"/>
          </a:p>
          <a:p>
            <a:r>
              <a:rPr lang="en-US" dirty="0" smtClean="0"/>
              <a:t>Disadvantage</a:t>
            </a:r>
            <a:r>
              <a:rPr lang="en-US" dirty="0" smtClean="0"/>
              <a:t>:--They only provide their official service centre </a:t>
            </a:r>
            <a:r>
              <a:rPr lang="en-US" dirty="0" smtClean="0"/>
              <a:t>assistance because </a:t>
            </a:r>
            <a:r>
              <a:rPr lang="en-US" dirty="0" smtClean="0"/>
              <a:t>of that better workshops that is too near to the specified location may miss their chance.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will be more satisfied because app provides sudden aid to the customers according to the condition of their vehicles</a:t>
            </a:r>
            <a:r>
              <a:rPr lang="en-US" dirty="0" smtClean="0"/>
              <a:t>. Even </a:t>
            </a:r>
            <a:r>
              <a:rPr lang="en-US" dirty="0" smtClean="0"/>
              <a:t>in desolate area it will be more useful</a:t>
            </a:r>
            <a:r>
              <a:rPr lang="en-US" dirty="0" smtClean="0"/>
              <a:t>. automatically </a:t>
            </a:r>
            <a:r>
              <a:rPr lang="en-US" dirty="0" smtClean="0"/>
              <a:t>our location will be shared and assistance of nearby workshops will be given</a:t>
            </a:r>
            <a:r>
              <a:rPr lang="en-US" dirty="0" smtClean="0"/>
              <a:t>. reliable </a:t>
            </a:r>
            <a:r>
              <a:rPr lang="en-US" dirty="0" smtClean="0"/>
              <a:t>platform.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458200" cy="1371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81</TotalTime>
  <Words>289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Bike and car repair service</vt:lpstr>
      <vt:lpstr>ABSTRACT</vt:lpstr>
      <vt:lpstr>MODULES</vt:lpstr>
      <vt:lpstr>OBJECTIVE</vt:lpstr>
      <vt:lpstr>EXISTING SYSTEM</vt:lpstr>
      <vt:lpstr>PROPOSED SYSTEM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and car repair service</dc:title>
  <dc:creator>pc</dc:creator>
  <cp:lastModifiedBy>pc</cp:lastModifiedBy>
  <cp:revision>2</cp:revision>
  <dcterms:created xsi:type="dcterms:W3CDTF">2022-05-20T14:16:52Z</dcterms:created>
  <dcterms:modified xsi:type="dcterms:W3CDTF">2022-05-20T15:38:35Z</dcterms:modified>
</cp:coreProperties>
</file>