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6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6CBE-71EF-4D7D-8F3E-CF39034529F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845F-709F-4AFF-A2D6-50D76DB5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0479" y="1658603"/>
            <a:ext cx="6696000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rtlCol="0" anchor="ctr"/>
          <a:lstStyle/>
          <a:p>
            <a:pPr algn="r"/>
            <a:r>
              <a:rPr lang="en-US" sz="8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Book</a:t>
            </a:r>
          </a:p>
          <a:p>
            <a:pPr algn="r"/>
            <a:r>
              <a:rPr lang="en-US" sz="8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 </a:t>
            </a:r>
            <a:r>
              <a:rPr lang="en-US" sz="88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cket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3669">
            <a:off x="2483986" y="2255465"/>
            <a:ext cx="2216727" cy="22167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123">
            <a:off x="5832836" y="3471225"/>
            <a:ext cx="888741" cy="888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90" y="1819268"/>
            <a:ext cx="870625" cy="14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7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2349" y="1869169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rtlCol="0" anchor="ctr"/>
          <a:lstStyle/>
          <a:p>
            <a:pPr algn="r"/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3669">
            <a:off x="2483986" y="2255465"/>
            <a:ext cx="2216727" cy="22167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01219" y="2455606"/>
            <a:ext cx="1566203" cy="646331"/>
          </a:xfrm>
          <a:prstGeom prst="rect">
            <a:avLst/>
          </a:prstGeom>
          <a:scene3d>
            <a:camera prst="orthographicFront">
              <a:rot lat="0" lon="0" rev="15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Book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Cricket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Company>ANIco.in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Raghav</dc:creator>
  <cp:lastModifiedBy>Ajay Raghav</cp:lastModifiedBy>
  <cp:revision>8</cp:revision>
  <dcterms:created xsi:type="dcterms:W3CDTF">2014-01-25T11:17:58Z</dcterms:created>
  <dcterms:modified xsi:type="dcterms:W3CDTF">2014-01-25T11:44:17Z</dcterms:modified>
</cp:coreProperties>
</file>