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EDC"/>
    <a:srgbClr val="F5F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D50D-0916-430A-A1BB-50B5C96AA32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1119-50F4-45CE-A946-3E2F8367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D50D-0916-430A-A1BB-50B5C96AA32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1119-50F4-45CE-A946-3E2F8367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8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D50D-0916-430A-A1BB-50B5C96AA32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1119-50F4-45CE-A946-3E2F8367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D50D-0916-430A-A1BB-50B5C96AA32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1119-50F4-45CE-A946-3E2F8367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5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D50D-0916-430A-A1BB-50B5C96AA32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1119-50F4-45CE-A946-3E2F8367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D50D-0916-430A-A1BB-50B5C96AA32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1119-50F4-45CE-A946-3E2F8367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D50D-0916-430A-A1BB-50B5C96AA32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1119-50F4-45CE-A946-3E2F8367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D50D-0916-430A-A1BB-50B5C96AA32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1119-50F4-45CE-A946-3E2F8367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0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D50D-0916-430A-A1BB-50B5C96AA32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1119-50F4-45CE-A946-3E2F8367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6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D50D-0916-430A-A1BB-50B5C96AA32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1119-50F4-45CE-A946-3E2F8367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0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D50D-0916-430A-A1BB-50B5C96AA32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1119-50F4-45CE-A946-3E2F8367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D50D-0916-430A-A1BB-50B5C96AA32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1119-50F4-45CE-A946-3E2F8367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5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71800" y="1371600"/>
            <a:ext cx="4572000" cy="4572000"/>
          </a:xfrm>
          <a:prstGeom prst="ellipse">
            <a:avLst/>
          </a:prstGeom>
          <a:scene3d>
            <a:camera prst="orthographicFront"/>
            <a:lightRig rig="freezing" dir="t"/>
          </a:scene3d>
          <a:sp3d prstMaterial="metal">
            <a:bevelT w="2336800" h="23368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686206"/>
            <a:ext cx="828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7" r="11798"/>
          <a:stretch/>
        </p:blipFill>
        <p:spPr>
          <a:xfrm>
            <a:off x="2396278" y="1835999"/>
            <a:ext cx="3657601" cy="3300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0" y="2438400"/>
            <a:ext cx="3301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mbria" pitchFamily="18" charset="0"/>
              </a:rPr>
              <a:t>Bouncing Ball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1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04630" y="1928811"/>
            <a:ext cx="4286250" cy="3000375"/>
            <a:chOff x="2404630" y="1928811"/>
            <a:chExt cx="4286250" cy="30003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630" y="1928811"/>
              <a:ext cx="4286250" cy="30003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55472" y="2438400"/>
              <a:ext cx="2735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  <a:latin typeface="Cambria" pitchFamily="18" charset="0"/>
                </a:rPr>
                <a:t>Bouncing Ball</a:t>
              </a:r>
              <a:endParaRPr lang="en-US" sz="4800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62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71800" y="1371600"/>
            <a:ext cx="4572000" cy="45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freezing" dir="t"/>
          </a:scene3d>
          <a:sp3d prstMaterial="metal">
            <a:bevelT w="2336800" h="23368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71800" y="1371600"/>
            <a:ext cx="4572000" cy="45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balanced" dir="t"/>
          </a:scene3d>
          <a:sp3d prstMaterial="metal">
            <a:bevelT w="2336800" h="23368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71800" y="1371600"/>
            <a:ext cx="4572000" cy="4572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scene3d>
            <a:camera prst="orthographicFront"/>
            <a:lightRig rig="balanced" dir="t"/>
          </a:scene3d>
          <a:sp3d prstMaterial="metal">
            <a:bevelT w="2336800" h="23368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71800" y="1371600"/>
            <a:ext cx="4572000" cy="4572000"/>
          </a:xfrm>
          <a:prstGeom prst="ellipse">
            <a:avLst/>
          </a:prstGeom>
          <a:solidFill>
            <a:srgbClr val="FE0EDC"/>
          </a:solidFill>
          <a:ln>
            <a:solidFill>
              <a:srgbClr val="FE0EDC"/>
            </a:solidFill>
          </a:ln>
          <a:scene3d>
            <a:camera prst="orthographicFront"/>
            <a:lightRig rig="balanced" dir="t"/>
          </a:scene3d>
          <a:sp3d prstMaterial="metal">
            <a:bevelT w="2336800" h="23368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9725" y="1590819"/>
            <a:ext cx="6091200" cy="336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1625412"/>
            <a:ext cx="4714875" cy="3300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0" y="2286000"/>
            <a:ext cx="2735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mbria" pitchFamily="18" charset="0"/>
              </a:rPr>
              <a:t>Bouncing Ball</a:t>
            </a:r>
            <a:endParaRPr lang="en-US" sz="4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7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914400"/>
            <a:ext cx="4017600" cy="54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7" r="11798"/>
          <a:stretch/>
        </p:blipFill>
        <p:spPr>
          <a:xfrm>
            <a:off x="1600199" y="1985793"/>
            <a:ext cx="3657601" cy="3300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4759" y="2667000"/>
            <a:ext cx="24806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ambria" pitchFamily="18" charset="0"/>
              </a:rPr>
              <a:t>Bouncing Ball</a:t>
            </a:r>
            <a:endParaRPr lang="en-US" sz="44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8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0199" y="1364399"/>
            <a:ext cx="4017600" cy="45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7" r="11798"/>
          <a:stretch/>
        </p:blipFill>
        <p:spPr>
          <a:xfrm>
            <a:off x="1600199" y="1985793"/>
            <a:ext cx="3657601" cy="3300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4759" y="2667000"/>
            <a:ext cx="24806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ambria" pitchFamily="18" charset="0"/>
              </a:rPr>
              <a:t>Bouncing Ball</a:t>
            </a:r>
            <a:endParaRPr lang="en-US" sz="44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3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 Rathore</dc:creator>
  <cp:lastModifiedBy>Ajay Raghav</cp:lastModifiedBy>
  <cp:revision>10</cp:revision>
  <dcterms:created xsi:type="dcterms:W3CDTF">2012-11-17T23:28:00Z</dcterms:created>
  <dcterms:modified xsi:type="dcterms:W3CDTF">2012-11-27T11:40:23Z</dcterms:modified>
</cp:coreProperties>
</file>