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18" Type="http://schemas.openxmlformats.org/officeDocument/2006/relationships/image" Target="../media/image9.png"/><Relationship Id="rId3" Type="http://schemas.microsoft.com/office/2007/relationships/hdphoto" Target="../media/hdphoto1.wdp"/><Relationship Id="rId21" Type="http://schemas.openxmlformats.org/officeDocument/2006/relationships/image" Target="../media/image11.png"/><Relationship Id="rId7" Type="http://schemas.microsoft.com/office/2007/relationships/hdphoto" Target="../media/hdphoto3.wdp"/><Relationship Id="rId12" Type="http://schemas.openxmlformats.org/officeDocument/2006/relationships/image" Target="../media/image6.png"/><Relationship Id="rId17" Type="http://schemas.microsoft.com/office/2007/relationships/hdphoto" Target="../media/hdphoto8.wdp"/><Relationship Id="rId2" Type="http://schemas.openxmlformats.org/officeDocument/2006/relationships/image" Target="../media/image1.png"/><Relationship Id="rId16" Type="http://schemas.openxmlformats.org/officeDocument/2006/relationships/image" Target="../media/image8.png"/><Relationship Id="rId20" Type="http://schemas.microsoft.com/office/2007/relationships/hdphoto" Target="../media/hdphoto9.wdp"/><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23" Type="http://schemas.openxmlformats.org/officeDocument/2006/relationships/image" Target="../media/image12.png"/><Relationship Id="rId10" Type="http://schemas.openxmlformats.org/officeDocument/2006/relationships/image" Target="../media/image5.png"/><Relationship Id="rId19" Type="http://schemas.openxmlformats.org/officeDocument/2006/relationships/image" Target="../media/image10.png"/><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 Id="rId22" Type="http://schemas.microsoft.com/office/2007/relationships/hdphoto" Target="../media/hdphoto10.wdp"/></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585363" y="3581400"/>
            <a:ext cx="2558637" cy="2967383"/>
            <a:chOff x="5936923" y="2783614"/>
            <a:chExt cx="3263968" cy="3841369"/>
          </a:xfrm>
          <a:effectLst/>
        </p:grpSpPr>
        <p:grpSp>
          <p:nvGrpSpPr>
            <p:cNvPr id="2" name="Group 1"/>
            <p:cNvGrpSpPr/>
            <p:nvPr/>
          </p:nvGrpSpPr>
          <p:grpSpPr>
            <a:xfrm rot="20632295">
              <a:off x="5936923" y="2783614"/>
              <a:ext cx="3005314" cy="3669410"/>
              <a:chOff x="5625213" y="2639740"/>
              <a:chExt cx="3005314" cy="3669410"/>
            </a:xfrm>
            <a:effectLst/>
          </p:grpSpPr>
          <p:pic>
            <p:nvPicPr>
              <p:cNvPr id="14" name="Picture 13"/>
              <p:cNvPicPr>
                <a:picLocks noChangeAspect="1"/>
              </p:cNvPicPr>
              <p:nvPr/>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936266">
                <a:off x="5931782" y="4366127"/>
                <a:ext cx="895567" cy="1167953"/>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15" name="Picture 14"/>
              <p:cNvPicPr>
                <a:picLocks noChangeAspect="1"/>
              </p:cNvPicPr>
              <p:nvPr/>
            </p:nvPicPr>
            <p:blipFill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ackgroundRemoval t="10000" b="93542" l="10000" r="90000"/>
                        </a14:imgEffect>
                        <a14:imgEffect>
                          <a14:brightnessContrast bright="-40000" contrast="40000"/>
                        </a14:imgEffect>
                      </a14:imgLayer>
                    </a14:imgProps>
                  </a:ext>
                  <a:ext uri="{28A0092B-C50C-407E-A947-70E740481C1C}">
                    <a14:useLocalDpi xmlns:a14="http://schemas.microsoft.com/office/drawing/2010/main" val="0"/>
                  </a:ext>
                </a:extLst>
              </a:blip>
              <a:srcRect l="20179" t="10987" r="32500" b="6726"/>
              <a:stretch/>
            </p:blipFill>
            <p:spPr>
              <a:xfrm rot="20148389">
                <a:off x="7456087" y="4569179"/>
                <a:ext cx="738927" cy="963672"/>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0" name="Picture 19"/>
              <p:cNvPicPr>
                <a:picLocks noChangeAspect="1"/>
              </p:cNvPicPr>
              <p:nvPr/>
            </p:nvPicPr>
            <p:blipFill rotWithShape="1">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ackgroundRemoval t="10000" b="93542" l="10000" r="90000"/>
                        </a14:imgEffect>
                        <a14:imgEffect>
                          <a14:brightnessContrast bright="-40000" contrast="40000"/>
                        </a14:imgEffect>
                      </a14:imgLayer>
                    </a14:imgProps>
                  </a:ext>
                  <a:ext uri="{28A0092B-C50C-407E-A947-70E740481C1C}">
                    <a14:useLocalDpi xmlns:a14="http://schemas.microsoft.com/office/drawing/2010/main" val="0"/>
                  </a:ext>
                </a:extLst>
              </a:blip>
              <a:srcRect l="20179" t="10987" r="32500" b="6726"/>
              <a:stretch/>
            </p:blipFill>
            <p:spPr>
              <a:xfrm rot="1582280">
                <a:off x="7532594" y="5534194"/>
                <a:ext cx="594223" cy="774956"/>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1" name="Picture 20"/>
              <p:cNvPicPr>
                <a:picLocks noChangeAspect="1"/>
              </p:cNvPicPr>
              <p:nvPr/>
            </p:nvPicPr>
            <p:blipFill rotWithShape="1">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backgroundRemoval t="10000" b="93542" l="10000" r="90000"/>
                        </a14:imgEffect>
                        <a14:imgEffect>
                          <a14:brightnessContrast bright="-40000" contrast="40000"/>
                        </a14:imgEffect>
                      </a14:imgLayer>
                    </a14:imgProps>
                  </a:ext>
                  <a:ext uri="{28A0092B-C50C-407E-A947-70E740481C1C}">
                    <a14:useLocalDpi xmlns:a14="http://schemas.microsoft.com/office/drawing/2010/main" val="0"/>
                  </a:ext>
                </a:extLst>
              </a:blip>
              <a:srcRect l="20179" t="10987" r="32500" b="6726"/>
              <a:stretch/>
            </p:blipFill>
            <p:spPr>
              <a:xfrm rot="19722020">
                <a:off x="5625213" y="5557978"/>
                <a:ext cx="521864" cy="680589"/>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2" name="Picture 21"/>
              <p:cNvPicPr>
                <a:picLocks noChangeAspect="1"/>
              </p:cNvPicPr>
              <p:nvPr/>
            </p:nvPicPr>
            <p:blipFill rotWithShape="1">
              <a:blip r:embed="rId10" cstate="print">
                <a:duotone>
                  <a:schemeClr val="accent1">
                    <a:shade val="45000"/>
                    <a:satMod val="135000"/>
                  </a:schemeClr>
                  <a:prstClr val="white"/>
                </a:duotone>
                <a:extLst>
                  <a:ext uri="{BEBA8EAE-BF5A-486C-A8C5-ECC9F3942E4B}">
                    <a14:imgProps xmlns:a14="http://schemas.microsoft.com/office/drawing/2010/main">
                      <a14:imgLayer r:embed="rId11">
                        <a14:imgEffect>
                          <a14:backgroundRemoval t="10000" b="93542" l="10000" r="90000"/>
                        </a14:imgEffect>
                        <a14:imgEffect>
                          <a14:brightnessContrast bright="-40000" contrast="40000"/>
                        </a14:imgEffect>
                      </a14:imgLayer>
                    </a14:imgProps>
                  </a:ext>
                  <a:ext uri="{28A0092B-C50C-407E-A947-70E740481C1C}">
                    <a14:useLocalDpi xmlns:a14="http://schemas.microsoft.com/office/drawing/2010/main" val="0"/>
                  </a:ext>
                </a:extLst>
              </a:blip>
              <a:srcRect l="20179" t="10987" r="32500" b="6726"/>
              <a:stretch/>
            </p:blipFill>
            <p:spPr>
              <a:xfrm rot="19397876">
                <a:off x="6609772" y="5246718"/>
                <a:ext cx="369464" cy="48183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3" name="Picture 22"/>
              <p:cNvPicPr>
                <a:picLocks noChangeAspect="1"/>
              </p:cNvPicPr>
              <p:nvPr/>
            </p:nvPicPr>
            <p:blipFill rotWithShape="1">
              <a:blip r:embed="rId12" cstate="print">
                <a:duotone>
                  <a:schemeClr val="accent1">
                    <a:shade val="45000"/>
                    <a:satMod val="135000"/>
                  </a:schemeClr>
                  <a:prstClr val="white"/>
                </a:duotone>
                <a:extLst>
                  <a:ext uri="{BEBA8EAE-BF5A-486C-A8C5-ECC9F3942E4B}">
                    <a14:imgProps xmlns:a14="http://schemas.microsoft.com/office/drawing/2010/main">
                      <a14:imgLayer r:embed="rId13">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19358074">
                <a:off x="6891715" y="4818645"/>
                <a:ext cx="634917" cy="82802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4" name="Picture 23"/>
              <p:cNvPicPr>
                <a:picLocks noChangeAspect="1"/>
              </p:cNvPicPr>
              <p:nvPr/>
            </p:nvPicPr>
            <p:blipFill rotWithShape="1">
              <a:blip r:embed="rId14" cstate="print">
                <a:duotone>
                  <a:schemeClr val="accent1">
                    <a:shade val="45000"/>
                    <a:satMod val="135000"/>
                  </a:schemeClr>
                  <a:prstClr val="white"/>
                </a:duotone>
                <a:extLst>
                  <a:ext uri="{BEBA8EAE-BF5A-486C-A8C5-ECC9F3942E4B}">
                    <a14:imgProps xmlns:a14="http://schemas.microsoft.com/office/drawing/2010/main">
                      <a14:imgLayer r:embed="rId15">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3872978">
                <a:off x="6272471" y="5574276"/>
                <a:ext cx="558252" cy="728044"/>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5" name="Picture 24"/>
              <p:cNvPicPr>
                <a:picLocks noChangeAspect="1"/>
              </p:cNvPicPr>
              <p:nvPr/>
            </p:nvPicPr>
            <p:blipFill rotWithShape="1">
              <a:blip r:embed="rId16" cstate="print">
                <a:duotone>
                  <a:schemeClr val="accent1">
                    <a:shade val="45000"/>
                    <a:satMod val="135000"/>
                  </a:schemeClr>
                  <a:prstClr val="white"/>
                </a:duotone>
                <a:extLst>
                  <a:ext uri="{BEBA8EAE-BF5A-486C-A8C5-ECC9F3942E4B}">
                    <a14:imgProps xmlns:a14="http://schemas.microsoft.com/office/drawing/2010/main">
                      <a14:imgLayer r:embed="rId17">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19313663">
                <a:off x="8182743" y="5664686"/>
                <a:ext cx="447784" cy="58397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26" name="Picture 25"/>
              <p:cNvPicPr>
                <a:picLocks noChangeAspect="1"/>
              </p:cNvPicPr>
              <p:nvPr/>
            </p:nvPicPr>
            <p:blipFill rotWithShape="1">
              <a:blip r:embed="rId16" cstate="print">
                <a:duotone>
                  <a:schemeClr val="accent1">
                    <a:shade val="45000"/>
                    <a:satMod val="135000"/>
                  </a:schemeClr>
                  <a:prstClr val="white"/>
                </a:duotone>
                <a:extLst>
                  <a:ext uri="{BEBA8EAE-BF5A-486C-A8C5-ECC9F3942E4B}">
                    <a14:imgProps xmlns:a14="http://schemas.microsoft.com/office/drawing/2010/main">
                      <a14:imgLayer r:embed="rId17">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1269330">
                <a:off x="7005726" y="5527099"/>
                <a:ext cx="447784" cy="58397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18" name="Picture 17"/>
              <p:cNvPicPr>
                <a:picLocks noChangeAspect="1"/>
              </p:cNvPicPr>
              <p:nvPr/>
            </p:nvPicPr>
            <p:blipFill rotWithShape="1">
              <a:blip r:embed="rId18" cstate="print">
                <a:duotone>
                  <a:prstClr val="black"/>
                  <a:schemeClr val="accent6">
                    <a:tint val="45000"/>
                    <a:satMod val="400000"/>
                  </a:schemeClr>
                </a:duotone>
                <a:extLst>
                  <a:ext uri="{BEBA8EAE-BF5A-486C-A8C5-ECC9F3942E4B}">
                    <a14:imgProps xmlns:a14="http://schemas.microsoft.com/office/drawing/2010/main">
                      <a14:imgLayer r:embed="rId3">
                        <a14:imgEffect>
                          <a14:backgroundRemoval t="6410" b="98718" l="8039" r="72669"/>
                        </a14:imgEffect>
                      </a14:imgLayer>
                    </a14:imgProps>
                  </a:ext>
                  <a:ext uri="{28A0092B-C50C-407E-A947-70E740481C1C}">
                    <a14:useLocalDpi xmlns:a14="http://schemas.microsoft.com/office/drawing/2010/main" val="0"/>
                  </a:ext>
                </a:extLst>
              </a:blip>
              <a:srcRect l="20179" t="10987" r="32500" b="6726"/>
              <a:stretch/>
            </p:blipFill>
            <p:spPr>
              <a:xfrm>
                <a:off x="6339503" y="3171929"/>
                <a:ext cx="1417454" cy="1848573"/>
              </a:xfrm>
              <a:prstGeom prst="rect">
                <a:avLst/>
              </a:prstGeom>
              <a:noFill/>
              <a:ln>
                <a:noFill/>
              </a:ln>
              <a:scene3d>
                <a:camera prst="orthographicFront"/>
                <a:lightRig rig="threePt" dir="t"/>
              </a:scene3d>
              <a:sp3d prstMaterial="plastic"/>
            </p:spPr>
          </p:pic>
          <p:pic>
            <p:nvPicPr>
              <p:cNvPr id="19" name="Picture 18"/>
              <p:cNvPicPr>
                <a:picLocks noChangeAspect="1"/>
              </p:cNvPicPr>
              <p:nvPr/>
            </p:nvPicPr>
            <p:blipFill rotWithShape="1">
              <a:blip r:embed="rId19" cstate="print">
                <a:extLst>
                  <a:ext uri="{BEBA8EAE-BF5A-486C-A8C5-ECC9F3942E4B}">
                    <a14:imgProps xmlns:a14="http://schemas.microsoft.com/office/drawing/2010/main">
                      <a14:imgLayer r:embed="rId20">
                        <a14:imgEffect>
                          <a14:backgroundRemoval t="9796" b="84898" l="0" r="98374"/>
                        </a14:imgEffect>
                      </a14:imgLayer>
                    </a14:imgProps>
                  </a:ext>
                  <a:ext uri="{28A0092B-C50C-407E-A947-70E740481C1C}">
                    <a14:useLocalDpi xmlns:a14="http://schemas.microsoft.com/office/drawing/2010/main" val="0"/>
                  </a:ext>
                </a:extLst>
              </a:blip>
              <a:srcRect t="11970" b="18466"/>
              <a:stretch/>
            </p:blipFill>
            <p:spPr>
              <a:xfrm rot="20861457">
                <a:off x="6405721" y="2639740"/>
                <a:ext cx="1357425" cy="944278"/>
              </a:xfrm>
              <a:prstGeom prst="rect">
                <a:avLst/>
              </a:prstGeom>
              <a:noFill/>
              <a:ln>
                <a:noFill/>
              </a:ln>
              <a:scene3d>
                <a:camera prst="orthographicFront"/>
                <a:lightRig rig="threePt" dir="t"/>
              </a:scene3d>
              <a:sp3d prstMaterial="plastic"/>
            </p:spPr>
          </p:pic>
        </p:grpSp>
        <p:pic>
          <p:nvPicPr>
            <p:cNvPr id="29" name="Picture 28"/>
            <p:cNvPicPr>
              <a:picLocks noChangeAspect="1"/>
            </p:cNvPicPr>
            <p:nvPr/>
          </p:nvPicPr>
          <p:blipFill rotWithShape="1">
            <a:blip r:embed="rId21" cstate="print">
              <a:duotone>
                <a:schemeClr val="accent1">
                  <a:shade val="45000"/>
                  <a:satMod val="135000"/>
                </a:schemeClr>
                <a:prstClr val="white"/>
              </a:duotone>
              <a:extLst>
                <a:ext uri="{BEBA8EAE-BF5A-486C-A8C5-ECC9F3942E4B}">
                  <a14:imgProps xmlns:a14="http://schemas.microsoft.com/office/drawing/2010/main">
                    <a14:imgLayer r:embed="rId22">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18345958">
              <a:off x="7984886" y="6109102"/>
              <a:ext cx="447784" cy="58397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pic>
          <p:nvPicPr>
            <p:cNvPr id="30" name="Picture 29"/>
            <p:cNvPicPr>
              <a:picLocks noChangeAspect="1"/>
            </p:cNvPicPr>
            <p:nvPr/>
          </p:nvPicPr>
          <p:blipFill rotWithShape="1">
            <a:blip r:embed="rId16" cstate="print">
              <a:duotone>
                <a:schemeClr val="accent1">
                  <a:shade val="45000"/>
                  <a:satMod val="135000"/>
                </a:schemeClr>
                <a:prstClr val="white"/>
              </a:duotone>
              <a:extLst>
                <a:ext uri="{BEBA8EAE-BF5A-486C-A8C5-ECC9F3942E4B}">
                  <a14:imgProps xmlns:a14="http://schemas.microsoft.com/office/drawing/2010/main">
                    <a14:imgLayer r:embed="rId17">
                      <a14:imgEffect>
                        <a14:backgroundRemoval t="10000" b="93542" l="10000" r="90000"/>
                      </a14:imgEffect>
                      <a14:imgEffect>
                        <a14:brightnessContrast bright="-20000" contrast="40000"/>
                      </a14:imgEffect>
                    </a14:imgLayer>
                  </a14:imgProps>
                </a:ext>
                <a:ext uri="{28A0092B-C50C-407E-A947-70E740481C1C}">
                  <a14:useLocalDpi xmlns:a14="http://schemas.microsoft.com/office/drawing/2010/main" val="0"/>
                </a:ext>
              </a:extLst>
            </a:blip>
            <a:srcRect l="20179" t="10987" r="32500" b="6726"/>
            <a:stretch/>
          </p:blipFill>
          <p:spPr>
            <a:xfrm rot="21220492">
              <a:off x="8753107" y="6039058"/>
              <a:ext cx="447784" cy="583977"/>
            </a:xfrm>
            <a:prstGeom prst="rect">
              <a:avLst/>
            </a:prstGeom>
            <a:noFill/>
            <a:ln>
              <a:noFill/>
            </a:ln>
            <a:effectLst>
              <a:outerShdw blurRad="1270000" dir="21540000" sx="131000" sy="131000" algn="tl" rotWithShape="0">
                <a:prstClr val="black">
                  <a:alpha val="20000"/>
                </a:prstClr>
              </a:outerShdw>
            </a:effectLst>
            <a:scene3d>
              <a:camera prst="orthographicFront"/>
              <a:lightRig rig="threePt" dir="t"/>
            </a:scene3d>
            <a:sp3d prstMaterial="plastic"/>
          </p:spPr>
        </p:pic>
      </p:grpSp>
      <p:sp>
        <p:nvSpPr>
          <p:cNvPr id="12" name="TextBox 11"/>
          <p:cNvSpPr txBox="1"/>
          <p:nvPr/>
        </p:nvSpPr>
        <p:spPr>
          <a:xfrm>
            <a:off x="762000" y="3505200"/>
            <a:ext cx="6034675" cy="2708434"/>
          </a:xfrm>
          <a:prstGeom prst="rect">
            <a:avLst/>
          </a:prstGeom>
          <a:noFill/>
        </p:spPr>
        <p:txBody>
          <a:bodyPr wrap="square" rtlCol="0">
            <a:spAutoFit/>
          </a:bodyPr>
          <a:lstStyle/>
          <a:p>
            <a:pPr algn="just"/>
            <a:r>
              <a:rPr lang="en-US" sz="1600" dirty="0"/>
              <a:t>	</a:t>
            </a:r>
            <a:r>
              <a:rPr lang="en-US" sz="1400" i="1" dirty="0" smtClean="0"/>
              <a:t>With OneClick Go!, you get what you wanted since long… We see music charts in Magazines, TV, Blogs and websites but we find ourselves resource less and are just left with criticism/appreciation on their list. No more now…</a:t>
            </a:r>
          </a:p>
          <a:p>
            <a:pPr algn="just"/>
            <a:endParaRPr lang="en-US" sz="1400" i="1" dirty="0"/>
          </a:p>
          <a:p>
            <a:pPr algn="just"/>
            <a:r>
              <a:rPr lang="en-US" sz="1400" i="1" dirty="0" smtClean="0"/>
              <a:t>	Promote a song with just one click, maintain your playlist like you always wanted but were too lazy to click a lot. Tell your friends your favorite songs, upload them to your blog/website. Sharing your favorite music was never that easy…</a:t>
            </a:r>
          </a:p>
          <a:p>
            <a:pPr algn="just"/>
            <a:endParaRPr lang="en-US" sz="1400" i="1" dirty="0"/>
          </a:p>
          <a:p>
            <a:pPr algn="just"/>
            <a:r>
              <a:rPr lang="en-US" sz="1400" i="1" dirty="0" smtClean="0"/>
              <a:t>	There must be a  fence between the songs you want to listen and the songs that you keep as a collection. OneClick Go! helps you build that wall physically… Because ‘My Music’ is the chosen one and ‘All Music’ is just nothing.</a:t>
            </a:r>
          </a:p>
        </p:txBody>
      </p:sp>
      <p:sp>
        <p:nvSpPr>
          <p:cNvPr id="8" name="Rectangle 7"/>
          <p:cNvSpPr/>
          <p:nvPr/>
        </p:nvSpPr>
        <p:spPr>
          <a:xfrm>
            <a:off x="-4354" y="-10886"/>
            <a:ext cx="9144000" cy="1687286"/>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676400" y="231338"/>
            <a:ext cx="7463246" cy="1292662"/>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5400" b="1" dirty="0" err="1"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a:t>
            </a:r>
            <a:r>
              <a:rPr lang="en-US" sz="5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Go!</a:t>
            </a:r>
            <a:r>
              <a:rPr lang="en-US" sz="20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Version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2.7</a:t>
            </a:r>
            <a:endParaRPr lang="en-IN" sz="5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3"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85787" y="-513637"/>
            <a:ext cx="3405187" cy="276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6477000"/>
            <a:ext cx="9144000" cy="3810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61999" y="2057400"/>
            <a:ext cx="7650415" cy="923330"/>
          </a:xfrm>
          <a:prstGeom prst="rect">
            <a:avLst/>
          </a:prstGeom>
        </p:spPr>
        <p:txBody>
          <a:bodyPr wrap="square">
            <a:spAutoFit/>
          </a:bodyPr>
          <a:lstStyle/>
          <a:p>
            <a:pPr algn="just"/>
            <a:r>
              <a:rPr lang="en-IN" dirty="0"/>
              <a:t>How about having a Music Chart of your own? A top 10 hit list... Or a top </a:t>
            </a:r>
            <a:r>
              <a:rPr lang="en-IN" dirty="0" smtClean="0"/>
              <a:t>300</a:t>
            </a:r>
          </a:p>
          <a:p>
            <a:pPr algn="just"/>
            <a:endParaRPr lang="en-IN" dirty="0"/>
          </a:p>
          <a:p>
            <a:pPr algn="just"/>
            <a:r>
              <a:rPr lang="en-IN" dirty="0"/>
              <a:t>Something that can help you build it easily ... is here ... OneClick Go!</a:t>
            </a:r>
          </a:p>
        </p:txBody>
      </p:sp>
    </p:spTree>
    <p:extLst>
      <p:ext uri="{BB962C8B-B14F-4D97-AF65-F5344CB8AC3E}">
        <p14:creationId xmlns:p14="http://schemas.microsoft.com/office/powerpoint/2010/main" val="1890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163" y="4029377"/>
            <a:ext cx="1799837" cy="2371423"/>
          </a:xfrm>
          <a:prstGeom prst="rect">
            <a:avLst/>
          </a:prstGeom>
          <a:noFill/>
          <a:effectLst>
            <a:softEdge rad="31750"/>
          </a:effectLst>
          <a:scene3d>
            <a:camera prst="orthographicFront">
              <a:rot lat="1200000" lon="0" rev="0"/>
            </a:camera>
            <a:lightRig rig="brightRoom" dir="t"/>
          </a:scene3d>
          <a:sp3d prstMaterial="plastic"/>
        </p:spPr>
      </p:pic>
      <p:sp>
        <p:nvSpPr>
          <p:cNvPr id="7" name="Rectangle 6"/>
          <p:cNvSpPr/>
          <p:nvPr/>
        </p:nvSpPr>
        <p:spPr>
          <a:xfrm>
            <a:off x="-4354" y="-10886"/>
            <a:ext cx="9144000" cy="1687286"/>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36022" y="3988475"/>
            <a:ext cx="6508141" cy="2031325"/>
          </a:xfrm>
          <a:prstGeom prst="rect">
            <a:avLst/>
          </a:prstGeom>
          <a:noFill/>
        </p:spPr>
        <p:txBody>
          <a:bodyPr wrap="square" rtlCol="0">
            <a:spAutoFit/>
          </a:bodyPr>
          <a:lstStyle/>
          <a:p>
            <a:pPr algn="just"/>
            <a:r>
              <a:rPr lang="en-US" sz="1400" i="1" dirty="0"/>
              <a:t>	</a:t>
            </a:r>
            <a:r>
              <a:rPr lang="en-US" sz="1400" i="1" dirty="0" smtClean="0"/>
              <a:t>With </a:t>
            </a:r>
            <a:r>
              <a:rPr lang="en-US" sz="1400" i="1" dirty="0" err="1" smtClean="0"/>
              <a:t>OneClick</a:t>
            </a:r>
            <a:r>
              <a:rPr lang="en-US" sz="1400" i="1" dirty="0" smtClean="0"/>
              <a:t> Go!, sending music to your devices becomes much easier and faster. Get what you worked on your PC directly over your device. Choose the songs you want on your device. And click Send Now and within a minute or so, you are ready to travel with your music.</a:t>
            </a:r>
          </a:p>
          <a:p>
            <a:pPr algn="just"/>
            <a:endParaRPr lang="en-US" sz="1400" i="1" dirty="0"/>
          </a:p>
          <a:p>
            <a:pPr algn="just"/>
            <a:endParaRPr lang="en-US" sz="1400" i="1" dirty="0" smtClean="0"/>
          </a:p>
          <a:p>
            <a:pPr algn="just"/>
            <a:r>
              <a:rPr lang="en-US" sz="1400" i="1" dirty="0"/>
              <a:t>	</a:t>
            </a:r>
            <a:r>
              <a:rPr lang="en-US" sz="1400" i="1" dirty="0" smtClean="0"/>
              <a:t>OCG is compatible with almost every device in this world. So, you don’t have to worry about your American IPod or Japanese Headset. There is only a click between you and your music.</a:t>
            </a:r>
            <a:endParaRPr lang="en-IN" sz="1400" i="1" dirty="0" smtClean="0"/>
          </a:p>
        </p:txBody>
      </p:sp>
      <p:sp>
        <p:nvSpPr>
          <p:cNvPr id="6" name="TextBox 5"/>
          <p:cNvSpPr txBox="1"/>
          <p:nvPr/>
        </p:nvSpPr>
        <p:spPr>
          <a:xfrm>
            <a:off x="1676400" y="231338"/>
            <a:ext cx="7463246" cy="1292662"/>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t>
            </a:r>
            <a:r>
              <a:rPr lang="en-US" sz="2400" b="1" dirty="0" err="1"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a:t>
            </a:r>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Go!</a:t>
            </a:r>
          </a:p>
          <a:p>
            <a:r>
              <a:rPr lang="en-US" sz="5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Send Music</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 From ANIco.in</a:t>
            </a:r>
            <a:endParaRPr lang="en-IN" sz="5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451" y="-192769"/>
            <a:ext cx="1542651" cy="160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6477000"/>
            <a:ext cx="9144000" cy="3810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36022" y="2362200"/>
            <a:ext cx="7545977" cy="923330"/>
          </a:xfrm>
          <a:prstGeom prst="rect">
            <a:avLst/>
          </a:prstGeom>
        </p:spPr>
        <p:txBody>
          <a:bodyPr wrap="square">
            <a:spAutoFit/>
          </a:bodyPr>
          <a:lstStyle/>
          <a:p>
            <a:pPr algn="just"/>
            <a:r>
              <a:rPr lang="en-IN" dirty="0"/>
              <a:t>How about tracking your super-playlist on the go? Listen to things you want!</a:t>
            </a:r>
          </a:p>
          <a:p>
            <a:pPr algn="just"/>
            <a:endParaRPr lang="en-IN" dirty="0"/>
          </a:p>
          <a:p>
            <a:pPr algn="just"/>
            <a:r>
              <a:rPr lang="en-IN" dirty="0"/>
              <a:t>Something that can help you have it easily ... is here ... OneClick Go!</a:t>
            </a:r>
          </a:p>
        </p:txBody>
      </p:sp>
    </p:spTree>
    <p:extLst>
      <p:ext uri="{BB962C8B-B14F-4D97-AF65-F5344CB8AC3E}">
        <p14:creationId xmlns:p14="http://schemas.microsoft.com/office/powerpoint/2010/main" val="3712698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2490" l="0" r="1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543515" y="4241074"/>
            <a:ext cx="34575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354" y="-10886"/>
            <a:ext cx="9144000" cy="1687286"/>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57794" y="3370901"/>
            <a:ext cx="4704806" cy="2893100"/>
          </a:xfrm>
          <a:prstGeom prst="rect">
            <a:avLst/>
          </a:prstGeom>
          <a:noFill/>
        </p:spPr>
        <p:txBody>
          <a:bodyPr wrap="square" rtlCol="0">
            <a:spAutoFit/>
          </a:bodyPr>
          <a:lstStyle/>
          <a:p>
            <a:pPr algn="just"/>
            <a:r>
              <a:rPr lang="en-US" sz="1400" i="1" dirty="0"/>
              <a:t>	</a:t>
            </a:r>
            <a:r>
              <a:rPr lang="en-US" sz="1400" i="1" dirty="0" smtClean="0"/>
              <a:t>With </a:t>
            </a:r>
            <a:r>
              <a:rPr lang="en-US" sz="1400" i="1" dirty="0" err="1" smtClean="0"/>
              <a:t>OneClick</a:t>
            </a:r>
            <a:r>
              <a:rPr lang="en-US" sz="1400" i="1" dirty="0" smtClean="0"/>
              <a:t> Go!, listening to your music is more comfortable, sophisticated and amusing. See your playlist in action. Choose a skin of your choice. And switch to skin mode. Something that is always on top is your music. Something that doesn’t interfere much but whenever it does, you are always pleased to see it. With all the major controls, the skin mode makes it easy to get the most of your music.</a:t>
            </a:r>
            <a:endParaRPr lang="en-US" sz="1400" i="1" dirty="0"/>
          </a:p>
          <a:p>
            <a:pPr algn="just"/>
            <a:endParaRPr lang="en-US" sz="1400" i="1" dirty="0" smtClean="0"/>
          </a:p>
          <a:p>
            <a:pPr algn="just"/>
            <a:r>
              <a:rPr lang="en-US" sz="1400" i="1" dirty="0"/>
              <a:t>	</a:t>
            </a:r>
            <a:r>
              <a:rPr lang="en-US" sz="1400" i="1" dirty="0" smtClean="0"/>
              <a:t>OCG never let you feel the distance between you and your music. Whatever you do, wherever you do, you can always have access to OCG through Hotkeys. Even if you are playing a game, you can change the song from that dungeon, from that battlefield or even from that planet.</a:t>
            </a:r>
            <a:endParaRPr lang="en-IN" sz="1400" i="1" dirty="0" smtClean="0"/>
          </a:p>
        </p:txBody>
      </p:sp>
      <p:sp>
        <p:nvSpPr>
          <p:cNvPr id="6" name="TextBox 5"/>
          <p:cNvSpPr txBox="1"/>
          <p:nvPr/>
        </p:nvSpPr>
        <p:spPr>
          <a:xfrm>
            <a:off x="1676400" y="231338"/>
            <a:ext cx="7463246" cy="1292662"/>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t>
            </a:r>
            <a:r>
              <a:rPr lang="en-US" sz="2400" b="1" dirty="0" err="1"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a:t>
            </a:r>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Go!</a:t>
            </a:r>
          </a:p>
          <a:p>
            <a:r>
              <a:rPr lang="en-US" sz="5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Skin Mode</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 From ANIco.in</a:t>
            </a:r>
            <a:endParaRPr lang="en-IN" sz="5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260" y="-522009"/>
            <a:ext cx="2250884" cy="279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0" y="6477000"/>
            <a:ext cx="9144000" cy="3810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57794" y="1905000"/>
            <a:ext cx="7448006" cy="1200329"/>
          </a:xfrm>
          <a:prstGeom prst="rect">
            <a:avLst/>
          </a:prstGeom>
        </p:spPr>
        <p:txBody>
          <a:bodyPr wrap="square">
            <a:spAutoFit/>
          </a:bodyPr>
          <a:lstStyle/>
          <a:p>
            <a:pPr algn="just"/>
            <a:r>
              <a:rPr lang="en-IN" dirty="0"/>
              <a:t>How about just listening to the music when busy/idle? Listen when you want! Judge how it look! Change with a click!</a:t>
            </a:r>
          </a:p>
          <a:p>
            <a:pPr algn="just"/>
            <a:endParaRPr lang="en-IN" dirty="0"/>
          </a:p>
          <a:p>
            <a:pPr algn="just"/>
            <a:r>
              <a:rPr lang="en-IN" dirty="0"/>
              <a:t>Something that can help you see it in action ... is here ... OneClick Go!</a:t>
            </a:r>
          </a:p>
        </p:txBody>
      </p:sp>
    </p:spTree>
    <p:extLst>
      <p:ext uri="{BB962C8B-B14F-4D97-AF65-F5344CB8AC3E}">
        <p14:creationId xmlns:p14="http://schemas.microsoft.com/office/powerpoint/2010/main" val="292260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129</Words>
  <Application>Microsoft Office PowerPoint</Application>
  <PresentationFormat>On-screen Show (4:3)</PresentationFormat>
  <Paragraphs>27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Singh Raghav</dc:creator>
  <cp:lastModifiedBy>Ajay Raghav</cp:lastModifiedBy>
  <cp:revision>86</cp:revision>
  <dcterms:created xsi:type="dcterms:W3CDTF">2006-08-16T00:00:00Z</dcterms:created>
  <dcterms:modified xsi:type="dcterms:W3CDTF">2011-09-10T13:08:38Z</dcterms:modified>
</cp:coreProperties>
</file>