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886200"/>
            <a:ext cx="2357846" cy="2502005"/>
          </a:xfrm>
          <a:prstGeom prst="rect">
            <a:avLst/>
          </a:prstGeom>
          <a:noFill/>
          <a:effectLst/>
          <a:scene3d>
            <a:camera prst="orthographicFront"/>
            <a:lightRig rig="brightRoom" dir="t"/>
          </a:scene3d>
          <a:sp3d prstMaterial="plastic"/>
        </p:spPr>
      </p:pic>
      <p:sp>
        <p:nvSpPr>
          <p:cNvPr id="18" name="Rectangle 17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32000">
                <a:schemeClr val="tx2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-4354" y="-10886"/>
            <a:ext cx="9144000" cy="168728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32000">
                <a:schemeClr val="tx2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676400" y="231338"/>
            <a:ext cx="7463246" cy="12926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r>
              <a:rPr lang="en-US" sz="2400" b="1" dirty="0" smtClean="0">
                <a:gradFill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Exocet" pitchFamily="2" charset="0"/>
              </a:rPr>
              <a:t> System Requirements</a:t>
            </a:r>
          </a:p>
          <a:p>
            <a:r>
              <a:rPr lang="en-US" sz="5400" b="1" dirty="0" err="1" smtClean="0">
                <a:gradFill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Exocet" pitchFamily="2" charset="0"/>
              </a:rPr>
              <a:t>OneClick</a:t>
            </a:r>
            <a:r>
              <a:rPr lang="en-US" sz="5400" b="1" dirty="0" smtClean="0">
                <a:gradFill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Exocet" pitchFamily="2" charset="0"/>
              </a:rPr>
              <a:t> Go!</a:t>
            </a:r>
            <a:r>
              <a:rPr lang="en-US" sz="2000" b="1" i="1" dirty="0">
                <a:gradFill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xocet" pitchFamily="2" charset="0"/>
              </a:rPr>
              <a:t> </a:t>
            </a:r>
            <a:r>
              <a:rPr lang="en-US" sz="2000" b="1" i="1" dirty="0" smtClean="0">
                <a:gradFill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xocet" pitchFamily="2" charset="0"/>
              </a:rPr>
              <a:t>Version </a:t>
            </a:r>
            <a:r>
              <a:rPr lang="en-US" sz="2000" b="1" i="1" dirty="0" smtClean="0">
                <a:gradFill>
                  <a:gsLst>
                    <a:gs pos="0">
                      <a:srgbClr val="825600"/>
                    </a:gs>
                    <a:gs pos="13000">
                      <a:srgbClr val="FFA800"/>
                    </a:gs>
                    <a:gs pos="28000">
                      <a:srgbClr val="825600"/>
                    </a:gs>
                    <a:gs pos="42999">
                      <a:srgbClr val="FFA800"/>
                    </a:gs>
                    <a:gs pos="58000">
                      <a:srgbClr val="825600"/>
                    </a:gs>
                    <a:gs pos="72000">
                      <a:srgbClr val="FFA800"/>
                    </a:gs>
                    <a:gs pos="87000">
                      <a:srgbClr val="825600"/>
                    </a:gs>
                    <a:gs pos="100000">
                      <a:srgbClr val="FFA8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xocet" pitchFamily="2" charset="0"/>
              </a:rPr>
              <a:t>2.7</a:t>
            </a:r>
            <a:endParaRPr lang="en-IN" sz="5400" b="1" i="1" dirty="0">
              <a:gradFill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xocet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1981200"/>
            <a:ext cx="7696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Minimum software and hardware required to run OneClick Go! is as follows</a:t>
            </a:r>
          </a:p>
          <a:p>
            <a:pPr algn="just"/>
            <a:endParaRPr lang="en-IN" sz="1600" dirty="0"/>
          </a:p>
          <a:p>
            <a:pPr algn="just"/>
            <a:r>
              <a:rPr lang="en-IN" sz="1600" b="1" u="sng" dirty="0" smtClean="0"/>
              <a:t>Hardware Configuration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600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 smtClean="0"/>
              <a:t>Processor : </a:t>
            </a:r>
            <a:r>
              <a:rPr lang="en-US" sz="1400" i="1" dirty="0" smtClean="0"/>
              <a:t>Pentium III 700 MHz</a:t>
            </a:r>
            <a:endParaRPr lang="en-US" sz="1400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 smtClean="0"/>
              <a:t>RAM: </a:t>
            </a:r>
            <a:r>
              <a:rPr lang="en-US" sz="1400" i="1" dirty="0" smtClean="0"/>
              <a:t>128 MB</a:t>
            </a:r>
            <a:endParaRPr lang="en-US" sz="1400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 smtClean="0"/>
              <a:t>Free Space: </a:t>
            </a:r>
            <a:r>
              <a:rPr lang="en-US" sz="1400" i="1" dirty="0" smtClean="0"/>
              <a:t>10 MB</a:t>
            </a:r>
            <a:endParaRPr lang="en-US" sz="1400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 smtClean="0"/>
              <a:t>Display Device: </a:t>
            </a:r>
            <a:r>
              <a:rPr lang="en-US" sz="1400" i="1" dirty="0"/>
              <a:t>A device with </a:t>
            </a:r>
            <a:r>
              <a:rPr lang="en-US" sz="1400" i="1" dirty="0" smtClean="0"/>
              <a:t>64 MB of Video Memory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 smtClean="0"/>
              <a:t>Other: </a:t>
            </a:r>
            <a:r>
              <a:rPr lang="en-US" sz="1400" i="1" dirty="0" smtClean="0"/>
              <a:t>Keyboard and mouse</a:t>
            </a:r>
            <a:endParaRPr lang="en-US" sz="1400" b="1" dirty="0" smtClean="0"/>
          </a:p>
          <a:p>
            <a:pPr algn="just"/>
            <a:endParaRPr lang="en-US" sz="1600" b="1" dirty="0"/>
          </a:p>
          <a:p>
            <a:pPr algn="just"/>
            <a:r>
              <a:rPr lang="en-US" sz="1600" b="1" u="sng" dirty="0" smtClean="0"/>
              <a:t>Software Configuration</a:t>
            </a:r>
          </a:p>
          <a:p>
            <a:pPr algn="just"/>
            <a:endParaRPr lang="en-US" sz="1600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/>
              <a:t>Operating System: </a:t>
            </a:r>
            <a:r>
              <a:rPr lang="en-US" sz="1400" i="1" dirty="0"/>
              <a:t>Windows </a:t>
            </a:r>
            <a:r>
              <a:rPr lang="en-US" sz="1400" i="1" dirty="0" err="1"/>
              <a:t>Xp</a:t>
            </a:r>
            <a:r>
              <a:rPr lang="en-US" sz="1400" i="1" dirty="0"/>
              <a:t> SP2</a:t>
            </a:r>
            <a:endParaRPr lang="en-US" sz="1400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/>
              <a:t>Windows Media Player: </a:t>
            </a:r>
            <a:r>
              <a:rPr lang="en-US" sz="1400" i="1" dirty="0"/>
              <a:t>Version</a:t>
            </a:r>
            <a:r>
              <a:rPr lang="en-US" sz="1400" b="1" dirty="0"/>
              <a:t> </a:t>
            </a:r>
            <a:r>
              <a:rPr lang="en-US" sz="1400" i="1" dirty="0" smtClean="0"/>
              <a:t>9</a:t>
            </a:r>
            <a:endParaRPr lang="en-US" sz="1400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 smtClean="0"/>
              <a:t>Adobe Acrobat Reader: </a:t>
            </a:r>
            <a:r>
              <a:rPr lang="en-US" sz="1400" i="1" dirty="0" smtClean="0"/>
              <a:t>Version 1.5 (Optional: For viewing Help)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 smtClean="0"/>
              <a:t>Visual Basic: </a:t>
            </a:r>
            <a:r>
              <a:rPr lang="en-US" sz="1400" i="1" dirty="0" smtClean="0"/>
              <a:t>Version 6.0 (Optional: For Program Development)</a:t>
            </a:r>
            <a:endParaRPr lang="en-US" sz="1400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 smtClean="0"/>
              <a:t>Inno Setup Compiler: </a:t>
            </a:r>
            <a:r>
              <a:rPr lang="en-US" sz="1400" i="1" dirty="0"/>
              <a:t>Version</a:t>
            </a:r>
            <a:r>
              <a:rPr lang="en-US" sz="1400" b="1" dirty="0"/>
              <a:t> </a:t>
            </a:r>
            <a:r>
              <a:rPr lang="en-US" sz="1400" i="1" dirty="0" smtClean="0"/>
              <a:t>5 (Optional: For Setup Development)</a:t>
            </a:r>
            <a:endParaRPr lang="en-US" sz="1400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 smtClean="0"/>
              <a:t>Microsoft PowerPoint: </a:t>
            </a:r>
            <a:r>
              <a:rPr lang="en-US" sz="1400" i="1" dirty="0"/>
              <a:t>Version </a:t>
            </a:r>
            <a:r>
              <a:rPr lang="en-US" sz="1400" i="1" dirty="0" smtClean="0"/>
              <a:t>14 (Optional: For Visual Interface Development)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 err="1"/>
              <a:t>Greenfish</a:t>
            </a:r>
            <a:r>
              <a:rPr lang="en-US" sz="1400" b="1" dirty="0"/>
              <a:t> Icon </a:t>
            </a:r>
            <a:r>
              <a:rPr lang="en-US" sz="1400" b="1" dirty="0" smtClean="0"/>
              <a:t>Editor: </a:t>
            </a:r>
            <a:r>
              <a:rPr lang="en-US" sz="1400" i="1" dirty="0"/>
              <a:t>P</a:t>
            </a:r>
            <a:r>
              <a:rPr lang="en-US" sz="1400" i="1" dirty="0" smtClean="0"/>
              <a:t>rofessional 2 (</a:t>
            </a:r>
            <a:r>
              <a:rPr lang="en-US" sz="1400" i="1" dirty="0"/>
              <a:t>Optional: For </a:t>
            </a:r>
            <a:r>
              <a:rPr lang="en-US" sz="1400" i="1" dirty="0" smtClean="0"/>
              <a:t>Icon Development)</a:t>
            </a:r>
            <a:endParaRPr lang="en-US" sz="14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5787" y="-513637"/>
            <a:ext cx="3405187" cy="276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132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Singh Raghav</dc:creator>
  <cp:lastModifiedBy>Ajay Raghav</cp:lastModifiedBy>
  <cp:revision>84</cp:revision>
  <dcterms:created xsi:type="dcterms:W3CDTF">2006-08-16T00:00:00Z</dcterms:created>
  <dcterms:modified xsi:type="dcterms:W3CDTF">2011-09-10T13:09:12Z</dcterms:modified>
</cp:coreProperties>
</file>