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9" r:id="rId4"/>
    <p:sldId id="260" r:id="rId5"/>
    <p:sldId id="261" r:id="rId6"/>
    <p:sldId id="263" r:id="rId7"/>
    <p:sldId id="264" r:id="rId8"/>
    <p:sldId id="265" r:id="rId9"/>
    <p:sldId id="258" r:id="rId10"/>
    <p:sldId id="266" r:id="rId11"/>
    <p:sldId id="267" r:id="rId12"/>
    <p:sldId id="268" r:id="rId13"/>
    <p:sldId id="269" r:id="rId14"/>
    <p:sldId id="257" r:id="rId15"/>
    <p:sldId id="271"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12" autoAdjust="0"/>
    <p:restoredTop sz="94622" autoAdjust="0"/>
  </p:normalViewPr>
  <p:slideViewPr>
    <p:cSldViewPr>
      <p:cViewPr varScale="1">
        <p:scale>
          <a:sx n="73" d="100"/>
          <a:sy n="73" d="100"/>
        </p:scale>
        <p:origin x="-130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9/10/2011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9/10/2011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9/10/2011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9/10/2011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9/10/2011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9/10/2011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suresuccess2014@live.i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5350" y="3812704"/>
            <a:ext cx="2664296" cy="2664296"/>
          </a:xfrm>
          <a:prstGeom prst="rect">
            <a:avLst/>
          </a:prstGeom>
          <a:noFill/>
          <a:ln>
            <a:noFill/>
          </a:ln>
        </p:spPr>
      </p:pic>
      <p:sp>
        <p:nvSpPr>
          <p:cNvPr id="8" name="Rectangle 7"/>
          <p:cNvSpPr/>
          <p:nvPr/>
        </p:nvSpPr>
        <p:spPr>
          <a:xfrm>
            <a:off x="-4354" y="-10886"/>
            <a:ext cx="9144000" cy="1367042"/>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p:cNvSpPr txBox="1"/>
          <p:nvPr/>
        </p:nvSpPr>
        <p:spPr>
          <a:xfrm>
            <a:off x="1676400" y="149415"/>
            <a:ext cx="7463246" cy="1046440"/>
          </a:xfrm>
          <a:prstGeom prst="rect">
            <a:avLst/>
          </a:prstGeom>
          <a:noFill/>
        </p:spPr>
        <p:txBody>
          <a:bodyPr wrap="square" rtlCol="0">
            <a:spAutoFit/>
            <a:scene3d>
              <a:camera prst="orthographicFront"/>
              <a:lightRig rig="threePt" dir="t"/>
            </a:scene3d>
            <a:sp3d extrusionH="57150">
              <a:bevelT w="38100" h="38100"/>
              <a:bevelB w="38100" h="38100"/>
            </a:sp3d>
          </a:bodyPr>
          <a:lstStyle/>
          <a:p>
            <a:r>
              <a:rPr lang="en-US"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 ANIco.in</a:t>
            </a:r>
          </a:p>
          <a:p>
            <a:r>
              <a:rPr lang="en-US" sz="4400"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OneClick Go! </a:t>
            </a:r>
            <a:r>
              <a:rPr lang="en-US" sz="1600" b="1" i="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rPr>
              <a:t>Help</a:t>
            </a:r>
            <a:endParaRPr lang="en-IN" sz="4400" b="1" i="1" dirty="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endParaRPr>
          </a:p>
        </p:txBody>
      </p:sp>
      <p:pic>
        <p:nvPicPr>
          <p:cNvPr id="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831" t="21951" r="32305" b="22631"/>
          <a:stretch/>
        </p:blipFill>
        <p:spPr bwMode="auto">
          <a:xfrm>
            <a:off x="391885" y="149415"/>
            <a:ext cx="1136469"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0" y="6566263"/>
            <a:ext cx="9144000" cy="304800"/>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
        <p:nvSpPr>
          <p:cNvPr id="32" name="Rectangle 31"/>
          <p:cNvSpPr/>
          <p:nvPr/>
        </p:nvSpPr>
        <p:spPr>
          <a:xfrm>
            <a:off x="914400" y="1752600"/>
            <a:ext cx="5410200" cy="4585871"/>
          </a:xfrm>
          <a:prstGeom prst="rect">
            <a:avLst/>
          </a:prstGeom>
        </p:spPr>
        <p:txBody>
          <a:bodyPr wrap="square">
            <a:spAutoFit/>
          </a:bodyPr>
          <a:lstStyle/>
          <a:p>
            <a:pPr algn="ctr"/>
            <a:r>
              <a:rPr lang="en-IN" sz="1600" b="1" u="sng" dirty="0" smtClean="0"/>
              <a:t>SUPPORT </a:t>
            </a:r>
            <a:r>
              <a:rPr lang="en-IN" sz="1600" b="1" u="sng" dirty="0"/>
              <a:t>TOPICS</a:t>
            </a:r>
            <a:endParaRPr lang="en-IN" sz="1400" b="1" u="sng" dirty="0"/>
          </a:p>
          <a:p>
            <a:pPr algn="just"/>
            <a:endParaRPr lang="en-IN" sz="1200" i="1" dirty="0" smtClean="0"/>
          </a:p>
          <a:p>
            <a:pPr algn="just"/>
            <a:r>
              <a:rPr lang="en-IN" sz="1200" i="1" dirty="0" smtClean="0"/>
              <a:t>Support </a:t>
            </a:r>
            <a:r>
              <a:rPr lang="en-IN" sz="1200" i="1" dirty="0"/>
              <a:t>Topics			</a:t>
            </a:r>
            <a:r>
              <a:rPr lang="en-IN" sz="1200" i="1" dirty="0" smtClean="0"/>
              <a:t>	</a:t>
            </a:r>
            <a:r>
              <a:rPr lang="en-IN" sz="1200" i="1" dirty="0"/>
              <a:t>	… </a:t>
            </a:r>
            <a:r>
              <a:rPr lang="en-IN" sz="1200" i="1" dirty="0" smtClean="0"/>
              <a:t>1</a:t>
            </a:r>
            <a:endParaRPr lang="en-IN" sz="1200" i="1" dirty="0"/>
          </a:p>
          <a:p>
            <a:pPr algn="just"/>
            <a:r>
              <a:rPr lang="en-IN" sz="1200" i="1" dirty="0"/>
              <a:t>Introduction to OCG				… </a:t>
            </a:r>
            <a:r>
              <a:rPr lang="en-IN" sz="1200" i="1" dirty="0" smtClean="0"/>
              <a:t>2</a:t>
            </a:r>
            <a:endParaRPr lang="en-IN" sz="1200" i="1" dirty="0"/>
          </a:p>
          <a:p>
            <a:pPr algn="just"/>
            <a:r>
              <a:rPr lang="en-IN" sz="1200" i="1" dirty="0"/>
              <a:t>Minimum System Requirements			… </a:t>
            </a:r>
            <a:r>
              <a:rPr lang="en-IN" sz="1200" i="1" dirty="0" smtClean="0"/>
              <a:t>3</a:t>
            </a:r>
            <a:endParaRPr lang="en-IN" sz="1200" i="1" dirty="0"/>
          </a:p>
          <a:p>
            <a:pPr algn="just"/>
            <a:r>
              <a:rPr lang="en-IN" sz="1200" i="1" dirty="0"/>
              <a:t>Installation Guide				… </a:t>
            </a:r>
            <a:r>
              <a:rPr lang="en-IN" sz="1200" i="1" dirty="0" smtClean="0"/>
              <a:t>4</a:t>
            </a:r>
            <a:endParaRPr lang="en-IN" sz="1200" i="1" dirty="0"/>
          </a:p>
          <a:p>
            <a:pPr algn="just"/>
            <a:r>
              <a:rPr lang="en-IN" sz="1200" i="1" dirty="0"/>
              <a:t>First Run					… </a:t>
            </a:r>
            <a:r>
              <a:rPr lang="en-IN" sz="1200" i="1" dirty="0" smtClean="0"/>
              <a:t>5</a:t>
            </a:r>
            <a:endParaRPr lang="en-IN" sz="1200" i="1" dirty="0"/>
          </a:p>
          <a:p>
            <a:pPr algn="just"/>
            <a:r>
              <a:rPr lang="en-IN" sz="1200" i="1" dirty="0" smtClean="0"/>
              <a:t>Select/Remove </a:t>
            </a:r>
            <a:r>
              <a:rPr lang="en-IN" sz="1200" i="1" dirty="0"/>
              <a:t>a song </a:t>
            </a:r>
            <a:r>
              <a:rPr lang="en-IN" sz="1200" i="1" dirty="0" smtClean="0"/>
              <a:t>for/from </a:t>
            </a:r>
            <a:r>
              <a:rPr lang="en-IN" sz="1200" i="1" dirty="0"/>
              <a:t>M</a:t>
            </a:r>
            <a:r>
              <a:rPr lang="en-IN" sz="1200" i="1" dirty="0" smtClean="0"/>
              <a:t>y music		</a:t>
            </a:r>
            <a:r>
              <a:rPr lang="en-IN" sz="1200" i="1" dirty="0"/>
              <a:t>	… </a:t>
            </a:r>
            <a:r>
              <a:rPr lang="en-IN" sz="1200" i="1" dirty="0" smtClean="0"/>
              <a:t>6</a:t>
            </a:r>
            <a:endParaRPr lang="en-IN" sz="1200" i="1" dirty="0"/>
          </a:p>
          <a:p>
            <a:pPr algn="just"/>
            <a:r>
              <a:rPr lang="en-IN" sz="1200" i="1" dirty="0" smtClean="0"/>
              <a:t>Rename </a:t>
            </a:r>
            <a:r>
              <a:rPr lang="en-IN" sz="1200" i="1" dirty="0"/>
              <a:t>and D</a:t>
            </a:r>
            <a:r>
              <a:rPr lang="en-IN" sz="1200" i="1" dirty="0" smtClean="0"/>
              <a:t>elete a </a:t>
            </a:r>
            <a:r>
              <a:rPr lang="en-IN" sz="1200" i="1" dirty="0"/>
              <a:t>song		</a:t>
            </a:r>
            <a:r>
              <a:rPr lang="en-IN" sz="1200" i="1" dirty="0" smtClean="0"/>
              <a:t>	</a:t>
            </a:r>
            <a:r>
              <a:rPr lang="en-IN" sz="1200" i="1" dirty="0"/>
              <a:t>	… </a:t>
            </a:r>
            <a:r>
              <a:rPr lang="en-IN" sz="1200" i="1" dirty="0" smtClean="0"/>
              <a:t>6</a:t>
            </a:r>
            <a:endParaRPr lang="en-IN" sz="1200" i="1" dirty="0"/>
          </a:p>
          <a:p>
            <a:pPr algn="just"/>
            <a:r>
              <a:rPr lang="en-IN" sz="1200" i="1" dirty="0"/>
              <a:t>Change F</a:t>
            </a:r>
            <a:r>
              <a:rPr lang="en-IN" sz="1200" i="1" dirty="0" smtClean="0"/>
              <a:t>olders </a:t>
            </a:r>
            <a:r>
              <a:rPr lang="en-IN" sz="1200" i="1" dirty="0"/>
              <a:t>and </a:t>
            </a:r>
            <a:r>
              <a:rPr lang="en-IN" sz="1200" i="1" dirty="0" smtClean="0"/>
              <a:t>Reload</a:t>
            </a:r>
            <a:r>
              <a:rPr lang="en-IN" sz="1200" i="1" dirty="0"/>
              <a:t>		</a:t>
            </a:r>
            <a:r>
              <a:rPr lang="en-IN" sz="1200" i="1" dirty="0" smtClean="0"/>
              <a:t>	</a:t>
            </a:r>
            <a:r>
              <a:rPr lang="en-IN" sz="1200" i="1" dirty="0"/>
              <a:t>	… 7</a:t>
            </a:r>
          </a:p>
          <a:p>
            <a:pPr algn="just"/>
            <a:r>
              <a:rPr lang="en-IN" sz="1200" i="1" dirty="0" smtClean="0"/>
              <a:t>Find Song		</a:t>
            </a:r>
            <a:r>
              <a:rPr lang="en-IN" sz="1200" i="1" dirty="0"/>
              <a:t>			… 7</a:t>
            </a:r>
          </a:p>
          <a:p>
            <a:pPr algn="just"/>
            <a:r>
              <a:rPr lang="en-IN" sz="1200" i="1" dirty="0" smtClean="0"/>
              <a:t>Do </a:t>
            </a:r>
            <a:r>
              <a:rPr lang="en-IN" sz="1200" i="1" dirty="0"/>
              <a:t>Not Disturb </a:t>
            </a:r>
            <a:r>
              <a:rPr lang="en-IN" sz="1200" i="1" dirty="0" smtClean="0"/>
              <a:t>Mode		</a:t>
            </a:r>
            <a:r>
              <a:rPr lang="en-IN" sz="1200" i="1" dirty="0"/>
              <a:t>		… </a:t>
            </a:r>
            <a:r>
              <a:rPr lang="en-IN" sz="1200" i="1" dirty="0" smtClean="0"/>
              <a:t>8</a:t>
            </a:r>
          </a:p>
          <a:p>
            <a:pPr algn="just"/>
            <a:r>
              <a:rPr lang="en-IN" sz="1200" i="1" dirty="0"/>
              <a:t>Brief </a:t>
            </a:r>
            <a:r>
              <a:rPr lang="en-IN" sz="1200" i="1" dirty="0" smtClean="0"/>
              <a:t>History					… 8</a:t>
            </a:r>
            <a:endParaRPr lang="en-IN" sz="1200" i="1" dirty="0"/>
          </a:p>
          <a:p>
            <a:pPr algn="just"/>
            <a:r>
              <a:rPr lang="en-IN" sz="1200" i="1" dirty="0"/>
              <a:t>Skin Mode and Hotkeys		</a:t>
            </a:r>
            <a:r>
              <a:rPr lang="en-IN" sz="1200" i="1" dirty="0" smtClean="0"/>
              <a:t>	</a:t>
            </a:r>
            <a:r>
              <a:rPr lang="en-IN" sz="1200" i="1" dirty="0"/>
              <a:t>	… </a:t>
            </a:r>
            <a:r>
              <a:rPr lang="en-IN" sz="1200" i="1" dirty="0" smtClean="0"/>
              <a:t>9</a:t>
            </a:r>
            <a:endParaRPr lang="en-IN" sz="1200" i="1" dirty="0"/>
          </a:p>
          <a:p>
            <a:pPr algn="just"/>
            <a:r>
              <a:rPr lang="en-IN" sz="1200" i="1" dirty="0"/>
              <a:t>Copy Music Chart </a:t>
            </a:r>
            <a:r>
              <a:rPr lang="en-IN" sz="1200" i="1" dirty="0" smtClean="0"/>
              <a:t>to Share Music</a:t>
            </a:r>
            <a:r>
              <a:rPr lang="en-IN" sz="1200" i="1" dirty="0"/>
              <a:t>			… </a:t>
            </a:r>
            <a:r>
              <a:rPr lang="en-IN" sz="1200" i="1" dirty="0" smtClean="0"/>
              <a:t>10</a:t>
            </a:r>
            <a:endParaRPr lang="en-IN" sz="1200" i="1" dirty="0"/>
          </a:p>
          <a:p>
            <a:pPr algn="just"/>
            <a:r>
              <a:rPr lang="en-IN" sz="1200" i="1" dirty="0" smtClean="0"/>
              <a:t>Customize Display				… 11</a:t>
            </a:r>
          </a:p>
          <a:p>
            <a:pPr algn="just"/>
            <a:r>
              <a:rPr lang="en-IN" sz="1200" i="1" dirty="0"/>
              <a:t>Gaming Mode					… 11</a:t>
            </a:r>
          </a:p>
          <a:p>
            <a:pPr algn="just"/>
            <a:r>
              <a:rPr lang="en-IN" sz="1200" i="1" dirty="0" smtClean="0"/>
              <a:t>Auto Start and Hide</a:t>
            </a:r>
            <a:r>
              <a:rPr lang="en-IN" sz="1200" i="1" dirty="0"/>
              <a:t>				… 11</a:t>
            </a:r>
          </a:p>
          <a:p>
            <a:pPr algn="just"/>
            <a:r>
              <a:rPr lang="en-IN" sz="1200" i="1" dirty="0" smtClean="0"/>
              <a:t>Change </a:t>
            </a:r>
            <a:r>
              <a:rPr lang="en-IN" sz="1200" i="1" dirty="0"/>
              <a:t>Now Playing settings		</a:t>
            </a:r>
            <a:r>
              <a:rPr lang="en-IN" sz="1200" i="1" dirty="0" smtClean="0"/>
              <a:t>	</a:t>
            </a:r>
            <a:r>
              <a:rPr lang="en-IN" sz="1200" i="1" dirty="0"/>
              <a:t>	… </a:t>
            </a:r>
            <a:r>
              <a:rPr lang="en-IN" sz="1200" i="1" dirty="0" smtClean="0"/>
              <a:t>12</a:t>
            </a:r>
            <a:endParaRPr lang="en-IN" sz="1200" i="1" dirty="0"/>
          </a:p>
          <a:p>
            <a:pPr algn="just"/>
            <a:r>
              <a:rPr lang="en-IN" sz="1200" i="1" dirty="0"/>
              <a:t>Promote, </a:t>
            </a:r>
            <a:r>
              <a:rPr lang="en-IN" sz="1200" i="1" dirty="0" smtClean="0"/>
              <a:t>Demote songs </a:t>
            </a:r>
            <a:r>
              <a:rPr lang="en-IN" sz="1200" i="1" dirty="0"/>
              <a:t>and </a:t>
            </a:r>
            <a:r>
              <a:rPr lang="en-IN" sz="1200" i="1" dirty="0" smtClean="0"/>
              <a:t>Save My Music</a:t>
            </a:r>
            <a:r>
              <a:rPr lang="en-IN" sz="1200" i="1" dirty="0"/>
              <a:t>	</a:t>
            </a:r>
            <a:r>
              <a:rPr lang="en-IN" sz="1200" i="1" dirty="0" smtClean="0"/>
              <a:t>		… 13</a:t>
            </a:r>
            <a:endParaRPr lang="en-IN" sz="1200" i="1" dirty="0"/>
          </a:p>
          <a:p>
            <a:pPr algn="just"/>
            <a:r>
              <a:rPr lang="en-IN" sz="1200" i="1" dirty="0"/>
              <a:t>Send Music to </a:t>
            </a:r>
            <a:r>
              <a:rPr lang="en-IN" sz="1200" i="1" dirty="0" smtClean="0"/>
              <a:t>Device</a:t>
            </a:r>
            <a:r>
              <a:rPr lang="en-IN" sz="1200" i="1" dirty="0"/>
              <a:t>				… </a:t>
            </a:r>
            <a:r>
              <a:rPr lang="en-IN" sz="1200" i="1" dirty="0" smtClean="0"/>
              <a:t>14</a:t>
            </a:r>
          </a:p>
          <a:p>
            <a:pPr algn="just"/>
            <a:r>
              <a:rPr lang="en-US" sz="1200" i="1" dirty="0"/>
              <a:t>Backup and restore playlist and settings			… 15</a:t>
            </a:r>
            <a:endParaRPr lang="en-IN" sz="1200" i="1" dirty="0"/>
          </a:p>
          <a:p>
            <a:pPr algn="just"/>
            <a:r>
              <a:rPr lang="en-US" sz="1200" i="1" dirty="0" smtClean="0"/>
              <a:t>Auto Rename Music</a:t>
            </a:r>
            <a:r>
              <a:rPr lang="en-US" sz="1200" i="1" dirty="0"/>
              <a:t>	</a:t>
            </a:r>
            <a:r>
              <a:rPr lang="en-US" sz="1200" i="1" dirty="0" smtClean="0"/>
              <a:t>		</a:t>
            </a:r>
            <a:r>
              <a:rPr lang="en-US" sz="1200" i="1" dirty="0"/>
              <a:t>	… 15</a:t>
            </a:r>
            <a:endParaRPr lang="en-IN" sz="1200" i="1" dirty="0"/>
          </a:p>
          <a:p>
            <a:pPr algn="just"/>
            <a:r>
              <a:rPr lang="en-IN" sz="1200" i="1" dirty="0" smtClean="0"/>
              <a:t>Additional Support and About OneClick Go!</a:t>
            </a:r>
            <a:r>
              <a:rPr lang="en-IN" sz="1200" i="1" dirty="0"/>
              <a:t>		</a:t>
            </a:r>
            <a:r>
              <a:rPr lang="en-IN" sz="1200" i="1" dirty="0" smtClean="0"/>
              <a:t>	… 16</a:t>
            </a:r>
          </a:p>
        </p:txBody>
      </p:sp>
    </p:spTree>
    <p:extLst>
      <p:ext uri="{BB962C8B-B14F-4D97-AF65-F5344CB8AC3E}">
        <p14:creationId xmlns:p14="http://schemas.microsoft.com/office/powerpoint/2010/main" val="1890023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761999" y="2220992"/>
            <a:ext cx="7650415" cy="3570208"/>
          </a:xfrm>
          <a:prstGeom prst="rect">
            <a:avLst/>
          </a:prstGeom>
        </p:spPr>
        <p:txBody>
          <a:bodyPr wrap="square">
            <a:spAutoFit/>
          </a:bodyPr>
          <a:lstStyle/>
          <a:p>
            <a:pPr algn="just"/>
            <a:r>
              <a:rPr lang="en-IN" sz="1600" b="1" u="sng" dirty="0" smtClean="0"/>
              <a:t>Copy </a:t>
            </a:r>
            <a:r>
              <a:rPr lang="en-IN" sz="1600" b="1" u="sng" dirty="0"/>
              <a:t>M</a:t>
            </a:r>
            <a:r>
              <a:rPr lang="en-IN" sz="1600" b="1" u="sng" dirty="0" smtClean="0"/>
              <a:t>usic Chart to Share Music</a:t>
            </a:r>
            <a:endParaRPr lang="en-IN" sz="1400" b="1" i="1" dirty="0" smtClean="0"/>
          </a:p>
          <a:p>
            <a:pPr algn="just"/>
            <a:endParaRPr lang="en-IN" sz="1400" b="1" i="1" dirty="0" smtClean="0"/>
          </a:p>
          <a:p>
            <a:pPr algn="just"/>
            <a:r>
              <a:rPr lang="en-IN" sz="1400" i="1" dirty="0" smtClean="0"/>
              <a:t>The dream of having your own music chart completes here. With just one click, you get your music chart in your clipboard and all you need to do is to paste. Yes, it is that easy. Just press Ctrl + C on your keyboard or click Copy Music Chart in the view menu. It will ask you up to how many songs, do you want to copy your music chart. Reply any logical number of songs and press enter.</a:t>
            </a:r>
            <a:endParaRPr lang="en-IN" sz="1400" i="1" dirty="0"/>
          </a:p>
          <a:p>
            <a:pPr algn="just"/>
            <a:endParaRPr lang="en-US" sz="1400" i="1" dirty="0" smtClean="0"/>
          </a:p>
          <a:p>
            <a:pPr algn="just"/>
            <a:r>
              <a:rPr lang="en-US" sz="1400" i="1" dirty="0" smtClean="0"/>
              <a:t>You can now tell your online friends that what are the songs you like the most. And they will be amazed to see that you get time to manage your music. And then you can tell that you don’t need time because you have got OCG. You can also paste the list on your website/blog or can just save to a file to use it later.</a:t>
            </a:r>
          </a:p>
          <a:p>
            <a:pPr algn="just"/>
            <a:endParaRPr lang="en-US" sz="1400" i="1" dirty="0" smtClean="0"/>
          </a:p>
          <a:p>
            <a:pPr algn="just"/>
            <a:r>
              <a:rPr lang="en-US" sz="1400" i="1" dirty="0" smtClean="0"/>
              <a:t>OneClick Go! will copy your favorite music list in the given format and you can paste (Ctrl + V) that in any text box.</a:t>
            </a:r>
            <a:endParaRPr lang="en-US" sz="1400" i="1" dirty="0"/>
          </a:p>
          <a:p>
            <a:pPr algn="just"/>
            <a:r>
              <a:rPr lang="en-US" sz="1400" i="1" dirty="0" smtClean="0"/>
              <a:t>#&lt;</a:t>
            </a:r>
            <a:r>
              <a:rPr lang="en-US" sz="1400" i="1" dirty="0"/>
              <a:t>Rank&gt;. &lt;Song Name&gt;</a:t>
            </a:r>
          </a:p>
          <a:p>
            <a:pPr algn="just"/>
            <a:r>
              <a:rPr lang="en-US" sz="1400" i="1" dirty="0" smtClean="0"/>
              <a:t>#&lt;</a:t>
            </a:r>
            <a:r>
              <a:rPr lang="en-US" sz="1400" i="1" dirty="0"/>
              <a:t>Rank&gt;. &lt;Song Name</a:t>
            </a:r>
            <a:r>
              <a:rPr lang="en-US" sz="1400" i="1" dirty="0" smtClean="0"/>
              <a:t>&gt;</a:t>
            </a:r>
            <a:endParaRPr lang="en-US" sz="1400" i="1" dirty="0"/>
          </a:p>
        </p:txBody>
      </p:sp>
      <p:sp>
        <p:nvSpPr>
          <p:cNvPr id="7" name="Rectangle 6"/>
          <p:cNvSpPr/>
          <p:nvPr/>
        </p:nvSpPr>
        <p:spPr>
          <a:xfrm>
            <a:off x="-4354" y="-10886"/>
            <a:ext cx="9144000" cy="1367042"/>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1676400" y="149415"/>
            <a:ext cx="7463246" cy="1046440"/>
          </a:xfrm>
          <a:prstGeom prst="rect">
            <a:avLst/>
          </a:prstGeom>
          <a:noFill/>
        </p:spPr>
        <p:txBody>
          <a:bodyPr wrap="square" rtlCol="0">
            <a:spAutoFit/>
            <a:scene3d>
              <a:camera prst="orthographicFront"/>
              <a:lightRig rig="threePt" dir="t"/>
            </a:scene3d>
            <a:sp3d extrusionH="57150">
              <a:bevelT w="38100" h="38100"/>
              <a:bevelB w="38100" h="38100"/>
            </a:sp3d>
          </a:bodyPr>
          <a:lstStyle/>
          <a:p>
            <a:r>
              <a:rPr lang="en-US"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 ANIco.in</a:t>
            </a:r>
          </a:p>
          <a:p>
            <a:r>
              <a:rPr lang="en-US" sz="4400"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OneClick Go! </a:t>
            </a:r>
            <a:r>
              <a:rPr lang="en-US" sz="1600" b="1" i="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rPr>
              <a:t>Help</a:t>
            </a:r>
            <a:endParaRPr lang="en-IN" sz="4400" b="1" i="1" dirty="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endParaRPr>
          </a:p>
        </p:txBody>
      </p:sp>
      <p:pic>
        <p:nvPicPr>
          <p:cNvPr id="9" name="Picture 8"/>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831" t="21951" r="32305" b="22631"/>
          <a:stretch/>
        </p:blipFill>
        <p:spPr bwMode="auto">
          <a:xfrm>
            <a:off x="391885" y="149415"/>
            <a:ext cx="1136469"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0" y="6566263"/>
            <a:ext cx="9144000" cy="304800"/>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Tree>
    <p:extLst>
      <p:ext uri="{BB962C8B-B14F-4D97-AF65-F5344CB8AC3E}">
        <p14:creationId xmlns:p14="http://schemas.microsoft.com/office/powerpoint/2010/main" val="31723308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761999" y="1752600"/>
            <a:ext cx="7650415" cy="4493538"/>
          </a:xfrm>
          <a:prstGeom prst="rect">
            <a:avLst/>
          </a:prstGeom>
        </p:spPr>
        <p:txBody>
          <a:bodyPr wrap="square">
            <a:spAutoFit/>
          </a:bodyPr>
          <a:lstStyle/>
          <a:p>
            <a:pPr algn="just"/>
            <a:r>
              <a:rPr lang="en-IN" sz="1600" b="1" u="sng" dirty="0" smtClean="0"/>
              <a:t>Customize Display</a:t>
            </a:r>
            <a:endParaRPr lang="en-IN" sz="1400" b="1" i="1" dirty="0" smtClean="0"/>
          </a:p>
          <a:p>
            <a:pPr algn="just"/>
            <a:endParaRPr lang="en-IN" sz="1400" b="1" i="1" dirty="0" smtClean="0"/>
          </a:p>
          <a:p>
            <a:pPr algn="just"/>
            <a:r>
              <a:rPr lang="en-IN" sz="1400" i="1" dirty="0" smtClean="0"/>
              <a:t>OneClick Go! offers you to choose the complete appearance of the main window. </a:t>
            </a:r>
            <a:r>
              <a:rPr lang="en-US" sz="1400" i="1" dirty="0" smtClean="0"/>
              <a:t>Click Customize display in the view menu to toggle the Display Palette. Choose the font, back color and fore color of the elements of OneClick Go! by clicking on the respective boxes/labels. OCG saves your every view setting so you don’t have to worry about it once it is done. Click My Music on Left to toggle the position of My Music List.</a:t>
            </a:r>
          </a:p>
          <a:p>
            <a:pPr algn="just"/>
            <a:endParaRPr lang="en-US" sz="1400" i="1" dirty="0" smtClean="0"/>
          </a:p>
          <a:p>
            <a:pPr lvl="0" algn="just"/>
            <a:r>
              <a:rPr lang="en-IN" sz="1600" b="1" u="sng" dirty="0" smtClean="0">
                <a:solidFill>
                  <a:prstClr val="black"/>
                </a:solidFill>
              </a:rPr>
              <a:t>Gaming Mode</a:t>
            </a:r>
          </a:p>
          <a:p>
            <a:pPr lvl="0" algn="just"/>
            <a:endParaRPr lang="en-IN" sz="1400" b="1" i="1" dirty="0">
              <a:solidFill>
                <a:prstClr val="black"/>
              </a:solidFill>
            </a:endParaRPr>
          </a:p>
          <a:p>
            <a:pPr algn="just"/>
            <a:r>
              <a:rPr lang="en-IN" sz="1400" i="1" dirty="0" smtClean="0">
                <a:solidFill>
                  <a:prstClr val="black"/>
                </a:solidFill>
              </a:rPr>
              <a:t>If </a:t>
            </a:r>
            <a:r>
              <a:rPr lang="en-IN" sz="1400" i="1" dirty="0">
                <a:solidFill>
                  <a:prstClr val="black"/>
                </a:solidFill>
              </a:rPr>
              <a:t>you enter Gaming Mode, OCG consumes lesser resources than it does generally. Its best if you are about to play a heavy game or even if you are about to initialize a heavy application. You can still use hotkeys to change songs but cannot make changes to your </a:t>
            </a:r>
            <a:r>
              <a:rPr lang="en-IN" sz="1400" i="1" dirty="0" smtClean="0">
                <a:solidFill>
                  <a:prstClr val="black"/>
                </a:solidFill>
              </a:rPr>
              <a:t>Playlist.</a:t>
            </a:r>
            <a:r>
              <a:rPr lang="en-US" sz="1400" i="1" dirty="0" smtClean="0">
                <a:solidFill>
                  <a:prstClr val="black"/>
                </a:solidFill>
              </a:rPr>
              <a:t> </a:t>
            </a:r>
            <a:r>
              <a:rPr lang="en-IN" sz="1400" i="1" dirty="0" smtClean="0">
                <a:solidFill>
                  <a:prstClr val="black"/>
                </a:solidFill>
              </a:rPr>
              <a:t>Remember</a:t>
            </a:r>
            <a:r>
              <a:rPr lang="en-IN" sz="1400" i="1" dirty="0">
                <a:solidFill>
                  <a:prstClr val="black"/>
                </a:solidFill>
              </a:rPr>
              <a:t>, that you </a:t>
            </a:r>
            <a:r>
              <a:rPr lang="en-IN" sz="1400" i="1" dirty="0" smtClean="0">
                <a:solidFill>
                  <a:prstClr val="black"/>
                </a:solidFill>
              </a:rPr>
              <a:t>can </a:t>
            </a:r>
            <a:r>
              <a:rPr lang="en-IN" sz="1400" i="1" dirty="0">
                <a:solidFill>
                  <a:prstClr val="black"/>
                </a:solidFill>
              </a:rPr>
              <a:t>restore the window again </a:t>
            </a:r>
            <a:r>
              <a:rPr lang="en-IN" sz="1400" i="1" dirty="0" smtClean="0">
                <a:solidFill>
                  <a:prstClr val="black"/>
                </a:solidFill>
              </a:rPr>
              <a:t>by pressing Ctrl+F8 and can end the program directly by pressing Ctrl+F7.</a:t>
            </a:r>
          </a:p>
          <a:p>
            <a:pPr algn="just"/>
            <a:endParaRPr lang="en-US" sz="1400" i="1" dirty="0">
              <a:solidFill>
                <a:prstClr val="black"/>
              </a:solidFill>
            </a:endParaRPr>
          </a:p>
          <a:p>
            <a:pPr lvl="0" algn="just"/>
            <a:r>
              <a:rPr lang="en-IN" sz="1600" b="1" u="sng" dirty="0" smtClean="0">
                <a:solidFill>
                  <a:prstClr val="black"/>
                </a:solidFill>
              </a:rPr>
              <a:t>Auto Start and Hide</a:t>
            </a:r>
            <a:endParaRPr lang="en-IN" sz="1400" b="1" i="1" dirty="0">
              <a:solidFill>
                <a:prstClr val="black"/>
              </a:solidFill>
            </a:endParaRPr>
          </a:p>
          <a:p>
            <a:pPr algn="just"/>
            <a:endParaRPr lang="en-IN" sz="1400" b="1" i="1" dirty="0" smtClean="0">
              <a:solidFill>
                <a:prstClr val="black"/>
              </a:solidFill>
            </a:endParaRPr>
          </a:p>
          <a:p>
            <a:pPr algn="just"/>
            <a:r>
              <a:rPr lang="en-IN" sz="1400" i="1" dirty="0" smtClean="0">
                <a:solidFill>
                  <a:prstClr val="black"/>
                </a:solidFill>
              </a:rPr>
              <a:t>If you enable this mode, then the next time you launch OneClick Go!, it starts playback automatically depending upon the playing mode you’ve selected. The program window doesn’t appear by default like it entered the Gaming mode. This mode is best for users who often manage their music than they listen.</a:t>
            </a:r>
            <a:endParaRPr lang="en-IN" sz="1400" i="1" dirty="0">
              <a:solidFill>
                <a:prstClr val="black"/>
              </a:solidFill>
            </a:endParaRPr>
          </a:p>
        </p:txBody>
      </p:sp>
      <p:sp>
        <p:nvSpPr>
          <p:cNvPr id="7" name="Rectangle 6"/>
          <p:cNvSpPr/>
          <p:nvPr/>
        </p:nvSpPr>
        <p:spPr>
          <a:xfrm>
            <a:off x="-4354" y="-10886"/>
            <a:ext cx="9144000" cy="1367042"/>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1676400" y="149415"/>
            <a:ext cx="7463246" cy="1046440"/>
          </a:xfrm>
          <a:prstGeom prst="rect">
            <a:avLst/>
          </a:prstGeom>
          <a:noFill/>
        </p:spPr>
        <p:txBody>
          <a:bodyPr wrap="square" rtlCol="0">
            <a:spAutoFit/>
            <a:scene3d>
              <a:camera prst="orthographicFront"/>
              <a:lightRig rig="threePt" dir="t"/>
            </a:scene3d>
            <a:sp3d extrusionH="57150">
              <a:bevelT w="38100" h="38100"/>
              <a:bevelB w="38100" h="38100"/>
            </a:sp3d>
          </a:bodyPr>
          <a:lstStyle/>
          <a:p>
            <a:r>
              <a:rPr lang="en-US"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 ANIco.in</a:t>
            </a:r>
          </a:p>
          <a:p>
            <a:r>
              <a:rPr lang="en-US" sz="4400"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OneClick Go! </a:t>
            </a:r>
            <a:r>
              <a:rPr lang="en-US" sz="1600" b="1" i="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rPr>
              <a:t>Help</a:t>
            </a:r>
            <a:endParaRPr lang="en-IN" sz="4400" b="1" i="1" dirty="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endParaRPr>
          </a:p>
        </p:txBody>
      </p:sp>
      <p:pic>
        <p:nvPicPr>
          <p:cNvPr id="9" name="Picture 8"/>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831" t="21951" r="32305" b="22631"/>
          <a:stretch/>
        </p:blipFill>
        <p:spPr bwMode="auto">
          <a:xfrm>
            <a:off x="391885" y="149415"/>
            <a:ext cx="1136469"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0" y="6566263"/>
            <a:ext cx="9144000" cy="304800"/>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Tree>
    <p:extLst>
      <p:ext uri="{BB962C8B-B14F-4D97-AF65-F5344CB8AC3E}">
        <p14:creationId xmlns:p14="http://schemas.microsoft.com/office/powerpoint/2010/main" val="18211804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761999" y="1752600"/>
            <a:ext cx="7650415" cy="4216539"/>
          </a:xfrm>
          <a:prstGeom prst="rect">
            <a:avLst/>
          </a:prstGeom>
        </p:spPr>
        <p:txBody>
          <a:bodyPr wrap="square">
            <a:spAutoFit/>
          </a:bodyPr>
          <a:lstStyle/>
          <a:p>
            <a:pPr algn="just"/>
            <a:r>
              <a:rPr lang="en-IN" sz="1600" b="1" u="sng" dirty="0" smtClean="0"/>
              <a:t>Change Now Playing Settings</a:t>
            </a:r>
            <a:endParaRPr lang="en-IN" sz="1400" b="1" i="1" dirty="0" smtClean="0"/>
          </a:p>
          <a:p>
            <a:pPr algn="just"/>
            <a:endParaRPr lang="en-IN" sz="1400" b="1" i="1" dirty="0" smtClean="0"/>
          </a:p>
          <a:p>
            <a:pPr algn="just"/>
            <a:r>
              <a:rPr lang="en-IN" sz="1400" i="1" dirty="0" smtClean="0"/>
              <a:t>OneClick Go! offers you to choose the </a:t>
            </a:r>
            <a:r>
              <a:rPr lang="en-US" sz="1400" i="1" dirty="0" smtClean="0"/>
              <a:t>style of playing music that suits you. You can choose from Linear, Linear Reverse, Shuffle and/or Repeat. Linear Reverse being unique is designed specially to play your top songs in the countdown order.</a:t>
            </a:r>
          </a:p>
          <a:p>
            <a:pPr algn="just"/>
            <a:endParaRPr lang="en-US" sz="1400" i="1" dirty="0"/>
          </a:p>
          <a:p>
            <a:pPr algn="just"/>
            <a:r>
              <a:rPr lang="en-US" sz="1400" i="1" dirty="0" smtClean="0"/>
              <a:t>The Linear playing mode plays music in order they appear. The previous song being the exact reverse of it. The Linear Reverse mode is exactly the reverse of the Linear mode. Hence, the previous song is the next song of the linear order.</a:t>
            </a:r>
          </a:p>
          <a:p>
            <a:pPr algn="just"/>
            <a:endParaRPr lang="en-US" sz="1400" i="1" dirty="0"/>
          </a:p>
          <a:p>
            <a:pPr algn="just"/>
            <a:r>
              <a:rPr lang="en-US" sz="1400" i="1" dirty="0" smtClean="0"/>
              <a:t>The Shuffle mode plays music in random order. The new song being completely random while if you choose to play next/previous song, the songs are played accordingly.</a:t>
            </a:r>
          </a:p>
          <a:p>
            <a:pPr algn="just"/>
            <a:endParaRPr lang="en-US" sz="1400" i="1" dirty="0"/>
          </a:p>
          <a:p>
            <a:pPr algn="just"/>
            <a:r>
              <a:rPr lang="en-US" sz="1400" i="1" dirty="0" smtClean="0"/>
              <a:t>The Repeat mode keeps replaying the same song until you change the song manually. The crossfade mode fades out the now playing song when it is about to finish and fades in the next song simultaneously. Repeat mode and Crossfade mode can be selected with any playing mode hence making 12 types of possible playing modes in OCG</a:t>
            </a:r>
            <a:r>
              <a:rPr lang="en-US" sz="1400" i="1" dirty="0" smtClean="0"/>
              <a:t>.</a:t>
            </a:r>
          </a:p>
          <a:p>
            <a:pPr algn="just"/>
            <a:endParaRPr lang="en-US" sz="1400" i="1" dirty="0"/>
          </a:p>
          <a:p>
            <a:pPr algn="just"/>
            <a:r>
              <a:rPr lang="en-US" sz="1400" i="1" dirty="0" smtClean="0"/>
              <a:t>You can also adjust the Play Speed and Balance settings of OneClick Go! 2.7</a:t>
            </a:r>
            <a:endParaRPr lang="en-US" sz="1400" i="1" dirty="0"/>
          </a:p>
        </p:txBody>
      </p:sp>
      <p:sp>
        <p:nvSpPr>
          <p:cNvPr id="7" name="Rectangle 6"/>
          <p:cNvSpPr/>
          <p:nvPr/>
        </p:nvSpPr>
        <p:spPr>
          <a:xfrm>
            <a:off x="-4354" y="-10886"/>
            <a:ext cx="9144000" cy="1367042"/>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1676400" y="149415"/>
            <a:ext cx="7463246" cy="1046440"/>
          </a:xfrm>
          <a:prstGeom prst="rect">
            <a:avLst/>
          </a:prstGeom>
          <a:noFill/>
        </p:spPr>
        <p:txBody>
          <a:bodyPr wrap="square" rtlCol="0">
            <a:spAutoFit/>
            <a:scene3d>
              <a:camera prst="orthographicFront"/>
              <a:lightRig rig="threePt" dir="t"/>
            </a:scene3d>
            <a:sp3d extrusionH="57150">
              <a:bevelT w="38100" h="38100"/>
              <a:bevelB w="38100" h="38100"/>
            </a:sp3d>
          </a:bodyPr>
          <a:lstStyle/>
          <a:p>
            <a:r>
              <a:rPr lang="en-US"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 ANIco.in</a:t>
            </a:r>
          </a:p>
          <a:p>
            <a:r>
              <a:rPr lang="en-US" sz="4400"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OneClick Go! </a:t>
            </a:r>
            <a:r>
              <a:rPr lang="en-US" sz="1600" b="1" i="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rPr>
              <a:t>Help</a:t>
            </a:r>
            <a:endParaRPr lang="en-IN" sz="4400" b="1" i="1" dirty="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endParaRPr>
          </a:p>
        </p:txBody>
      </p:sp>
      <p:pic>
        <p:nvPicPr>
          <p:cNvPr id="9" name="Picture 8"/>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831" t="21951" r="32305" b="22631"/>
          <a:stretch/>
        </p:blipFill>
        <p:spPr bwMode="auto">
          <a:xfrm>
            <a:off x="391885" y="149415"/>
            <a:ext cx="1136469"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0" y="6566263"/>
            <a:ext cx="9144000" cy="304800"/>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Tree>
    <p:extLst>
      <p:ext uri="{BB962C8B-B14F-4D97-AF65-F5344CB8AC3E}">
        <p14:creationId xmlns:p14="http://schemas.microsoft.com/office/powerpoint/2010/main" val="1235591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761999" y="2284035"/>
            <a:ext cx="7650415" cy="3354765"/>
          </a:xfrm>
          <a:prstGeom prst="rect">
            <a:avLst/>
          </a:prstGeom>
        </p:spPr>
        <p:txBody>
          <a:bodyPr wrap="square">
            <a:spAutoFit/>
          </a:bodyPr>
          <a:lstStyle/>
          <a:p>
            <a:pPr algn="just"/>
            <a:r>
              <a:rPr lang="en-IN" sz="1600" b="1" u="sng" dirty="0" smtClean="0"/>
              <a:t>Promote, Demote songs and Save My Music</a:t>
            </a:r>
            <a:endParaRPr lang="en-IN" sz="1400" b="1" i="1" dirty="0" smtClean="0"/>
          </a:p>
          <a:p>
            <a:pPr algn="just"/>
            <a:endParaRPr lang="en-IN" sz="1400" b="1" i="1" dirty="0" smtClean="0"/>
          </a:p>
          <a:p>
            <a:pPr algn="just"/>
            <a:r>
              <a:rPr lang="en-IN" sz="1400" i="1" dirty="0" smtClean="0"/>
              <a:t>OneClick Go! offers you the promotion, demotion of a song in your list on just one click. If you think a song is good enough to get promoted, select that song (only is My Music) and press Ctrl + A on your keyboard or click on ‘Move Up (Increase Rating)’ in the Playlist menu. The song will get promoted and other songs will adjust ranks automatically.</a:t>
            </a:r>
          </a:p>
          <a:p>
            <a:pPr algn="just"/>
            <a:endParaRPr lang="en-US" sz="1400" i="1" dirty="0"/>
          </a:p>
          <a:p>
            <a:pPr algn="just"/>
            <a:r>
              <a:rPr lang="en-US" sz="1400" i="1" dirty="0" smtClean="0"/>
              <a:t>Similarly you can demote a song if you think it has lost its charm. Promoting/Demoting to a large difference can be a time consuming process, so you can simply redefine the rank of a song by pressing Ctrl + Q or by selecting ‘Dynamic Rating Change’ in the Playlist menu.</a:t>
            </a:r>
          </a:p>
          <a:p>
            <a:pPr algn="just"/>
            <a:endParaRPr lang="en-US" sz="1400" i="1" dirty="0"/>
          </a:p>
          <a:p>
            <a:pPr algn="just"/>
            <a:r>
              <a:rPr lang="en-US" sz="1400" i="1" dirty="0" smtClean="0"/>
              <a:t>Now its time to save your work. Don’t forget to save your music list. Because we are blind in love for music, we forget to save list. So, while closing of OCG, it will remind you of saving your list. Although it is recommended that you save list as soon as you make any change by pressing Ctrl + S or by selecting ‘Save My Music’ from Playlist menu.</a:t>
            </a:r>
            <a:endParaRPr lang="en-US" sz="1400" i="1" dirty="0"/>
          </a:p>
        </p:txBody>
      </p:sp>
      <p:sp>
        <p:nvSpPr>
          <p:cNvPr id="7" name="Rectangle 6"/>
          <p:cNvSpPr/>
          <p:nvPr/>
        </p:nvSpPr>
        <p:spPr>
          <a:xfrm>
            <a:off x="-4354" y="-10886"/>
            <a:ext cx="9144000" cy="1367042"/>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1676400" y="149415"/>
            <a:ext cx="7463246" cy="1046440"/>
          </a:xfrm>
          <a:prstGeom prst="rect">
            <a:avLst/>
          </a:prstGeom>
          <a:noFill/>
        </p:spPr>
        <p:txBody>
          <a:bodyPr wrap="square" rtlCol="0">
            <a:spAutoFit/>
            <a:scene3d>
              <a:camera prst="orthographicFront"/>
              <a:lightRig rig="threePt" dir="t"/>
            </a:scene3d>
            <a:sp3d extrusionH="57150">
              <a:bevelT w="38100" h="38100"/>
              <a:bevelB w="38100" h="38100"/>
            </a:sp3d>
          </a:bodyPr>
          <a:lstStyle/>
          <a:p>
            <a:r>
              <a:rPr lang="en-US"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 ANIco.in</a:t>
            </a:r>
          </a:p>
          <a:p>
            <a:r>
              <a:rPr lang="en-US" sz="4400"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OneClick Go! </a:t>
            </a:r>
            <a:r>
              <a:rPr lang="en-US" sz="1600" b="1" i="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rPr>
              <a:t>Help</a:t>
            </a:r>
            <a:endParaRPr lang="en-IN" sz="4400" b="1" i="1" dirty="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endParaRPr>
          </a:p>
        </p:txBody>
      </p:sp>
      <p:pic>
        <p:nvPicPr>
          <p:cNvPr id="9" name="Picture 8"/>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831" t="21951" r="32305" b="22631"/>
          <a:stretch/>
        </p:blipFill>
        <p:spPr bwMode="auto">
          <a:xfrm>
            <a:off x="391885" y="149415"/>
            <a:ext cx="1136469"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0" y="6566263"/>
            <a:ext cx="9144000" cy="304800"/>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Tree>
    <p:extLst>
      <p:ext uri="{BB962C8B-B14F-4D97-AF65-F5344CB8AC3E}">
        <p14:creationId xmlns:p14="http://schemas.microsoft.com/office/powerpoint/2010/main" val="1053192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61999" y="1981200"/>
            <a:ext cx="7650415" cy="4001095"/>
          </a:xfrm>
          <a:prstGeom prst="rect">
            <a:avLst/>
          </a:prstGeom>
        </p:spPr>
        <p:txBody>
          <a:bodyPr wrap="square">
            <a:spAutoFit/>
          </a:bodyPr>
          <a:lstStyle/>
          <a:p>
            <a:pPr algn="just"/>
            <a:r>
              <a:rPr lang="en-IN" sz="1600" b="1" u="sng" dirty="0" smtClean="0"/>
              <a:t>Send Music to Device</a:t>
            </a:r>
            <a:endParaRPr lang="en-IN" sz="1400" b="1" i="1" dirty="0" smtClean="0"/>
          </a:p>
          <a:p>
            <a:pPr algn="just"/>
            <a:endParaRPr lang="en-IN" sz="1400" b="1" i="1" dirty="0" smtClean="0"/>
          </a:p>
          <a:p>
            <a:pPr algn="just"/>
            <a:r>
              <a:rPr lang="en-IN" sz="1400" i="1" dirty="0" smtClean="0"/>
              <a:t>With </a:t>
            </a:r>
            <a:r>
              <a:rPr lang="en-IN" sz="1400" i="1" dirty="0"/>
              <a:t>OneClick Go!, sending music to your devices becomes much easier and faster. Get what you worked on your PC directly over your device. </a:t>
            </a:r>
            <a:r>
              <a:rPr lang="en-IN" sz="1400" i="1" dirty="0" smtClean="0"/>
              <a:t>Select ‘Send Music to Device’ from playlist menu and select </a:t>
            </a:r>
            <a:r>
              <a:rPr lang="en-IN" sz="1400" i="1" dirty="0"/>
              <a:t>the songs you want on your device</a:t>
            </a:r>
            <a:r>
              <a:rPr lang="en-IN" sz="1400" i="1" dirty="0" smtClean="0"/>
              <a:t>. Select the folder in your device where you would like your music to be sent. </a:t>
            </a:r>
            <a:r>
              <a:rPr lang="en-IN" sz="1400" i="1" dirty="0"/>
              <a:t>And click Send Now and within a minute or so, you are ready to travel with your music.</a:t>
            </a:r>
          </a:p>
          <a:p>
            <a:pPr algn="just"/>
            <a:endParaRPr lang="en-IN" sz="1400" i="1" dirty="0"/>
          </a:p>
          <a:p>
            <a:pPr algn="just"/>
            <a:r>
              <a:rPr lang="en-US" sz="1400" i="1" dirty="0" smtClean="0"/>
              <a:t>If you want to pause the sending of songs, you can simply click on cancel button generated in the main window or can close the main window (you will need to reopen after it). To resume, simply make the selection again and click send now. The already existing songs are not over-written and hence save a lot of time.</a:t>
            </a:r>
          </a:p>
          <a:p>
            <a:pPr algn="just"/>
            <a:endParaRPr lang="en-US" sz="1400" i="1" dirty="0" smtClean="0"/>
          </a:p>
          <a:p>
            <a:pPr algn="just"/>
            <a:r>
              <a:rPr lang="en-US" sz="1400" i="1" dirty="0" smtClean="0"/>
              <a:t>You might also like to append rank of the songs at beginning of the name of the songs in the device. For that purpose, check ‘Write Rank Before Name’. ‘Synchronize Folder’, if checked removes extra files present in the device folder before sending your music to the device.</a:t>
            </a:r>
          </a:p>
          <a:p>
            <a:pPr algn="just"/>
            <a:endParaRPr lang="en-IN" sz="1400" i="1" dirty="0" smtClean="0"/>
          </a:p>
          <a:p>
            <a:pPr algn="just"/>
            <a:r>
              <a:rPr lang="en-IN" sz="1400" i="1" dirty="0" smtClean="0"/>
              <a:t>OCG’s Send Music </a:t>
            </a:r>
            <a:r>
              <a:rPr lang="en-IN" sz="1400" i="1" dirty="0"/>
              <a:t>is compatible with almost every device in this world. So, you don’t have to worry about your American IPod or Japanese Headset. There is only a click between you and your music.</a:t>
            </a:r>
          </a:p>
        </p:txBody>
      </p:sp>
      <p:sp>
        <p:nvSpPr>
          <p:cNvPr id="7" name="Rectangle 6"/>
          <p:cNvSpPr/>
          <p:nvPr/>
        </p:nvSpPr>
        <p:spPr>
          <a:xfrm>
            <a:off x="-4354" y="-10886"/>
            <a:ext cx="9144000" cy="1367042"/>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p:cNvSpPr txBox="1"/>
          <p:nvPr/>
        </p:nvSpPr>
        <p:spPr>
          <a:xfrm>
            <a:off x="1676400" y="149415"/>
            <a:ext cx="7463246" cy="1046440"/>
          </a:xfrm>
          <a:prstGeom prst="rect">
            <a:avLst/>
          </a:prstGeom>
          <a:noFill/>
        </p:spPr>
        <p:txBody>
          <a:bodyPr wrap="square" rtlCol="0">
            <a:spAutoFit/>
            <a:scene3d>
              <a:camera prst="orthographicFront"/>
              <a:lightRig rig="threePt" dir="t"/>
            </a:scene3d>
            <a:sp3d extrusionH="57150">
              <a:bevelT w="38100" h="38100"/>
              <a:bevelB w="38100" h="38100"/>
            </a:sp3d>
          </a:bodyPr>
          <a:lstStyle/>
          <a:p>
            <a:r>
              <a:rPr lang="en-US"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 ANIco.in</a:t>
            </a:r>
          </a:p>
          <a:p>
            <a:r>
              <a:rPr lang="en-US" sz="4400"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OneClick Go! </a:t>
            </a:r>
            <a:r>
              <a:rPr lang="en-US" sz="1600" b="1" i="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rPr>
              <a:t>Help</a:t>
            </a:r>
            <a:endParaRPr lang="en-IN" sz="4400" b="1" i="1" dirty="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endParaRPr>
          </a:p>
        </p:txBody>
      </p:sp>
      <p:pic>
        <p:nvPicPr>
          <p:cNvPr id="12" name="Picture 11"/>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831" t="21951" r="32305" b="22631"/>
          <a:stretch/>
        </p:blipFill>
        <p:spPr bwMode="auto">
          <a:xfrm>
            <a:off x="391885" y="149415"/>
            <a:ext cx="1136469"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0" y="6566263"/>
            <a:ext cx="9144000" cy="304800"/>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Tree>
    <p:extLst>
      <p:ext uri="{BB962C8B-B14F-4D97-AF65-F5344CB8AC3E}">
        <p14:creationId xmlns:p14="http://schemas.microsoft.com/office/powerpoint/2010/main" val="3712698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61999" y="2133600"/>
            <a:ext cx="7650415" cy="3816429"/>
          </a:xfrm>
          <a:prstGeom prst="rect">
            <a:avLst/>
          </a:prstGeom>
        </p:spPr>
        <p:txBody>
          <a:bodyPr wrap="square">
            <a:spAutoFit/>
          </a:bodyPr>
          <a:lstStyle/>
          <a:p>
            <a:pPr algn="just"/>
            <a:r>
              <a:rPr lang="en-IN" sz="1600" b="1" u="sng" dirty="0" smtClean="0">
                <a:solidFill>
                  <a:prstClr val="black"/>
                </a:solidFill>
              </a:rPr>
              <a:t>Backup, Restore and Reset program settings and playlist</a:t>
            </a:r>
            <a:endParaRPr lang="en-IN" sz="1400" i="1" dirty="0" smtClean="0">
              <a:solidFill>
                <a:prstClr val="black"/>
              </a:solidFill>
            </a:endParaRPr>
          </a:p>
          <a:p>
            <a:pPr algn="just"/>
            <a:endParaRPr lang="en-IN" sz="1400" b="1" i="1" dirty="0" smtClean="0">
              <a:solidFill>
                <a:prstClr val="black"/>
              </a:solidFill>
            </a:endParaRPr>
          </a:p>
          <a:p>
            <a:pPr algn="just"/>
            <a:r>
              <a:rPr lang="en-IN" sz="1400" i="1" dirty="0" smtClean="0">
                <a:solidFill>
                  <a:prstClr val="black"/>
                </a:solidFill>
              </a:rPr>
              <a:t>From the tools menu, you can backup your settings and playlist to a file named ‘</a:t>
            </a:r>
            <a:r>
              <a:rPr lang="en-IN" sz="1400" i="1" dirty="0" err="1" smtClean="0">
                <a:solidFill>
                  <a:prstClr val="black"/>
                </a:solidFill>
              </a:rPr>
              <a:t>BackUp.ocgb</a:t>
            </a:r>
            <a:r>
              <a:rPr lang="en-IN" sz="1400" i="1" dirty="0" smtClean="0">
                <a:solidFill>
                  <a:prstClr val="black"/>
                </a:solidFill>
              </a:rPr>
              <a:t>’. This file can later be used to restore your settings in case something undesired happens. Further, you can delete all program settings and playlist (music chart) information from the ‘Reset playlist and settings’ menu.</a:t>
            </a:r>
            <a:endParaRPr lang="en-US" sz="1400" i="1" dirty="0">
              <a:solidFill>
                <a:prstClr val="black"/>
              </a:solidFill>
            </a:endParaRPr>
          </a:p>
          <a:p>
            <a:pPr algn="just"/>
            <a:endParaRPr lang="en-IN" sz="1400" i="1" dirty="0" smtClean="0">
              <a:solidFill>
                <a:prstClr val="black"/>
              </a:solidFill>
            </a:endParaRPr>
          </a:p>
          <a:p>
            <a:pPr algn="just"/>
            <a:r>
              <a:rPr lang="en-IN" sz="1600" b="1" u="sng" dirty="0" smtClean="0">
                <a:solidFill>
                  <a:prstClr val="black"/>
                </a:solidFill>
              </a:rPr>
              <a:t>Auto Rename Music</a:t>
            </a:r>
            <a:endParaRPr lang="en-IN" sz="1400" i="1" dirty="0">
              <a:solidFill>
                <a:prstClr val="black"/>
              </a:solidFill>
            </a:endParaRPr>
          </a:p>
          <a:p>
            <a:pPr algn="just"/>
            <a:endParaRPr lang="en-IN" sz="1400" b="1" i="1" dirty="0">
              <a:solidFill>
                <a:prstClr val="black"/>
              </a:solidFill>
            </a:endParaRPr>
          </a:p>
          <a:p>
            <a:pPr algn="just"/>
            <a:r>
              <a:rPr lang="en-IN" sz="1400" i="1" dirty="0" smtClean="0">
                <a:solidFill>
                  <a:prstClr val="black"/>
                </a:solidFill>
              </a:rPr>
              <a:t>When you download music from the internet, the files are generally bad named (for </a:t>
            </a:r>
            <a:r>
              <a:rPr lang="en-IN" sz="1400" i="1" dirty="0" err="1" smtClean="0">
                <a:solidFill>
                  <a:prstClr val="black"/>
                </a:solidFill>
              </a:rPr>
              <a:t>eg</a:t>
            </a:r>
            <a:r>
              <a:rPr lang="en-IN" sz="1400" i="1" dirty="0" smtClean="0">
                <a:solidFill>
                  <a:prstClr val="black"/>
                </a:solidFill>
              </a:rPr>
              <a:t>. Preview.mp3). Everyone want their music to look arranged and managed but cannot manage that much time to rename their music manually. The Auto Rename function of OneClick Go! renames the selected list songs in the desired format. This function can rename as many as 10 songs in just a second. Please note that Auto Rename renames the original files automatically without user prompt. It has two different criteria for renaming music:</a:t>
            </a:r>
            <a:endParaRPr lang="en-IN" sz="1400" i="1" dirty="0">
              <a:solidFill>
                <a:prstClr val="black"/>
              </a:solidFill>
            </a:endParaRPr>
          </a:p>
          <a:p>
            <a:pPr algn="just"/>
            <a:endParaRPr lang="en-US" sz="1400" i="1" dirty="0">
              <a:solidFill>
                <a:prstClr val="black"/>
              </a:solidFill>
            </a:endParaRPr>
          </a:p>
          <a:p>
            <a:pPr algn="just"/>
            <a:r>
              <a:rPr lang="en-US" sz="1400" i="1" dirty="0" smtClean="0">
                <a:solidFill>
                  <a:prstClr val="black"/>
                </a:solidFill>
              </a:rPr>
              <a:t>Artist – Title			(Example, Eminem – Space Bound)</a:t>
            </a:r>
          </a:p>
          <a:p>
            <a:pPr algn="just"/>
            <a:r>
              <a:rPr lang="en-US" sz="1400" i="1" dirty="0" smtClean="0">
                <a:solidFill>
                  <a:prstClr val="black"/>
                </a:solidFill>
              </a:rPr>
              <a:t>Album – Title		(Example, Recovery – Space </a:t>
            </a:r>
            <a:r>
              <a:rPr lang="en-US" sz="1400" i="1" dirty="0">
                <a:solidFill>
                  <a:prstClr val="black"/>
                </a:solidFill>
              </a:rPr>
              <a:t>B</a:t>
            </a:r>
            <a:r>
              <a:rPr lang="en-US" sz="1400" i="1" dirty="0" smtClean="0">
                <a:solidFill>
                  <a:prstClr val="black"/>
                </a:solidFill>
              </a:rPr>
              <a:t>ound)</a:t>
            </a:r>
            <a:endParaRPr lang="en-IN" sz="1400" i="1" dirty="0" smtClean="0">
              <a:solidFill>
                <a:prstClr val="black"/>
              </a:solidFill>
            </a:endParaRPr>
          </a:p>
        </p:txBody>
      </p:sp>
      <p:sp>
        <p:nvSpPr>
          <p:cNvPr id="15" name="Rectangle 14"/>
          <p:cNvSpPr/>
          <p:nvPr/>
        </p:nvSpPr>
        <p:spPr>
          <a:xfrm>
            <a:off x="-4354" y="-10886"/>
            <a:ext cx="9144000" cy="1367042"/>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16" name="TextBox 15"/>
          <p:cNvSpPr txBox="1"/>
          <p:nvPr/>
        </p:nvSpPr>
        <p:spPr>
          <a:xfrm>
            <a:off x="1676400" y="149415"/>
            <a:ext cx="7463246" cy="1046440"/>
          </a:xfrm>
          <a:prstGeom prst="rect">
            <a:avLst/>
          </a:prstGeom>
          <a:noFill/>
        </p:spPr>
        <p:txBody>
          <a:bodyPr wrap="square" rtlCol="0">
            <a:spAutoFit/>
            <a:scene3d>
              <a:camera prst="orthographicFront"/>
              <a:lightRig rig="threePt" dir="t"/>
            </a:scene3d>
            <a:sp3d extrusionH="57150">
              <a:bevelT w="38100" h="38100"/>
              <a:bevelB w="38100" h="38100"/>
            </a:sp3d>
          </a:bodyPr>
          <a:lstStyle/>
          <a:p>
            <a:r>
              <a:rPr lang="en-US"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 ANIco.in</a:t>
            </a:r>
          </a:p>
          <a:p>
            <a:r>
              <a:rPr lang="en-US" sz="4400"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OneClick Go! </a:t>
            </a:r>
            <a:r>
              <a:rPr lang="en-US" sz="1600" b="1" i="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rPr>
              <a:t>Help</a:t>
            </a:r>
            <a:endParaRPr lang="en-IN" sz="4400" b="1" i="1" dirty="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endParaRPr>
          </a:p>
        </p:txBody>
      </p:sp>
      <p:pic>
        <p:nvPicPr>
          <p:cNvPr id="17" name="Picture 1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831" t="21951" r="32305" b="22631"/>
          <a:stretch/>
        </p:blipFill>
        <p:spPr bwMode="auto">
          <a:xfrm>
            <a:off x="391885" y="149415"/>
            <a:ext cx="1136469"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p:nvPr/>
        </p:nvSpPr>
        <p:spPr>
          <a:xfrm>
            <a:off x="0" y="6566263"/>
            <a:ext cx="9144000" cy="304800"/>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prstClr val="white"/>
              </a:solidFill>
            </a:endParaRPr>
          </a:p>
        </p:txBody>
      </p:sp>
    </p:spTree>
    <p:extLst>
      <p:ext uri="{BB962C8B-B14F-4D97-AF65-F5344CB8AC3E}">
        <p14:creationId xmlns:p14="http://schemas.microsoft.com/office/powerpoint/2010/main" val="8446806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61999" y="2392501"/>
            <a:ext cx="7650415" cy="3385542"/>
          </a:xfrm>
          <a:prstGeom prst="rect">
            <a:avLst/>
          </a:prstGeom>
        </p:spPr>
        <p:txBody>
          <a:bodyPr wrap="square">
            <a:spAutoFit/>
          </a:bodyPr>
          <a:lstStyle/>
          <a:p>
            <a:pPr algn="ctr"/>
            <a:r>
              <a:rPr lang="en-IN" sz="1600" b="1" u="sng" dirty="0" smtClean="0"/>
              <a:t>Additional Support</a:t>
            </a:r>
            <a:endParaRPr lang="en-IN" sz="1400" b="1" i="1" dirty="0" smtClean="0"/>
          </a:p>
          <a:p>
            <a:pPr algn="just"/>
            <a:endParaRPr lang="en-IN" sz="1400" b="1" i="1" dirty="0" smtClean="0"/>
          </a:p>
          <a:p>
            <a:pPr algn="just"/>
            <a:r>
              <a:rPr lang="en-IN" sz="1400" i="1" dirty="0" smtClean="0"/>
              <a:t>	For additional support, please contact the developer of the software at</a:t>
            </a:r>
          </a:p>
          <a:p>
            <a:pPr algn="ctr"/>
            <a:r>
              <a:rPr lang="en-IN" sz="1400" i="1" dirty="0" smtClean="0">
                <a:hlinkClick r:id="rId2"/>
              </a:rPr>
              <a:t>suresuccess2014@live.in</a:t>
            </a:r>
            <a:endParaRPr lang="en-IN" sz="1400" i="1" dirty="0"/>
          </a:p>
          <a:p>
            <a:pPr algn="just"/>
            <a:endParaRPr lang="en-IN" sz="1400" i="1" dirty="0" smtClean="0"/>
          </a:p>
          <a:p>
            <a:pPr algn="just"/>
            <a:r>
              <a:rPr lang="en-IN" sz="1400" i="1" dirty="0" smtClean="0"/>
              <a:t>	OneClick Go! is an open source software and you can modify and redistribute this program through the source code provided with your copy of software under GNU license terms given with the program. If you paid for this program, you can get your refund through legal process.</a:t>
            </a:r>
            <a:endParaRPr lang="en-US" sz="1400" i="1" dirty="0" smtClean="0"/>
          </a:p>
          <a:p>
            <a:pPr algn="just"/>
            <a:endParaRPr lang="en-US" sz="1400" i="1" dirty="0"/>
          </a:p>
          <a:p>
            <a:pPr algn="ctr"/>
            <a:r>
              <a:rPr lang="en-IN" sz="1600" b="1" u="sng" dirty="0" smtClean="0"/>
              <a:t>About OneClick Go!</a:t>
            </a:r>
          </a:p>
          <a:p>
            <a:pPr algn="just"/>
            <a:endParaRPr lang="en-US" sz="1400" b="1" i="1" u="sng" dirty="0"/>
          </a:p>
          <a:p>
            <a:pPr algn="just"/>
            <a:r>
              <a:rPr lang="en-US" sz="1400" i="1" dirty="0" smtClean="0"/>
              <a:t>		</a:t>
            </a:r>
            <a:r>
              <a:rPr lang="en-IN" sz="1400" b="1" i="1" dirty="0" smtClean="0"/>
              <a:t>Copyright </a:t>
            </a:r>
            <a:r>
              <a:rPr lang="en-IN" sz="1400" i="1" dirty="0" smtClean="0"/>
              <a:t>			© 2011 ANIco.in</a:t>
            </a:r>
          </a:p>
          <a:p>
            <a:pPr algn="just"/>
            <a:r>
              <a:rPr lang="en-IN" sz="1400" i="1" dirty="0" smtClean="0"/>
              <a:t>		</a:t>
            </a:r>
            <a:r>
              <a:rPr lang="en-IN" sz="1400" b="1" i="1" dirty="0" smtClean="0"/>
              <a:t>Release Date</a:t>
            </a:r>
            <a:r>
              <a:rPr lang="en-IN" sz="1400" i="1" dirty="0" smtClean="0"/>
              <a:t>		11 July 2011</a:t>
            </a:r>
          </a:p>
          <a:p>
            <a:pPr algn="just"/>
            <a:r>
              <a:rPr lang="en-IN" sz="1400" i="1" dirty="0" smtClean="0"/>
              <a:t>		</a:t>
            </a:r>
            <a:r>
              <a:rPr lang="en-IN" sz="1400" b="1" i="1" dirty="0" smtClean="0"/>
              <a:t>Version</a:t>
            </a:r>
            <a:r>
              <a:rPr lang="en-IN" sz="1400" i="1" dirty="0" smtClean="0"/>
              <a:t>			</a:t>
            </a:r>
            <a:r>
              <a:rPr lang="en-IN" sz="1400" i="1" dirty="0" smtClean="0"/>
              <a:t>2.7</a:t>
            </a:r>
            <a:endParaRPr lang="en-IN" sz="1400" i="1" dirty="0" smtClean="0"/>
          </a:p>
          <a:p>
            <a:pPr algn="just"/>
            <a:r>
              <a:rPr lang="en-IN" sz="1400" i="1" dirty="0" smtClean="0"/>
              <a:t>		</a:t>
            </a:r>
            <a:r>
              <a:rPr lang="en-IN" sz="1400" b="1" i="1" dirty="0" smtClean="0"/>
              <a:t>Build</a:t>
            </a:r>
            <a:r>
              <a:rPr lang="en-IN" sz="1400" i="1" dirty="0" smtClean="0"/>
              <a:t>			4625</a:t>
            </a:r>
          </a:p>
        </p:txBody>
      </p:sp>
      <p:sp>
        <p:nvSpPr>
          <p:cNvPr id="7" name="Rectangle 6"/>
          <p:cNvSpPr/>
          <p:nvPr/>
        </p:nvSpPr>
        <p:spPr>
          <a:xfrm>
            <a:off x="-4354" y="-10886"/>
            <a:ext cx="9144000" cy="1367042"/>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p:cNvSpPr txBox="1"/>
          <p:nvPr/>
        </p:nvSpPr>
        <p:spPr>
          <a:xfrm>
            <a:off x="1676400" y="149415"/>
            <a:ext cx="7463246" cy="1046440"/>
          </a:xfrm>
          <a:prstGeom prst="rect">
            <a:avLst/>
          </a:prstGeom>
          <a:noFill/>
        </p:spPr>
        <p:txBody>
          <a:bodyPr wrap="square" rtlCol="0">
            <a:spAutoFit/>
            <a:scene3d>
              <a:camera prst="orthographicFront"/>
              <a:lightRig rig="threePt" dir="t"/>
            </a:scene3d>
            <a:sp3d extrusionH="57150">
              <a:bevelT w="38100" h="38100"/>
              <a:bevelB w="38100" h="38100"/>
            </a:sp3d>
          </a:bodyPr>
          <a:lstStyle/>
          <a:p>
            <a:r>
              <a:rPr lang="en-US"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 ANIco.in</a:t>
            </a:r>
          </a:p>
          <a:p>
            <a:r>
              <a:rPr lang="en-US" sz="4400"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OneClick Go! </a:t>
            </a:r>
            <a:r>
              <a:rPr lang="en-US" sz="1600" b="1" i="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rPr>
              <a:t>Help</a:t>
            </a:r>
            <a:endParaRPr lang="en-IN" sz="4400" b="1" i="1" dirty="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endParaRPr>
          </a:p>
        </p:txBody>
      </p:sp>
      <p:pic>
        <p:nvPicPr>
          <p:cNvPr id="12" name="Picture 1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831" t="21951" r="32305" b="22631"/>
          <a:stretch/>
        </p:blipFill>
        <p:spPr bwMode="auto">
          <a:xfrm>
            <a:off x="391885" y="149415"/>
            <a:ext cx="1136469"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0" y="6566263"/>
            <a:ext cx="9144000" cy="304800"/>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Tree>
    <p:extLst>
      <p:ext uri="{BB962C8B-B14F-4D97-AF65-F5344CB8AC3E}">
        <p14:creationId xmlns:p14="http://schemas.microsoft.com/office/powerpoint/2010/main" val="985109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1999" y="2133600"/>
            <a:ext cx="7650415" cy="3570208"/>
          </a:xfrm>
          <a:prstGeom prst="rect">
            <a:avLst/>
          </a:prstGeom>
        </p:spPr>
        <p:txBody>
          <a:bodyPr wrap="square">
            <a:spAutoFit/>
          </a:bodyPr>
          <a:lstStyle/>
          <a:p>
            <a:pPr algn="just"/>
            <a:r>
              <a:rPr lang="en-IN" sz="1600" b="1" u="sng" dirty="0" smtClean="0"/>
              <a:t>Introduction to OCG</a:t>
            </a:r>
            <a:endParaRPr lang="en-IN" sz="1400" b="1" i="1" u="sng" dirty="0" smtClean="0"/>
          </a:p>
          <a:p>
            <a:pPr algn="just"/>
            <a:endParaRPr lang="en-IN" sz="1400" b="1" i="1" dirty="0" smtClean="0"/>
          </a:p>
          <a:p>
            <a:pPr algn="just"/>
            <a:r>
              <a:rPr lang="en-IN" sz="1400" i="1" dirty="0" smtClean="0"/>
              <a:t>OneClick Go! </a:t>
            </a:r>
            <a:r>
              <a:rPr lang="en-IN" sz="1400" i="1" dirty="0"/>
              <a:t>h</a:t>
            </a:r>
            <a:r>
              <a:rPr lang="en-IN" sz="1400" i="1" dirty="0" smtClean="0"/>
              <a:t>elps you create a </a:t>
            </a:r>
            <a:r>
              <a:rPr lang="en-IN" sz="1400" i="1" dirty="0"/>
              <a:t>Music Chart of your </a:t>
            </a:r>
            <a:r>
              <a:rPr lang="en-IN" sz="1400" i="1" dirty="0" smtClean="0"/>
              <a:t>own with ease. </a:t>
            </a:r>
            <a:r>
              <a:rPr lang="en-US" sz="1400" i="1" dirty="0" smtClean="0"/>
              <a:t>With </a:t>
            </a:r>
            <a:r>
              <a:rPr lang="en-US" sz="1400" i="1" dirty="0"/>
              <a:t>OneClick Go!, you get what you wanted since long… We see music charts in Magazines, TV, Blogs and websites but we find ourselves resource less and are just left with criticism/appreciation on their list. No more now</a:t>
            </a:r>
            <a:r>
              <a:rPr lang="en-US" sz="1400" i="1" dirty="0" smtClean="0"/>
              <a:t>…</a:t>
            </a:r>
          </a:p>
          <a:p>
            <a:pPr algn="just"/>
            <a:endParaRPr lang="en-US" sz="1400" i="1" dirty="0"/>
          </a:p>
          <a:p>
            <a:pPr algn="just"/>
            <a:r>
              <a:rPr lang="en-US" sz="1400" i="1" dirty="0" smtClean="0"/>
              <a:t>Promote </a:t>
            </a:r>
            <a:r>
              <a:rPr lang="en-US" sz="1400" i="1" dirty="0"/>
              <a:t>a song with just one click, maintain your playlist like you always wanted but were too lazy to click a lot. Tell your friends your favorite songs, upload them to your blog/website. Sharing your favorite music was never that easy…</a:t>
            </a:r>
          </a:p>
          <a:p>
            <a:pPr algn="just"/>
            <a:endParaRPr lang="en-US" sz="1400" i="1" dirty="0"/>
          </a:p>
          <a:p>
            <a:pPr algn="just"/>
            <a:r>
              <a:rPr lang="en-US" sz="1400" i="1" dirty="0" smtClean="0"/>
              <a:t>There </a:t>
            </a:r>
            <a:r>
              <a:rPr lang="en-US" sz="1400" i="1" dirty="0"/>
              <a:t>must be a  fence between the songs you want to listen and the songs that you keep as a collection. OneClick Go! helps you build that wall physically… Because ‘My Music’ is the chosen one and ‘All Music’ is just nothing</a:t>
            </a:r>
            <a:r>
              <a:rPr lang="en-US" sz="1400" i="1" dirty="0" smtClean="0"/>
              <a:t>.</a:t>
            </a:r>
          </a:p>
          <a:p>
            <a:pPr algn="just"/>
            <a:endParaRPr lang="en-US" sz="1400" i="1" dirty="0"/>
          </a:p>
          <a:p>
            <a:pPr algn="just"/>
            <a:r>
              <a:rPr lang="en-US" sz="1400" i="1" dirty="0" smtClean="0"/>
              <a:t>OneClick Go! also provides you the best of playback with various skins and playing modes. In future, we’ll be adding more features to make music management easier and amusing.</a:t>
            </a:r>
          </a:p>
        </p:txBody>
      </p:sp>
      <p:sp>
        <p:nvSpPr>
          <p:cNvPr id="7" name="Rectangle 6"/>
          <p:cNvSpPr/>
          <p:nvPr/>
        </p:nvSpPr>
        <p:spPr>
          <a:xfrm>
            <a:off x="-4354" y="-10886"/>
            <a:ext cx="9144000" cy="1367042"/>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1676400" y="149415"/>
            <a:ext cx="7463246" cy="1046440"/>
          </a:xfrm>
          <a:prstGeom prst="rect">
            <a:avLst/>
          </a:prstGeom>
          <a:noFill/>
        </p:spPr>
        <p:txBody>
          <a:bodyPr wrap="square" rtlCol="0">
            <a:spAutoFit/>
            <a:scene3d>
              <a:camera prst="orthographicFront"/>
              <a:lightRig rig="threePt" dir="t"/>
            </a:scene3d>
            <a:sp3d extrusionH="57150">
              <a:bevelT w="38100" h="38100"/>
              <a:bevelB w="38100" h="38100"/>
            </a:sp3d>
          </a:bodyPr>
          <a:lstStyle/>
          <a:p>
            <a:r>
              <a:rPr lang="en-US"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 ANIco.in</a:t>
            </a:r>
          </a:p>
          <a:p>
            <a:r>
              <a:rPr lang="en-US" sz="4400"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OneClick Go! </a:t>
            </a:r>
            <a:r>
              <a:rPr lang="en-US" sz="1600" b="1" i="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rPr>
              <a:t>Help</a:t>
            </a:r>
            <a:endParaRPr lang="en-IN" sz="4400" b="1" i="1" dirty="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endParaRPr>
          </a:p>
        </p:txBody>
      </p:sp>
      <p:pic>
        <p:nvPicPr>
          <p:cNvPr id="10" name="Picture 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831" t="21951" r="32305" b="22631"/>
          <a:stretch/>
        </p:blipFill>
        <p:spPr bwMode="auto">
          <a:xfrm>
            <a:off x="391885" y="149415"/>
            <a:ext cx="1136469"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0" y="6566263"/>
            <a:ext cx="9144000" cy="304800"/>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Tree>
    <p:extLst>
      <p:ext uri="{BB962C8B-B14F-4D97-AF65-F5344CB8AC3E}">
        <p14:creationId xmlns:p14="http://schemas.microsoft.com/office/powerpoint/2010/main" val="1566646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761999" y="2081748"/>
            <a:ext cx="7650415" cy="3785652"/>
          </a:xfrm>
          <a:prstGeom prst="rect">
            <a:avLst/>
          </a:prstGeom>
        </p:spPr>
        <p:txBody>
          <a:bodyPr wrap="square">
            <a:spAutoFit/>
          </a:bodyPr>
          <a:lstStyle/>
          <a:p>
            <a:pPr algn="just"/>
            <a:r>
              <a:rPr lang="en-IN" sz="1600" b="1" u="sng" dirty="0" smtClean="0"/>
              <a:t>Minimum System Requirements</a:t>
            </a:r>
            <a:endParaRPr lang="en-IN" sz="1400" b="1" i="1" u="sng" dirty="0" smtClean="0"/>
          </a:p>
          <a:p>
            <a:pPr algn="just"/>
            <a:endParaRPr lang="en-IN" sz="1400" i="1" dirty="0" smtClean="0"/>
          </a:p>
          <a:p>
            <a:pPr algn="just"/>
            <a:r>
              <a:rPr lang="en-IN" sz="1400" i="1" u="sng" dirty="0" smtClean="0"/>
              <a:t>Hardware Configuration</a:t>
            </a:r>
            <a:endParaRPr lang="en-IN" sz="1400" i="1" u="sng" dirty="0"/>
          </a:p>
          <a:p>
            <a:pPr algn="just"/>
            <a:r>
              <a:rPr lang="en-IN" sz="1400" i="1" dirty="0" smtClean="0"/>
              <a:t>	Processor </a:t>
            </a:r>
            <a:r>
              <a:rPr lang="en-IN" sz="1400" i="1" dirty="0"/>
              <a:t>: Pentium III 700 MHz</a:t>
            </a:r>
          </a:p>
          <a:p>
            <a:pPr algn="just"/>
            <a:r>
              <a:rPr lang="en-IN" sz="1400" i="1" dirty="0" smtClean="0"/>
              <a:t>	RAM</a:t>
            </a:r>
            <a:r>
              <a:rPr lang="en-IN" sz="1400" i="1" dirty="0"/>
              <a:t>: 128 MB</a:t>
            </a:r>
          </a:p>
          <a:p>
            <a:pPr algn="just"/>
            <a:r>
              <a:rPr lang="en-IN" sz="1400" i="1" dirty="0" smtClean="0"/>
              <a:t>	Free </a:t>
            </a:r>
            <a:r>
              <a:rPr lang="en-IN" sz="1400" i="1" dirty="0"/>
              <a:t>Space: 10 MB</a:t>
            </a:r>
          </a:p>
          <a:p>
            <a:pPr algn="just"/>
            <a:r>
              <a:rPr lang="en-IN" sz="1400" i="1" dirty="0" smtClean="0"/>
              <a:t>	Display </a:t>
            </a:r>
            <a:r>
              <a:rPr lang="en-IN" sz="1400" i="1" dirty="0"/>
              <a:t>Device: A device with 64 MB of Video Memory</a:t>
            </a:r>
          </a:p>
          <a:p>
            <a:pPr algn="just"/>
            <a:r>
              <a:rPr lang="en-IN" sz="1400" i="1" dirty="0" smtClean="0"/>
              <a:t>	Other</a:t>
            </a:r>
            <a:r>
              <a:rPr lang="en-IN" sz="1400" i="1" dirty="0"/>
              <a:t>: Keyboard and mouse</a:t>
            </a:r>
          </a:p>
          <a:p>
            <a:pPr algn="just"/>
            <a:endParaRPr lang="en-IN" sz="1400" i="1" dirty="0"/>
          </a:p>
          <a:p>
            <a:pPr algn="just"/>
            <a:r>
              <a:rPr lang="en-IN" sz="1400" i="1" u="sng" dirty="0" smtClean="0"/>
              <a:t>Software Configuration</a:t>
            </a:r>
            <a:endParaRPr lang="en-IN" sz="1400" i="1" u="sng" dirty="0"/>
          </a:p>
          <a:p>
            <a:pPr algn="just"/>
            <a:r>
              <a:rPr lang="en-IN" sz="1400" i="1" dirty="0" smtClean="0"/>
              <a:t>	Operating </a:t>
            </a:r>
            <a:r>
              <a:rPr lang="en-IN" sz="1400" i="1" dirty="0"/>
              <a:t>System: Windows Xp SP2</a:t>
            </a:r>
          </a:p>
          <a:p>
            <a:pPr algn="just"/>
            <a:r>
              <a:rPr lang="en-IN" sz="1400" i="1" dirty="0" smtClean="0"/>
              <a:t>	Windows </a:t>
            </a:r>
            <a:r>
              <a:rPr lang="en-IN" sz="1400" i="1" dirty="0"/>
              <a:t>Media Player: Version </a:t>
            </a:r>
            <a:r>
              <a:rPr lang="en-IN" sz="1400" i="1" dirty="0" smtClean="0"/>
              <a:t>9</a:t>
            </a:r>
          </a:p>
          <a:p>
            <a:pPr algn="just"/>
            <a:r>
              <a:rPr lang="en-US" sz="1400" i="1" dirty="0"/>
              <a:t>	Adobe Acrobat Reader: Version 1.5 (Optional: For viewing Help)</a:t>
            </a:r>
          </a:p>
          <a:p>
            <a:pPr algn="just"/>
            <a:r>
              <a:rPr lang="en-US" sz="1400" i="1" dirty="0" smtClean="0"/>
              <a:t>	Visual </a:t>
            </a:r>
            <a:r>
              <a:rPr lang="en-US" sz="1400" i="1" dirty="0"/>
              <a:t>Basic: Version 6.0 (Optional: For Program Development)</a:t>
            </a:r>
          </a:p>
          <a:p>
            <a:pPr algn="just"/>
            <a:r>
              <a:rPr lang="en-US" sz="1400" i="1" dirty="0" smtClean="0"/>
              <a:t>	Inno </a:t>
            </a:r>
            <a:r>
              <a:rPr lang="en-US" sz="1400" i="1" dirty="0"/>
              <a:t>Setup Compiler: Version 5 (Optional: For Setup Development)</a:t>
            </a:r>
          </a:p>
          <a:p>
            <a:pPr algn="just"/>
            <a:r>
              <a:rPr lang="en-US" sz="1400" i="1" dirty="0" smtClean="0"/>
              <a:t>	</a:t>
            </a:r>
            <a:r>
              <a:rPr lang="en-IN" sz="1400" i="1" dirty="0"/>
              <a:t>Microsoft PowerPoint: Version 14 (Optional: For Visual Interface Development)</a:t>
            </a:r>
          </a:p>
          <a:p>
            <a:pPr algn="just"/>
            <a:r>
              <a:rPr lang="en-IN" sz="1400" i="1" dirty="0" smtClean="0"/>
              <a:t>	Greenfish </a:t>
            </a:r>
            <a:r>
              <a:rPr lang="en-IN" sz="1400" i="1" dirty="0"/>
              <a:t>Icon Editor: Professional 2 (Optional: For Editing Icons)</a:t>
            </a:r>
          </a:p>
        </p:txBody>
      </p:sp>
      <p:sp>
        <p:nvSpPr>
          <p:cNvPr id="7" name="Rectangle 6"/>
          <p:cNvSpPr/>
          <p:nvPr/>
        </p:nvSpPr>
        <p:spPr>
          <a:xfrm>
            <a:off x="-4354" y="-10886"/>
            <a:ext cx="9144000" cy="1367042"/>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p:cNvSpPr txBox="1"/>
          <p:nvPr/>
        </p:nvSpPr>
        <p:spPr>
          <a:xfrm>
            <a:off x="1676400" y="149415"/>
            <a:ext cx="7463246" cy="1046440"/>
          </a:xfrm>
          <a:prstGeom prst="rect">
            <a:avLst/>
          </a:prstGeom>
          <a:noFill/>
        </p:spPr>
        <p:txBody>
          <a:bodyPr wrap="square" rtlCol="0">
            <a:spAutoFit/>
            <a:scene3d>
              <a:camera prst="orthographicFront"/>
              <a:lightRig rig="threePt" dir="t"/>
            </a:scene3d>
            <a:sp3d extrusionH="57150">
              <a:bevelT w="38100" h="38100"/>
              <a:bevelB w="38100" h="38100"/>
            </a:sp3d>
          </a:bodyPr>
          <a:lstStyle/>
          <a:p>
            <a:r>
              <a:rPr lang="en-US"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 ANIco.in</a:t>
            </a:r>
          </a:p>
          <a:p>
            <a:r>
              <a:rPr lang="en-US" sz="4400"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OneClick Go! </a:t>
            </a:r>
            <a:r>
              <a:rPr lang="en-US" sz="1600" b="1" i="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rPr>
              <a:t>Help</a:t>
            </a:r>
            <a:endParaRPr lang="en-IN" sz="4400" b="1" i="1" dirty="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endParaRPr>
          </a:p>
        </p:txBody>
      </p:sp>
      <p:pic>
        <p:nvPicPr>
          <p:cNvPr id="12" name="Picture 11"/>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831" t="21951" r="32305" b="22631"/>
          <a:stretch/>
        </p:blipFill>
        <p:spPr bwMode="auto">
          <a:xfrm>
            <a:off x="391885" y="149415"/>
            <a:ext cx="1136469"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0" y="6566263"/>
            <a:ext cx="9144000" cy="304800"/>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Tree>
    <p:extLst>
      <p:ext uri="{BB962C8B-B14F-4D97-AF65-F5344CB8AC3E}">
        <p14:creationId xmlns:p14="http://schemas.microsoft.com/office/powerpoint/2010/main" val="3261403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61999" y="2284035"/>
            <a:ext cx="7650415" cy="3354765"/>
          </a:xfrm>
          <a:prstGeom prst="rect">
            <a:avLst/>
          </a:prstGeom>
        </p:spPr>
        <p:txBody>
          <a:bodyPr wrap="square">
            <a:spAutoFit/>
          </a:bodyPr>
          <a:lstStyle/>
          <a:p>
            <a:pPr algn="just"/>
            <a:r>
              <a:rPr lang="en-IN" sz="1600" b="1" u="sng" dirty="0" smtClean="0"/>
              <a:t>Installation Guide</a:t>
            </a:r>
            <a:endParaRPr lang="en-IN" sz="1400" b="1" i="1" u="sng" dirty="0" smtClean="0"/>
          </a:p>
          <a:p>
            <a:pPr algn="just"/>
            <a:endParaRPr lang="en-IN" sz="1400" i="1" dirty="0" smtClean="0"/>
          </a:p>
          <a:p>
            <a:pPr algn="just"/>
            <a:r>
              <a:rPr lang="en-IN" sz="1400" i="1" dirty="0" smtClean="0"/>
              <a:t>Before </a:t>
            </a:r>
            <a:r>
              <a:rPr lang="en-IN" sz="1400" i="1" dirty="0"/>
              <a:t>installing, make sure that your system meets the minimum system requirements</a:t>
            </a:r>
            <a:r>
              <a:rPr lang="en-IN" sz="1400" i="1" dirty="0" smtClean="0"/>
              <a:t>. </a:t>
            </a:r>
            <a:r>
              <a:rPr lang="en-IN" sz="1400" i="1" dirty="0"/>
              <a:t>Run OneClick_Go_Final_Release_Setup.exe and follow the instructions.</a:t>
            </a:r>
          </a:p>
          <a:p>
            <a:pPr algn="just"/>
            <a:endParaRPr lang="en-IN" sz="1400" i="1" dirty="0"/>
          </a:p>
          <a:p>
            <a:pPr algn="just"/>
            <a:r>
              <a:rPr lang="en-IN" sz="1400" i="1" dirty="0" smtClean="0"/>
              <a:t>Allow </a:t>
            </a:r>
            <a:r>
              <a:rPr lang="en-IN" sz="1400" i="1" dirty="0"/>
              <a:t>the Setup if prompted for administrative privileges. Click Next to continue installation. Read the license agreement and  select ‘I accept the agreement’ if you agree with the terms and conditions. Now click Next to continue installing OneClick Go! Select the folder for the installation of program files for OCG and then click Next. Select the Program Group in start menu or click Don’t create a start menu </a:t>
            </a:r>
            <a:r>
              <a:rPr lang="en-IN" sz="1400" i="1" dirty="0" smtClean="0"/>
              <a:t>folder (not recommended) </a:t>
            </a:r>
            <a:r>
              <a:rPr lang="en-IN" sz="1400" i="1" dirty="0"/>
              <a:t>if you don’t want one. If you want a desktop shortcut for OCG, then check the checkbox of Create a desktop icon. Click Next and then Install.</a:t>
            </a:r>
          </a:p>
          <a:p>
            <a:pPr algn="just"/>
            <a:endParaRPr lang="en-IN" sz="1400" i="1" dirty="0"/>
          </a:p>
          <a:p>
            <a:pPr algn="just"/>
            <a:r>
              <a:rPr lang="en-IN" sz="1400" i="1" dirty="0" smtClean="0"/>
              <a:t>After </a:t>
            </a:r>
            <a:r>
              <a:rPr lang="en-IN" sz="1400" i="1" dirty="0"/>
              <a:t>that, the installation will begin. It will take time depending on your system configuration and the load on processor at the time of installation. You can launch the program as soon as the installation get </a:t>
            </a:r>
            <a:r>
              <a:rPr lang="en-IN" sz="1400" i="1" dirty="0" smtClean="0"/>
              <a:t>completed either from the desktop shortcut (if created) or from start menu.</a:t>
            </a:r>
            <a:endParaRPr lang="en-IN" sz="1400" i="1" dirty="0"/>
          </a:p>
        </p:txBody>
      </p:sp>
      <p:sp>
        <p:nvSpPr>
          <p:cNvPr id="7" name="Rectangle 6"/>
          <p:cNvSpPr/>
          <p:nvPr/>
        </p:nvSpPr>
        <p:spPr>
          <a:xfrm>
            <a:off x="-4354" y="-10886"/>
            <a:ext cx="9144000" cy="1367042"/>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1676400" y="149415"/>
            <a:ext cx="7463246" cy="1046440"/>
          </a:xfrm>
          <a:prstGeom prst="rect">
            <a:avLst/>
          </a:prstGeom>
          <a:noFill/>
        </p:spPr>
        <p:txBody>
          <a:bodyPr wrap="square" rtlCol="0">
            <a:spAutoFit/>
            <a:scene3d>
              <a:camera prst="orthographicFront"/>
              <a:lightRig rig="threePt" dir="t"/>
            </a:scene3d>
            <a:sp3d extrusionH="57150">
              <a:bevelT w="38100" h="38100"/>
              <a:bevelB w="38100" h="38100"/>
            </a:sp3d>
          </a:bodyPr>
          <a:lstStyle/>
          <a:p>
            <a:r>
              <a:rPr lang="en-US"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 ANIco.in</a:t>
            </a:r>
          </a:p>
          <a:p>
            <a:r>
              <a:rPr lang="en-US" sz="4400"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OneClick Go! </a:t>
            </a:r>
            <a:r>
              <a:rPr lang="en-US" sz="1600" b="1" i="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rPr>
              <a:t>Help</a:t>
            </a:r>
            <a:endParaRPr lang="en-IN" sz="4400" b="1" i="1" dirty="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endParaRPr>
          </a:p>
        </p:txBody>
      </p:sp>
      <p:pic>
        <p:nvPicPr>
          <p:cNvPr id="11" name="Picture 10"/>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831" t="21951" r="32305" b="22631"/>
          <a:stretch/>
        </p:blipFill>
        <p:spPr bwMode="auto">
          <a:xfrm>
            <a:off x="391885" y="149415"/>
            <a:ext cx="1136469"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0" y="6566263"/>
            <a:ext cx="9144000" cy="304800"/>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Tree>
    <p:extLst>
      <p:ext uri="{BB962C8B-B14F-4D97-AF65-F5344CB8AC3E}">
        <p14:creationId xmlns:p14="http://schemas.microsoft.com/office/powerpoint/2010/main" val="3152871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61999" y="2220992"/>
            <a:ext cx="7650415" cy="3354765"/>
          </a:xfrm>
          <a:prstGeom prst="rect">
            <a:avLst/>
          </a:prstGeom>
        </p:spPr>
        <p:txBody>
          <a:bodyPr wrap="square">
            <a:spAutoFit/>
          </a:bodyPr>
          <a:lstStyle/>
          <a:p>
            <a:pPr algn="just"/>
            <a:r>
              <a:rPr lang="en-IN" sz="1600" b="1" u="sng" dirty="0"/>
              <a:t>F</a:t>
            </a:r>
            <a:r>
              <a:rPr lang="en-IN" sz="1600" b="1" u="sng" dirty="0" smtClean="0"/>
              <a:t>irst Run</a:t>
            </a:r>
            <a:endParaRPr lang="en-IN" sz="1400" b="1" i="1" u="sng" dirty="0" smtClean="0"/>
          </a:p>
          <a:p>
            <a:pPr algn="just"/>
            <a:endParaRPr lang="en-IN" sz="1400" b="1" i="1" dirty="0" smtClean="0"/>
          </a:p>
          <a:p>
            <a:pPr algn="just"/>
            <a:r>
              <a:rPr lang="en-IN" sz="1400" i="1" dirty="0" smtClean="0"/>
              <a:t>On </a:t>
            </a:r>
            <a:r>
              <a:rPr lang="en-IN" sz="1400" i="1" dirty="0"/>
              <a:t>the very first run of OCG, it is recommended that you close any instance of windows media player</a:t>
            </a:r>
            <a:r>
              <a:rPr lang="en-IN" sz="1400" i="1" dirty="0" smtClean="0"/>
              <a:t>. Now </a:t>
            </a:r>
            <a:r>
              <a:rPr lang="en-IN" sz="1400" i="1" dirty="0"/>
              <a:t>you are ready to experience the change in your media </a:t>
            </a:r>
            <a:r>
              <a:rPr lang="en-IN" sz="1400" i="1" dirty="0" smtClean="0"/>
              <a:t>management. Because </a:t>
            </a:r>
            <a:r>
              <a:rPr lang="en-IN" sz="1400" i="1" dirty="0"/>
              <a:t>it is the first run of OCG on your machine, you need to tell it the folder where you preserve your ‘All Music’ that means the folder where the collection apart from your </a:t>
            </a:r>
            <a:r>
              <a:rPr lang="en-IN" sz="1400" i="1" dirty="0" smtClean="0"/>
              <a:t>favourite </a:t>
            </a:r>
            <a:r>
              <a:rPr lang="en-IN" sz="1400" i="1" dirty="0"/>
              <a:t>music lies. Of course, it is compulsory to provide that information. Later, it will ask for your music, i.e. ‘My Music’ folder. If you don’t have one, then it is highly recommended that you create a new folder for that</a:t>
            </a:r>
            <a:r>
              <a:rPr lang="en-IN" sz="1400" i="1" dirty="0" smtClean="0"/>
              <a:t>. Note </a:t>
            </a:r>
            <a:r>
              <a:rPr lang="en-IN" sz="1400" i="1" dirty="0"/>
              <a:t>that </a:t>
            </a:r>
            <a:r>
              <a:rPr lang="en-IN" sz="1400" i="1" dirty="0" smtClean="0"/>
              <a:t>the </a:t>
            </a:r>
            <a:r>
              <a:rPr lang="en-IN" sz="1400" i="1" dirty="0"/>
              <a:t>folders should contain MP3 in themselves (not in any subfolder). So, please put all files in one folder before running OCG</a:t>
            </a:r>
            <a:r>
              <a:rPr lang="en-IN" sz="1400" i="1" dirty="0" smtClean="0"/>
              <a:t>.</a:t>
            </a:r>
            <a:endParaRPr lang="en-IN" sz="1400" i="1" dirty="0"/>
          </a:p>
          <a:p>
            <a:pPr algn="just"/>
            <a:endParaRPr lang="en-IN" sz="1400" i="1" dirty="0"/>
          </a:p>
          <a:p>
            <a:pPr algn="just"/>
            <a:r>
              <a:rPr lang="en-IN" sz="1400" i="1" dirty="0" smtClean="0"/>
              <a:t>After </a:t>
            </a:r>
            <a:r>
              <a:rPr lang="en-IN" sz="1400" i="1" dirty="0"/>
              <a:t>retrieving essential information from you, it will start loading the elements into its </a:t>
            </a:r>
            <a:r>
              <a:rPr lang="en-IN" sz="1400" i="1" dirty="0" smtClean="0"/>
              <a:t>library (remember </a:t>
            </a:r>
            <a:r>
              <a:rPr lang="en-IN" sz="1400" i="1" dirty="0"/>
              <a:t>that only </a:t>
            </a:r>
            <a:r>
              <a:rPr lang="en-IN" sz="1400" i="1" dirty="0" smtClean="0"/>
              <a:t>MP3 </a:t>
            </a:r>
            <a:r>
              <a:rPr lang="en-IN" sz="1400" i="1" dirty="0"/>
              <a:t>songs are supported in OneClick </a:t>
            </a:r>
            <a:r>
              <a:rPr lang="en-IN" sz="1400" i="1" dirty="0" smtClean="0"/>
              <a:t>Go!). And </a:t>
            </a:r>
            <a:r>
              <a:rPr lang="en-IN" sz="1400" i="1" dirty="0"/>
              <a:t>once it is done, you can start building your playlist. Select a song in All Music, listen to it (optional) and if you like it, then press the space key to add that to your music. Enter the desired rank of the song and press enter. Don’t forget to save your list.</a:t>
            </a:r>
          </a:p>
        </p:txBody>
      </p:sp>
      <p:sp>
        <p:nvSpPr>
          <p:cNvPr id="8" name="Rectangle 7"/>
          <p:cNvSpPr/>
          <p:nvPr/>
        </p:nvSpPr>
        <p:spPr>
          <a:xfrm>
            <a:off x="-4354" y="-10886"/>
            <a:ext cx="9144000" cy="1367042"/>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p:cNvSpPr txBox="1"/>
          <p:nvPr/>
        </p:nvSpPr>
        <p:spPr>
          <a:xfrm>
            <a:off x="1676400" y="149415"/>
            <a:ext cx="7463246" cy="1046440"/>
          </a:xfrm>
          <a:prstGeom prst="rect">
            <a:avLst/>
          </a:prstGeom>
          <a:noFill/>
        </p:spPr>
        <p:txBody>
          <a:bodyPr wrap="square" rtlCol="0">
            <a:spAutoFit/>
            <a:scene3d>
              <a:camera prst="orthographicFront"/>
              <a:lightRig rig="threePt" dir="t"/>
            </a:scene3d>
            <a:sp3d extrusionH="57150">
              <a:bevelT w="38100" h="38100"/>
              <a:bevelB w="38100" h="38100"/>
            </a:sp3d>
          </a:bodyPr>
          <a:lstStyle/>
          <a:p>
            <a:r>
              <a:rPr lang="en-US"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 ANIco.in</a:t>
            </a:r>
          </a:p>
          <a:p>
            <a:r>
              <a:rPr lang="en-US" sz="4400"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OneClick Go! </a:t>
            </a:r>
            <a:r>
              <a:rPr lang="en-US" sz="1600" b="1" i="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rPr>
              <a:t>Help</a:t>
            </a:r>
            <a:endParaRPr lang="en-IN" sz="4400" b="1" i="1" dirty="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endParaRPr>
          </a:p>
        </p:txBody>
      </p:sp>
      <p:pic>
        <p:nvPicPr>
          <p:cNvPr id="12" name="Picture 11"/>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831" t="21951" r="32305" b="22631"/>
          <a:stretch/>
        </p:blipFill>
        <p:spPr bwMode="auto">
          <a:xfrm>
            <a:off x="391885" y="149415"/>
            <a:ext cx="1136469"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0" y="6566263"/>
            <a:ext cx="9144000" cy="304800"/>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Tree>
    <p:extLst>
      <p:ext uri="{BB962C8B-B14F-4D97-AF65-F5344CB8AC3E}">
        <p14:creationId xmlns:p14="http://schemas.microsoft.com/office/powerpoint/2010/main" val="3989805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61999" y="2057400"/>
            <a:ext cx="7650415" cy="3816429"/>
          </a:xfrm>
          <a:prstGeom prst="rect">
            <a:avLst/>
          </a:prstGeom>
        </p:spPr>
        <p:txBody>
          <a:bodyPr wrap="square">
            <a:spAutoFit/>
          </a:bodyPr>
          <a:lstStyle/>
          <a:p>
            <a:pPr algn="just"/>
            <a:r>
              <a:rPr lang="en-IN" sz="1600" b="1" u="sng" dirty="0" smtClean="0"/>
              <a:t>Select/Remove a song for/from My Music</a:t>
            </a:r>
            <a:endParaRPr lang="en-IN" sz="1400" i="1" dirty="0" smtClean="0"/>
          </a:p>
          <a:p>
            <a:pPr algn="just"/>
            <a:endParaRPr lang="en-IN" sz="1400" b="1" i="1" dirty="0" smtClean="0"/>
          </a:p>
          <a:p>
            <a:pPr algn="just"/>
            <a:r>
              <a:rPr lang="en-IN" sz="1400" i="1" dirty="0" smtClean="0"/>
              <a:t>When the all music list is focussed, you can select the selected song for my music in three different ways. By double clicking that song; by selecting ‘Select for My Music’ from File menu or by pressing Space key. You will be asked to enter the rank for that song, fill it and press enter to see that song in your favourite list.</a:t>
            </a:r>
          </a:p>
          <a:p>
            <a:pPr algn="just"/>
            <a:endParaRPr lang="en-IN" sz="1400" i="1" dirty="0"/>
          </a:p>
          <a:p>
            <a:pPr algn="just"/>
            <a:r>
              <a:rPr lang="en-IN" sz="1400" i="1" dirty="0" smtClean="0"/>
              <a:t>To remove a song from ‘My Music’, you need to follow the same process except the filling of rank. Please note that to avoid any kind of filename conflicts, the program automatically rename the song in transfer if there is already one with the same name already exist</a:t>
            </a:r>
          </a:p>
          <a:p>
            <a:pPr algn="just"/>
            <a:endParaRPr lang="en-US" sz="1400" i="1" dirty="0"/>
          </a:p>
          <a:p>
            <a:pPr lvl="0" algn="just"/>
            <a:r>
              <a:rPr lang="en-IN" sz="1600" b="1" u="sng" dirty="0" smtClean="0">
                <a:solidFill>
                  <a:prstClr val="black"/>
                </a:solidFill>
              </a:rPr>
              <a:t>Rename and Delete a song</a:t>
            </a:r>
            <a:endParaRPr lang="en-IN" sz="1400" b="1" i="1" u="sng" dirty="0">
              <a:solidFill>
                <a:prstClr val="black"/>
              </a:solidFill>
            </a:endParaRPr>
          </a:p>
          <a:p>
            <a:pPr lvl="0" algn="just"/>
            <a:endParaRPr lang="en-IN" sz="1400" i="1" dirty="0">
              <a:solidFill>
                <a:prstClr val="black"/>
              </a:solidFill>
            </a:endParaRPr>
          </a:p>
          <a:p>
            <a:pPr lvl="0" algn="just"/>
            <a:r>
              <a:rPr lang="en-IN" sz="1400" i="1" dirty="0" smtClean="0">
                <a:solidFill>
                  <a:prstClr val="black"/>
                </a:solidFill>
              </a:rPr>
              <a:t>Both renaming and deletion of a song can be done through file menu or through F2 and Shift + Del respectively. </a:t>
            </a:r>
            <a:r>
              <a:rPr lang="en-IN" sz="1400" i="1" dirty="0">
                <a:solidFill>
                  <a:prstClr val="black"/>
                </a:solidFill>
              </a:rPr>
              <a:t>R</a:t>
            </a:r>
            <a:r>
              <a:rPr lang="en-IN" sz="1400" i="1" dirty="0" smtClean="0">
                <a:solidFill>
                  <a:prstClr val="black"/>
                </a:solidFill>
              </a:rPr>
              <a:t>enaming as well as deletion can not be undone through OneClick Go! although you can take help of Brief History to perform the undo process manually. In case the song already exist, OneClick Go! rename it automatically.</a:t>
            </a:r>
            <a:endParaRPr lang="en-IN" sz="1400" i="1" dirty="0" smtClean="0"/>
          </a:p>
        </p:txBody>
      </p:sp>
      <p:sp>
        <p:nvSpPr>
          <p:cNvPr id="7" name="Rectangle 6"/>
          <p:cNvSpPr/>
          <p:nvPr/>
        </p:nvSpPr>
        <p:spPr>
          <a:xfrm>
            <a:off x="-4354" y="-10886"/>
            <a:ext cx="9144000" cy="1367042"/>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1676400" y="149415"/>
            <a:ext cx="7463246" cy="1046440"/>
          </a:xfrm>
          <a:prstGeom prst="rect">
            <a:avLst/>
          </a:prstGeom>
          <a:noFill/>
        </p:spPr>
        <p:txBody>
          <a:bodyPr wrap="square" rtlCol="0">
            <a:spAutoFit/>
            <a:scene3d>
              <a:camera prst="orthographicFront"/>
              <a:lightRig rig="threePt" dir="t"/>
            </a:scene3d>
            <a:sp3d extrusionH="57150">
              <a:bevelT w="38100" h="38100"/>
              <a:bevelB w="38100" h="38100"/>
            </a:sp3d>
          </a:bodyPr>
          <a:lstStyle/>
          <a:p>
            <a:r>
              <a:rPr lang="en-US"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 ANIco.in</a:t>
            </a:r>
          </a:p>
          <a:p>
            <a:r>
              <a:rPr lang="en-US" sz="4400"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OneClick Go! </a:t>
            </a:r>
            <a:r>
              <a:rPr lang="en-US" sz="1600" b="1" i="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rPr>
              <a:t>Help</a:t>
            </a:r>
            <a:endParaRPr lang="en-IN" sz="4400" b="1" i="1" dirty="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endParaRPr>
          </a:p>
        </p:txBody>
      </p:sp>
      <p:pic>
        <p:nvPicPr>
          <p:cNvPr id="11" name="Picture 10"/>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831" t="21951" r="32305" b="22631"/>
          <a:stretch/>
        </p:blipFill>
        <p:spPr bwMode="auto">
          <a:xfrm>
            <a:off x="391885" y="149415"/>
            <a:ext cx="1136469"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0" y="6566263"/>
            <a:ext cx="9144000" cy="304800"/>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Tree>
    <p:extLst>
      <p:ext uri="{BB962C8B-B14F-4D97-AF65-F5344CB8AC3E}">
        <p14:creationId xmlns:p14="http://schemas.microsoft.com/office/powerpoint/2010/main" val="1297693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61999" y="2190214"/>
            <a:ext cx="7650415" cy="3385542"/>
          </a:xfrm>
          <a:prstGeom prst="rect">
            <a:avLst/>
          </a:prstGeom>
        </p:spPr>
        <p:txBody>
          <a:bodyPr wrap="square">
            <a:spAutoFit/>
          </a:bodyPr>
          <a:lstStyle/>
          <a:p>
            <a:pPr algn="just"/>
            <a:r>
              <a:rPr lang="en-IN" sz="1600" b="1" u="sng" dirty="0" smtClean="0"/>
              <a:t>Change Folders and Reload</a:t>
            </a:r>
            <a:endParaRPr lang="en-IN" sz="1400" i="1" dirty="0" smtClean="0"/>
          </a:p>
          <a:p>
            <a:pPr algn="just"/>
            <a:endParaRPr lang="en-IN" sz="1400" b="1" i="1" dirty="0" smtClean="0"/>
          </a:p>
          <a:p>
            <a:pPr algn="just"/>
            <a:r>
              <a:rPr lang="en-IN" sz="1400" i="1" dirty="0" smtClean="0"/>
              <a:t>In case your playlist gets corrupted or you just want to refresh the list views, you can choose this option to help you out. Press F5 on your keyboard or select ‘Change folders and reload’ from File Menu. The program will pretend like it never ran on your system, </a:t>
            </a:r>
            <a:r>
              <a:rPr lang="en-IN" sz="1400" i="1" dirty="0"/>
              <a:t>b</a:t>
            </a:r>
            <a:r>
              <a:rPr lang="en-IN" sz="1400" i="1" dirty="0" smtClean="0"/>
              <a:t>ut will preserve your playlist and settings.</a:t>
            </a:r>
          </a:p>
          <a:p>
            <a:pPr algn="just"/>
            <a:endParaRPr lang="en-US" sz="1400" i="1" dirty="0"/>
          </a:p>
          <a:p>
            <a:pPr algn="just"/>
            <a:r>
              <a:rPr lang="en-US" sz="1400" i="1" dirty="0" smtClean="0"/>
              <a:t>It will ask you again about the All Music and My Music folders but you can cancel if you don’t want them to change.</a:t>
            </a:r>
            <a:endParaRPr lang="en-IN" sz="1400" i="1" dirty="0" smtClean="0"/>
          </a:p>
          <a:p>
            <a:pPr algn="just"/>
            <a:endParaRPr lang="en-US" sz="1400" i="1" dirty="0"/>
          </a:p>
          <a:p>
            <a:pPr lvl="0" algn="just"/>
            <a:r>
              <a:rPr lang="en-IN" sz="1600" b="1" u="sng" dirty="0" smtClean="0">
                <a:solidFill>
                  <a:prstClr val="black"/>
                </a:solidFill>
              </a:rPr>
              <a:t>Find Song</a:t>
            </a:r>
            <a:endParaRPr lang="en-IN" sz="1400" i="1" dirty="0">
              <a:solidFill>
                <a:prstClr val="black"/>
              </a:solidFill>
            </a:endParaRPr>
          </a:p>
          <a:p>
            <a:pPr lvl="0" algn="just"/>
            <a:endParaRPr lang="en-IN" sz="1400" b="1" i="1" dirty="0">
              <a:solidFill>
                <a:prstClr val="black"/>
              </a:solidFill>
            </a:endParaRPr>
          </a:p>
          <a:p>
            <a:pPr lvl="0" algn="just"/>
            <a:r>
              <a:rPr lang="en-IN" sz="1400" i="1" dirty="0" smtClean="0">
                <a:solidFill>
                  <a:prstClr val="black"/>
                </a:solidFill>
              </a:rPr>
              <a:t>We come across many songs in our life but its impossible to remember them all. OCG gives you the facility to search for a song in your library. It is fast, accurate and it doesn’t disturb your music lists because it shows the results in a drop down menu. To search for a song press Ctrl + F or click on Find Song submenu in View menu.</a:t>
            </a:r>
            <a:endParaRPr lang="en-IN" sz="1400" i="1" dirty="0" smtClean="0"/>
          </a:p>
        </p:txBody>
      </p:sp>
      <p:sp>
        <p:nvSpPr>
          <p:cNvPr id="7" name="Rectangle 6"/>
          <p:cNvSpPr/>
          <p:nvPr/>
        </p:nvSpPr>
        <p:spPr>
          <a:xfrm>
            <a:off x="-4354" y="-10886"/>
            <a:ext cx="9144000" cy="1367042"/>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1676400" y="149415"/>
            <a:ext cx="7463246" cy="1046440"/>
          </a:xfrm>
          <a:prstGeom prst="rect">
            <a:avLst/>
          </a:prstGeom>
          <a:noFill/>
        </p:spPr>
        <p:txBody>
          <a:bodyPr wrap="square" rtlCol="0">
            <a:spAutoFit/>
            <a:scene3d>
              <a:camera prst="orthographicFront"/>
              <a:lightRig rig="threePt" dir="t"/>
            </a:scene3d>
            <a:sp3d extrusionH="57150">
              <a:bevelT w="38100" h="38100"/>
              <a:bevelB w="38100" h="38100"/>
            </a:sp3d>
          </a:bodyPr>
          <a:lstStyle/>
          <a:p>
            <a:r>
              <a:rPr lang="en-US"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 ANIco.in</a:t>
            </a:r>
          </a:p>
          <a:p>
            <a:r>
              <a:rPr lang="en-US" sz="4400"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OneClick Go! </a:t>
            </a:r>
            <a:r>
              <a:rPr lang="en-US" sz="1600" b="1" i="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rPr>
              <a:t>Help</a:t>
            </a:r>
            <a:endParaRPr lang="en-IN" sz="4400" b="1" i="1" dirty="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endParaRPr>
          </a:p>
        </p:txBody>
      </p:sp>
      <p:pic>
        <p:nvPicPr>
          <p:cNvPr id="11" name="Picture 10"/>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831" t="21951" r="32305" b="22631"/>
          <a:stretch/>
        </p:blipFill>
        <p:spPr bwMode="auto">
          <a:xfrm>
            <a:off x="391885" y="149415"/>
            <a:ext cx="1136469"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0" y="6566263"/>
            <a:ext cx="9144000" cy="304800"/>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Tree>
    <p:extLst>
      <p:ext uri="{BB962C8B-B14F-4D97-AF65-F5344CB8AC3E}">
        <p14:creationId xmlns:p14="http://schemas.microsoft.com/office/powerpoint/2010/main" val="23646870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61999" y="2362200"/>
            <a:ext cx="7650415" cy="3170099"/>
          </a:xfrm>
          <a:prstGeom prst="rect">
            <a:avLst/>
          </a:prstGeom>
        </p:spPr>
        <p:txBody>
          <a:bodyPr wrap="square">
            <a:spAutoFit/>
          </a:bodyPr>
          <a:lstStyle/>
          <a:p>
            <a:pPr algn="just"/>
            <a:r>
              <a:rPr lang="en-IN" sz="1600" b="1" u="sng" dirty="0" smtClean="0"/>
              <a:t>Do Not Disturb mode</a:t>
            </a:r>
            <a:endParaRPr lang="en-IN" sz="1400" i="1" dirty="0" smtClean="0"/>
          </a:p>
          <a:p>
            <a:pPr algn="just"/>
            <a:endParaRPr lang="en-IN" sz="1400" b="1" i="1" dirty="0" smtClean="0"/>
          </a:p>
          <a:p>
            <a:pPr algn="just"/>
            <a:r>
              <a:rPr lang="en-IN" sz="1400" i="1" dirty="0" smtClean="0"/>
              <a:t>Because OCG perform almost every action at one click, it may interfere in your playlist management when you know what you have to do. In such case, it is recommended that you turn on DND (Do not disturb). Now, it will not annoy you anymore and you can do anything smoothly.</a:t>
            </a:r>
          </a:p>
          <a:p>
            <a:pPr algn="just"/>
            <a:endParaRPr lang="en-IN" sz="1400" i="1" dirty="0"/>
          </a:p>
          <a:p>
            <a:pPr algn="just"/>
            <a:r>
              <a:rPr lang="en-IN" sz="1400" i="1" dirty="0" smtClean="0"/>
              <a:t>To turn on DND, press F4 on your keyboard or select ‘Do Not Disturb’ from view menu. Turning on DND will not affect your playlist, neither will it disturb your active music.</a:t>
            </a:r>
          </a:p>
          <a:p>
            <a:pPr algn="just"/>
            <a:endParaRPr lang="en-US" sz="1400" i="1" dirty="0"/>
          </a:p>
          <a:p>
            <a:pPr lvl="0" algn="just"/>
            <a:r>
              <a:rPr lang="en-IN" sz="1600" b="1" u="sng" dirty="0" smtClean="0">
                <a:solidFill>
                  <a:prstClr val="black"/>
                </a:solidFill>
              </a:rPr>
              <a:t>Brief History</a:t>
            </a:r>
            <a:endParaRPr lang="en-IN" sz="1400" i="1" dirty="0">
              <a:solidFill>
                <a:prstClr val="black"/>
              </a:solidFill>
            </a:endParaRPr>
          </a:p>
          <a:p>
            <a:pPr lvl="0" algn="just"/>
            <a:endParaRPr lang="en-IN" sz="1400" b="1" i="1" dirty="0">
              <a:solidFill>
                <a:prstClr val="black"/>
              </a:solidFill>
            </a:endParaRPr>
          </a:p>
          <a:p>
            <a:pPr lvl="0" algn="just"/>
            <a:r>
              <a:rPr lang="en-IN" sz="1400" i="1" dirty="0" smtClean="0">
                <a:solidFill>
                  <a:prstClr val="black"/>
                </a:solidFill>
              </a:rPr>
              <a:t>You can see your recent major activities through the Brief History feature. To check your brief history, select Brief History submenu from View Menu. It saves up to 12 items in memory. They cannot be undone but can be reviewed so that you can undo them manually wherever necessary.</a:t>
            </a:r>
            <a:endParaRPr lang="en-IN" sz="1400" i="1" dirty="0" smtClean="0"/>
          </a:p>
        </p:txBody>
      </p:sp>
      <p:sp>
        <p:nvSpPr>
          <p:cNvPr id="15" name="Rectangle 14"/>
          <p:cNvSpPr/>
          <p:nvPr/>
        </p:nvSpPr>
        <p:spPr>
          <a:xfrm>
            <a:off x="-4354" y="-10886"/>
            <a:ext cx="9144000" cy="1367042"/>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p:cNvSpPr txBox="1"/>
          <p:nvPr/>
        </p:nvSpPr>
        <p:spPr>
          <a:xfrm>
            <a:off x="1676400" y="149415"/>
            <a:ext cx="7463246" cy="1046440"/>
          </a:xfrm>
          <a:prstGeom prst="rect">
            <a:avLst/>
          </a:prstGeom>
          <a:noFill/>
        </p:spPr>
        <p:txBody>
          <a:bodyPr wrap="square" rtlCol="0">
            <a:spAutoFit/>
            <a:scene3d>
              <a:camera prst="orthographicFront"/>
              <a:lightRig rig="threePt" dir="t"/>
            </a:scene3d>
            <a:sp3d extrusionH="57150">
              <a:bevelT w="38100" h="38100"/>
              <a:bevelB w="38100" h="38100"/>
            </a:sp3d>
          </a:bodyPr>
          <a:lstStyle/>
          <a:p>
            <a:r>
              <a:rPr lang="en-US"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 ANIco.in</a:t>
            </a:r>
          </a:p>
          <a:p>
            <a:r>
              <a:rPr lang="en-US" sz="4400"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OneClick Go! </a:t>
            </a:r>
            <a:r>
              <a:rPr lang="en-US" sz="1600" b="1" i="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rPr>
              <a:t>Help</a:t>
            </a:r>
            <a:endParaRPr lang="en-IN" sz="4400" b="1" i="1" dirty="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endParaRPr>
          </a:p>
        </p:txBody>
      </p:sp>
      <p:pic>
        <p:nvPicPr>
          <p:cNvPr id="17" name="Picture 1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831" t="21951" r="32305" b="22631"/>
          <a:stretch/>
        </p:blipFill>
        <p:spPr bwMode="auto">
          <a:xfrm>
            <a:off x="391885" y="149415"/>
            <a:ext cx="1136469"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p:nvPr/>
        </p:nvSpPr>
        <p:spPr>
          <a:xfrm>
            <a:off x="0" y="6566263"/>
            <a:ext cx="9144000" cy="304800"/>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Tree>
    <p:extLst>
      <p:ext uri="{BB962C8B-B14F-4D97-AF65-F5344CB8AC3E}">
        <p14:creationId xmlns:p14="http://schemas.microsoft.com/office/powerpoint/2010/main" val="2580356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761999" y="2297192"/>
            <a:ext cx="7650415" cy="3354765"/>
          </a:xfrm>
          <a:prstGeom prst="rect">
            <a:avLst/>
          </a:prstGeom>
        </p:spPr>
        <p:txBody>
          <a:bodyPr wrap="square">
            <a:spAutoFit/>
          </a:bodyPr>
          <a:lstStyle/>
          <a:p>
            <a:pPr algn="just"/>
            <a:r>
              <a:rPr lang="en-IN" sz="1600" b="1" u="sng" dirty="0" smtClean="0"/>
              <a:t>Skin Mode and Hotkeys</a:t>
            </a:r>
            <a:endParaRPr lang="en-IN" sz="1400" b="1" i="1" dirty="0" smtClean="0"/>
          </a:p>
          <a:p>
            <a:pPr algn="just"/>
            <a:endParaRPr lang="en-IN" sz="1400" b="1" i="1" dirty="0" smtClean="0"/>
          </a:p>
          <a:p>
            <a:pPr algn="just"/>
            <a:r>
              <a:rPr lang="en-IN" sz="1400" i="1" dirty="0" smtClean="0"/>
              <a:t>With </a:t>
            </a:r>
            <a:r>
              <a:rPr lang="en-IN" sz="1400" i="1" dirty="0"/>
              <a:t>OneClick Go!, listening to your music is more comfortable, sophisticated and amusing. See your playlist in action. Choose a skin of your choice. And switch to skin mode. Something that is always on top is your music. </a:t>
            </a:r>
            <a:r>
              <a:rPr lang="en-IN" sz="1400" i="1" dirty="0" smtClean="0"/>
              <a:t>With </a:t>
            </a:r>
            <a:r>
              <a:rPr lang="en-IN" sz="1400" i="1" dirty="0"/>
              <a:t>all the major controls, the skin mode makes it easy to get the most of your music</a:t>
            </a:r>
            <a:r>
              <a:rPr lang="en-IN" sz="1400" i="1" dirty="0" smtClean="0"/>
              <a:t>. You can cycle through skins by F3 and change volume like you use to do in OCG main window.</a:t>
            </a:r>
            <a:endParaRPr lang="en-IN" sz="1400" i="1" dirty="0"/>
          </a:p>
          <a:p>
            <a:pPr algn="just"/>
            <a:endParaRPr lang="en-IN" sz="1400" i="1" dirty="0"/>
          </a:p>
          <a:p>
            <a:pPr algn="just"/>
            <a:r>
              <a:rPr lang="en-IN" sz="1400" i="1" dirty="0" smtClean="0"/>
              <a:t>OCG </a:t>
            </a:r>
            <a:r>
              <a:rPr lang="en-IN" sz="1400" i="1" dirty="0"/>
              <a:t>never let you feel the distance between you and your music. Whatever you do, wherever you do, you can always have access to OCG through Hotkeys. Even if you are playing a game, you can change the song from that dungeon, from that battlefield or even from that planet</a:t>
            </a:r>
            <a:r>
              <a:rPr lang="en-IN" sz="1400" i="1" dirty="0" smtClean="0"/>
              <a:t>.</a:t>
            </a:r>
          </a:p>
          <a:p>
            <a:pPr algn="just"/>
            <a:endParaRPr lang="en-US" sz="1400" i="1" dirty="0"/>
          </a:p>
          <a:p>
            <a:pPr algn="just"/>
            <a:r>
              <a:rPr lang="en-US" sz="1400" i="1" dirty="0" smtClean="0"/>
              <a:t>Ctrl + F9	Play/Pause</a:t>
            </a:r>
          </a:p>
          <a:p>
            <a:pPr algn="just"/>
            <a:r>
              <a:rPr lang="en-US" sz="1400" i="1" dirty="0" smtClean="0"/>
              <a:t>Ctrl + F10	Stop</a:t>
            </a:r>
          </a:p>
          <a:p>
            <a:pPr algn="just"/>
            <a:r>
              <a:rPr lang="en-US" sz="1400" i="1" dirty="0" smtClean="0"/>
              <a:t>Ctrl + F11	Previous Song</a:t>
            </a:r>
          </a:p>
          <a:p>
            <a:pPr algn="just"/>
            <a:r>
              <a:rPr lang="en-US" sz="1400" i="1" dirty="0" smtClean="0"/>
              <a:t>Ctrl + F12	Next Song</a:t>
            </a:r>
            <a:endParaRPr lang="en-IN" sz="1400" i="1" dirty="0"/>
          </a:p>
        </p:txBody>
      </p:sp>
      <p:sp>
        <p:nvSpPr>
          <p:cNvPr id="16" name="Rectangle 15"/>
          <p:cNvSpPr/>
          <p:nvPr/>
        </p:nvSpPr>
        <p:spPr>
          <a:xfrm>
            <a:off x="-4354" y="-10886"/>
            <a:ext cx="9144000" cy="1367042"/>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p:cNvSpPr txBox="1"/>
          <p:nvPr/>
        </p:nvSpPr>
        <p:spPr>
          <a:xfrm>
            <a:off x="1676400" y="149415"/>
            <a:ext cx="7463246" cy="1046440"/>
          </a:xfrm>
          <a:prstGeom prst="rect">
            <a:avLst/>
          </a:prstGeom>
          <a:noFill/>
        </p:spPr>
        <p:txBody>
          <a:bodyPr wrap="square" rtlCol="0">
            <a:spAutoFit/>
            <a:scene3d>
              <a:camera prst="orthographicFront"/>
              <a:lightRig rig="threePt" dir="t"/>
            </a:scene3d>
            <a:sp3d extrusionH="57150">
              <a:bevelT w="38100" h="38100"/>
              <a:bevelB w="38100" h="38100"/>
            </a:sp3d>
          </a:bodyPr>
          <a:lstStyle/>
          <a:p>
            <a:r>
              <a:rPr lang="en-US"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 ANIco.in</a:t>
            </a:r>
          </a:p>
          <a:p>
            <a:r>
              <a:rPr lang="en-US" sz="4400"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OneClick Go! </a:t>
            </a:r>
            <a:r>
              <a:rPr lang="en-US" sz="1600" b="1" i="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rPr>
              <a:t>Help</a:t>
            </a:r>
            <a:endParaRPr lang="en-IN" sz="4400" b="1" i="1" dirty="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endParaRPr>
          </a:p>
        </p:txBody>
      </p:sp>
      <p:pic>
        <p:nvPicPr>
          <p:cNvPr id="18" name="Picture 17"/>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831" t="21951" r="32305" b="22631"/>
          <a:stretch/>
        </p:blipFill>
        <p:spPr bwMode="auto">
          <a:xfrm>
            <a:off x="391885" y="149415"/>
            <a:ext cx="1136469"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p:nvPr/>
        </p:nvSpPr>
        <p:spPr>
          <a:xfrm>
            <a:off x="0" y="6566263"/>
            <a:ext cx="9144000" cy="304800"/>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Tree>
    <p:extLst>
      <p:ext uri="{BB962C8B-B14F-4D97-AF65-F5344CB8AC3E}">
        <p14:creationId xmlns:p14="http://schemas.microsoft.com/office/powerpoint/2010/main" val="2922601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538</TotalTime>
  <Words>2668</Words>
  <Application>Microsoft Office PowerPoint</Application>
  <PresentationFormat>On-screen Show (4:3)</PresentationFormat>
  <Paragraphs>201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Singh Raghav</dc:creator>
  <cp:lastModifiedBy>Ajay Raghav</cp:lastModifiedBy>
  <cp:revision>265</cp:revision>
  <dcterms:created xsi:type="dcterms:W3CDTF">2006-08-16T00:00:00Z</dcterms:created>
  <dcterms:modified xsi:type="dcterms:W3CDTF">2011-09-10T13:26:17Z</dcterms:modified>
</cp:coreProperties>
</file>