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sldIdLst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10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650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65C02-F39C-4B0A-8A56-0F33C32901C0}" type="datetimeFigureOut">
              <a:rPr lang="en-IN" smtClean="0"/>
              <a:t>11-07-2011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658DD-302A-4781-905C-63CE4DA47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75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Icon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658DD-302A-4781-905C-63CE4DA47C4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Freezed</a:t>
            </a:r>
            <a:r>
              <a:rPr lang="en-US" dirty="0" smtClean="0"/>
              <a:t> Blue Components</a:t>
            </a:r>
            <a:r>
              <a:rPr lang="en-US" baseline="0" dirty="0" smtClean="0"/>
              <a:t> 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ACC01-4B21-493A-8391-0CF8D214142C}" type="slidenum">
              <a:rPr lang="en-IN" smtClean="0">
                <a:solidFill>
                  <a:prstClr val="black"/>
                </a:solidFill>
              </a:rPr>
              <a:pPr/>
              <a:t>10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95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Freezed</a:t>
            </a:r>
            <a:r>
              <a:rPr lang="en-US" dirty="0" smtClean="0"/>
              <a:t> Blue Components</a:t>
            </a:r>
            <a:r>
              <a:rPr lang="en-US" baseline="0" dirty="0" smtClean="0"/>
              <a:t> 6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ACC01-4B21-493A-8391-0CF8D214142C}" type="slidenum">
              <a:rPr lang="en-IN" smtClean="0">
                <a:solidFill>
                  <a:prstClr val="black"/>
                </a:solidFill>
              </a:rPr>
              <a:pPr/>
              <a:t>11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95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Freezed</a:t>
            </a:r>
            <a:r>
              <a:rPr lang="en-US" dirty="0" smtClean="0"/>
              <a:t> Blue Components</a:t>
            </a:r>
            <a:r>
              <a:rPr lang="en-US" baseline="0" dirty="0" smtClean="0"/>
              <a:t> 7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ACC01-4B21-493A-8391-0CF8D214142C}" type="slidenum">
              <a:rPr lang="en-IN" smtClean="0">
                <a:solidFill>
                  <a:prstClr val="black"/>
                </a:solidFill>
              </a:rPr>
              <a:pPr/>
              <a:t>12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95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Freezed</a:t>
            </a:r>
            <a:r>
              <a:rPr lang="en-US" dirty="0" smtClean="0"/>
              <a:t> Blue Components</a:t>
            </a:r>
            <a:r>
              <a:rPr lang="en-US" baseline="0" dirty="0" smtClean="0"/>
              <a:t> 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ACC01-4B21-493A-8391-0CF8D214142C}" type="slidenum">
              <a:rPr lang="en-IN" smtClean="0">
                <a:solidFill>
                  <a:prstClr val="black"/>
                </a:solidFill>
              </a:rPr>
              <a:pPr/>
              <a:t>13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95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Freezed</a:t>
            </a:r>
            <a:r>
              <a:rPr lang="en-US" dirty="0" smtClean="0"/>
              <a:t> Blue Components</a:t>
            </a:r>
            <a:r>
              <a:rPr lang="en-US" baseline="0" dirty="0" smtClean="0"/>
              <a:t> 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ACC01-4B21-493A-8391-0CF8D214142C}" type="slidenum">
              <a:rPr lang="en-IN" smtClean="0">
                <a:solidFill>
                  <a:prstClr val="black"/>
                </a:solidFill>
              </a:rPr>
              <a:pPr/>
              <a:t>14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95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Freezed</a:t>
            </a:r>
            <a:r>
              <a:rPr lang="en-US" dirty="0" smtClean="0"/>
              <a:t> Blue Components</a:t>
            </a:r>
            <a:r>
              <a:rPr lang="en-US" baseline="0" dirty="0" smtClean="0"/>
              <a:t> 10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ACC01-4B21-493A-8391-0CF8D214142C}" type="slidenum">
              <a:rPr lang="en-IN" smtClean="0">
                <a:solidFill>
                  <a:prstClr val="black"/>
                </a:solidFill>
              </a:rPr>
              <a:pPr/>
              <a:t>15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95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Freezed</a:t>
            </a:r>
            <a:r>
              <a:rPr lang="en-US" dirty="0" smtClean="0"/>
              <a:t> Blue Components</a:t>
            </a:r>
            <a:r>
              <a:rPr lang="en-US" baseline="0" dirty="0" smtClean="0"/>
              <a:t> 11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ACC01-4B21-493A-8391-0CF8D214142C}" type="slidenum">
              <a:rPr lang="en-IN" smtClean="0">
                <a:solidFill>
                  <a:prstClr val="black"/>
                </a:solidFill>
              </a:rPr>
              <a:pPr/>
              <a:t>16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95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Dark Direction Preview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658DD-302A-4781-905C-63CE4DA47C4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5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Rockstar</a:t>
            </a:r>
            <a:r>
              <a:rPr lang="en-US" dirty="0" smtClean="0"/>
              <a:t> Gold Components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658DD-302A-4781-905C-63CE4DA47C4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1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Rockstar</a:t>
            </a:r>
            <a:r>
              <a:rPr lang="en-US" dirty="0" smtClean="0"/>
              <a:t> Gold Components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658DD-302A-4781-905C-63CE4DA47C4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48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Rockstar</a:t>
            </a:r>
            <a:r>
              <a:rPr lang="en-US" dirty="0" smtClean="0"/>
              <a:t> Gold Components 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658DD-302A-4781-905C-63CE4DA47C4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8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Rockstar</a:t>
            </a:r>
            <a:r>
              <a:rPr lang="en-US" dirty="0" smtClean="0"/>
              <a:t> Gold Components 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658DD-302A-4781-905C-63CE4DA47C4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52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Freezed</a:t>
            </a:r>
            <a:r>
              <a:rPr lang="en-US" dirty="0" smtClean="0"/>
              <a:t> Blue Components</a:t>
            </a:r>
            <a:r>
              <a:rPr lang="en-US" baseline="0" dirty="0" smtClean="0"/>
              <a:t> 1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ACC01-4B21-493A-8391-0CF8D214142C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9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Freezed</a:t>
            </a:r>
            <a:r>
              <a:rPr lang="en-US" dirty="0" smtClean="0"/>
              <a:t> Blue Components</a:t>
            </a:r>
            <a:r>
              <a:rPr lang="en-US" baseline="0" dirty="0" smtClean="0"/>
              <a:t> 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ACC01-4B21-493A-8391-0CF8D214142C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9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Freezed</a:t>
            </a:r>
            <a:r>
              <a:rPr lang="en-US" dirty="0" smtClean="0"/>
              <a:t> Blue Components</a:t>
            </a:r>
            <a:r>
              <a:rPr lang="en-US" baseline="0" dirty="0" smtClean="0"/>
              <a:t> 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ACC01-4B21-493A-8391-0CF8D214142C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95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Freezed</a:t>
            </a:r>
            <a:r>
              <a:rPr lang="en-US" dirty="0" smtClean="0"/>
              <a:t> Blue Components</a:t>
            </a:r>
            <a:r>
              <a:rPr lang="en-US" baseline="0" dirty="0" smtClean="0"/>
              <a:t> 4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ACC01-4B21-493A-8391-0CF8D214142C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9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5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5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54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79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27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522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6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1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13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45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7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38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61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11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81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234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2456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2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942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696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020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0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32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1CFB7FC-CEBD-4365-A222-4156D51149A6}" type="datetimeFigureOut">
              <a:rPr lang="en-IN" smtClean="0">
                <a:solidFill>
                  <a:srgbClr val="FFFFFF"/>
                </a:solidFill>
              </a:rPr>
              <a:pPr/>
              <a:t>11-07-2011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1ED5353-DF77-4370-9850-CF16E21A457C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02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hdphoto" Target="../media/hdphoto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-140379" y="2103137"/>
            <a:ext cx="3254297" cy="2621263"/>
            <a:chOff x="762000" y="1213800"/>
            <a:chExt cx="3254297" cy="2621263"/>
          </a:xfrm>
        </p:grpSpPr>
        <p:sp>
          <p:nvSpPr>
            <p:cNvPr id="3" name="Rounded Rectangle 2"/>
            <p:cNvSpPr/>
            <p:nvPr/>
          </p:nvSpPr>
          <p:spPr>
            <a:xfrm>
              <a:off x="1137600" y="1213800"/>
              <a:ext cx="2520000" cy="252000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 w="6350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3542" l="10000" r="9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79" t="10987" r="32500" b="6726"/>
            <a:stretch/>
          </p:blipFill>
          <p:spPr>
            <a:xfrm>
              <a:off x="1295400" y="1734639"/>
              <a:ext cx="895567" cy="1167953"/>
            </a:xfrm>
            <a:prstGeom prst="rect">
              <a:avLst/>
            </a:prstGeom>
            <a:noFill/>
            <a:ln>
              <a:noFill/>
            </a:ln>
            <a:effectLst>
              <a:outerShdw blurRad="1270000" dir="21540000" sx="131000" sy="131000" algn="t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3542" l="10000" r="9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79" t="10987" r="32500" b="6726"/>
            <a:stretch/>
          </p:blipFill>
          <p:spPr>
            <a:xfrm>
              <a:off x="2703357" y="2014627"/>
              <a:ext cx="738927" cy="963672"/>
            </a:xfrm>
            <a:prstGeom prst="rect">
              <a:avLst/>
            </a:prstGeom>
            <a:noFill/>
            <a:ln>
              <a:noFill/>
            </a:ln>
            <a:effectLst>
              <a:outerShdw blurRad="1270000" dir="21540000" sx="131000" sy="131000" algn="t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3542" l="10000" r="9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79" t="10987" r="32500" b="6726"/>
            <a:stretch/>
          </p:blipFill>
          <p:spPr>
            <a:xfrm>
              <a:off x="1905000" y="1622982"/>
              <a:ext cx="1066800" cy="1391268"/>
            </a:xfrm>
            <a:prstGeom prst="rect">
              <a:avLst/>
            </a:prstGeom>
            <a:noFill/>
            <a:ln>
              <a:noFill/>
            </a:ln>
            <a:effectLst>
              <a:outerShdw blurRad="1270000" dir="21540000" sx="131000" sy="131000" algn="t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82105" l="1579" r="9815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70" b="18466"/>
            <a:stretch/>
          </p:blipFill>
          <p:spPr>
            <a:xfrm rot="20861457">
              <a:off x="1950178" y="1267641"/>
              <a:ext cx="1021621" cy="710680"/>
            </a:xfrm>
            <a:prstGeom prst="rect">
              <a:avLst/>
            </a:prstGeom>
            <a:effectLst>
              <a:outerShdw blurRad="1270000" dir="21540000" sx="131000" sy="131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2" name="TextBox 21"/>
            <p:cNvSpPr txBox="1"/>
            <p:nvPr/>
          </p:nvSpPr>
          <p:spPr>
            <a:xfrm>
              <a:off x="762000" y="2819400"/>
              <a:ext cx="3254297" cy="1015663"/>
            </a:xfrm>
            <a:prstGeom prst="rect">
              <a:avLst/>
            </a:prstGeom>
            <a:noFill/>
            <a:effectLst>
              <a:outerShdw blurRad="1270000" dir="21540000" sx="131000" sy="131000" algn="t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  <a:scene3d>
                <a:camera prst="orthographicFront"/>
                <a:lightRig rig="freezing" dir="t"/>
              </a:scene3d>
              <a:sp3d extrusionH="57150" prstMaterial="dkEdge">
                <a:bevelT w="38100" h="38100"/>
                <a:bevelB w="38100" h="38100"/>
              </a:sp3d>
            </a:bodyPr>
            <a:lstStyle/>
            <a:p>
              <a:pPr algn="ctr"/>
              <a:r>
                <a:rPr lang="en-US" sz="6000" b="1" dirty="0" smtClean="0">
                  <a:gradFill>
                    <a:gsLst>
                      <a:gs pos="0">
                        <a:srgbClr val="825600"/>
                      </a:gs>
                      <a:gs pos="13000">
                        <a:srgbClr val="FFA800"/>
                      </a:gs>
                      <a:gs pos="28000">
                        <a:srgbClr val="825600"/>
                      </a:gs>
                      <a:gs pos="42999">
                        <a:srgbClr val="FFA800"/>
                      </a:gs>
                      <a:gs pos="58000">
                        <a:srgbClr val="825600"/>
                      </a:gs>
                      <a:gs pos="72000">
                        <a:srgbClr val="FFA800"/>
                      </a:gs>
                      <a:gs pos="87000">
                        <a:srgbClr val="825600"/>
                      </a:gs>
                      <a:gs pos="100000">
                        <a:srgbClr val="FFA800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Exocet" pitchFamily="2" charset="0"/>
                </a:rPr>
                <a:t>OCG</a:t>
              </a:r>
              <a:endParaRPr lang="en-IN" sz="6000" b="1" dirty="0">
                <a:gradFill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xocet" pitchFamily="2" charset="0"/>
              </a:endParaRPr>
            </a:p>
          </p:txBody>
        </p:sp>
      </p:grpSp>
      <p:grpSp>
        <p:nvGrpSpPr>
          <p:cNvPr id="1029" name="Group 1028"/>
          <p:cNvGrpSpPr/>
          <p:nvPr/>
        </p:nvGrpSpPr>
        <p:grpSpPr>
          <a:xfrm>
            <a:off x="3351389" y="2121295"/>
            <a:ext cx="2583089" cy="2520000"/>
            <a:chOff x="3657600" y="70800"/>
            <a:chExt cx="2583089" cy="2520000"/>
          </a:xfrm>
        </p:grpSpPr>
        <p:sp>
          <p:nvSpPr>
            <p:cNvPr id="25" name="Rounded Rectangle 24"/>
            <p:cNvSpPr/>
            <p:nvPr/>
          </p:nvSpPr>
          <p:spPr>
            <a:xfrm>
              <a:off x="3657600" y="70800"/>
              <a:ext cx="2520000" cy="252000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 w="6350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7" name="U-Turn Arrow 1026"/>
            <p:cNvSpPr/>
            <p:nvPr/>
          </p:nvSpPr>
          <p:spPr>
            <a:xfrm rot="18714955">
              <a:off x="3606506" y="659602"/>
              <a:ext cx="1626189" cy="1407344"/>
            </a:xfrm>
            <a:prstGeom prst="uturnArrow">
              <a:avLst>
                <a:gd name="adj1" fmla="val 25260"/>
                <a:gd name="adj2" fmla="val 24801"/>
                <a:gd name="adj3" fmla="val 0"/>
                <a:gd name="adj4" fmla="val 45676"/>
                <a:gd name="adj5" fmla="val 70676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perspectiveContrastingLeftFacing" fov="2700000">
                <a:rot lat="0" lon="3600000" rev="2400000"/>
              </a:camera>
              <a:lightRig rig="freezing" dir="t"/>
            </a:scene3d>
            <a:sp3d prstMaterial="dkEdge">
              <a:bevelT w="190500" h="190500"/>
              <a:bevelB w="190500" h="190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769076" y="381000"/>
              <a:ext cx="1471613" cy="2008015"/>
              <a:chOff x="5791202" y="2817178"/>
              <a:chExt cx="2943225" cy="3752850"/>
            </a:xfrm>
          </p:grpSpPr>
          <p:pic>
            <p:nvPicPr>
              <p:cNvPr id="36" name="Picture 2" descr="http://netdna.webdesignerdepot.com/uploads/2009/01/ipod5g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0" b="100000" l="0" r="100000">
                            <a14:foregroundMark x1="29450" y1="3046" x2="76052" y2="3553"/>
                            <a14:foregroundMark x1="84790" y1="35025" x2="83172" y2="15736"/>
                            <a14:foregroundMark x1="38835" y1="9137" x2="61165" y2="9137"/>
                            <a14:foregroundMark x1="41424" y1="29695" x2="23301" y2="16497"/>
                            <a14:foregroundMark x1="24595" y1="30457" x2="44013" y2="18020"/>
                            <a14:foregroundMark x1="21683" y1="32487" x2="22654" y2="15482"/>
                            <a14:foregroundMark x1="24919" y1="32995" x2="24919" y2="22843"/>
                            <a14:foregroundMark x1="55987" y1="23858" x2="41748" y2="23858"/>
                            <a14:foregroundMark x1="41748" y1="27665" x2="55016" y2="274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2" y="2817178"/>
                <a:ext cx="2943225" cy="3752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6553200" y="3276600"/>
                <a:ext cx="6096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11" cstate="print">
                <a:duotone>
                  <a:prstClr val="black"/>
                  <a:schemeClr val="accent6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3542" l="10000" r="900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79" t="10987" r="32500" b="6726"/>
              <a:stretch/>
            </p:blipFill>
            <p:spPr>
              <a:xfrm>
                <a:off x="6638634" y="3339737"/>
                <a:ext cx="409002" cy="5334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0" dir="21540000" sx="131000" sy="131000" algn="tl" rotWithShape="0">
                  <a:prstClr val="black">
                    <a:alpha val="20000"/>
                  </a:prstClr>
                </a:outerShdw>
              </a:effectLst>
            </p:spPr>
          </p:pic>
        </p:grpSp>
        <p:sp>
          <p:nvSpPr>
            <p:cNvPr id="1028" name="Isosceles Triangle 1027"/>
            <p:cNvSpPr/>
            <p:nvPr/>
          </p:nvSpPr>
          <p:spPr>
            <a:xfrm rot="5400000">
              <a:off x="4508939" y="606427"/>
              <a:ext cx="760230" cy="691738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reezing" dir="t"/>
            </a:scene3d>
            <a:sp3d prstMaterial="dkEdg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71600" y="2175502"/>
            <a:ext cx="2520000" cy="2520000"/>
            <a:chOff x="1137600" y="1213800"/>
            <a:chExt cx="2520000" cy="2520000"/>
          </a:xfrm>
        </p:grpSpPr>
        <p:sp>
          <p:nvSpPr>
            <p:cNvPr id="47" name="Rounded Rectangle 46"/>
            <p:cNvSpPr/>
            <p:nvPr/>
          </p:nvSpPr>
          <p:spPr>
            <a:xfrm>
              <a:off x="1137600" y="1213800"/>
              <a:ext cx="2520000" cy="252000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 w="63500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3542" l="10000" r="9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79" t="10987" r="32500" b="6726"/>
            <a:stretch/>
          </p:blipFill>
          <p:spPr>
            <a:xfrm>
              <a:off x="1624229" y="1803627"/>
              <a:ext cx="1417454" cy="1848573"/>
            </a:xfrm>
            <a:prstGeom prst="rect">
              <a:avLst/>
            </a:prstGeom>
            <a:noFill/>
            <a:ln>
              <a:noFill/>
            </a:ln>
            <a:effectLst>
              <a:outerShdw blurRad="1270000" dir="21540000" sx="131000" sy="131000" algn="t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82105" l="1579" r="9815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70" b="18466"/>
            <a:stretch/>
          </p:blipFill>
          <p:spPr>
            <a:xfrm rot="20861457">
              <a:off x="1690447" y="1271438"/>
              <a:ext cx="1357425" cy="944278"/>
            </a:xfrm>
            <a:prstGeom prst="rect">
              <a:avLst/>
            </a:prstGeom>
            <a:effectLst>
              <a:outerShdw blurRad="1270000" dir="21540000" sx="131000" sy="131000" algn="tl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4294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20008" y="1484784"/>
            <a:ext cx="3924000" cy="1584176"/>
            <a:chOff x="638464" y="2132856"/>
            <a:chExt cx="3924000" cy="1584176"/>
          </a:xfrm>
        </p:grpSpPr>
        <p:sp>
          <p:nvSpPr>
            <p:cNvPr id="24" name="Rounded Rectangle 23"/>
            <p:cNvSpPr/>
            <p:nvPr/>
          </p:nvSpPr>
          <p:spPr>
            <a:xfrm flipH="1">
              <a:off x="638464" y="2132856"/>
              <a:ext cx="3924000" cy="1584176"/>
            </a:xfrm>
            <a:prstGeom prst="roundRect">
              <a:avLst>
                <a:gd name="adj" fmla="val 35982"/>
              </a:avLst>
            </a:prstGeom>
            <a:gradFill flip="none" rotWithShape="1"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V="1">
              <a:off x="1276804" y="2558872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V="1">
              <a:off x="1693926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V="1">
              <a:off x="2071903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6200000">
            <a:off x="3438605" y="2604030"/>
            <a:ext cx="2248588" cy="1584176"/>
            <a:chOff x="1691680" y="2132856"/>
            <a:chExt cx="2248588" cy="1584176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1691680" y="2132856"/>
              <a:ext cx="2248588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1992633" y="2625489"/>
              <a:ext cx="570885" cy="611936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2898" y="1465373"/>
            <a:ext cx="3924435" cy="1584176"/>
            <a:chOff x="4608001" y="2132856"/>
            <a:chExt cx="3924435" cy="1584176"/>
          </a:xfrm>
        </p:grpSpPr>
        <p:sp>
          <p:nvSpPr>
            <p:cNvPr id="3" name="Rounded Rectangle 2"/>
            <p:cNvSpPr/>
            <p:nvPr/>
          </p:nvSpPr>
          <p:spPr>
            <a:xfrm flipH="1">
              <a:off x="4608001" y="2132856"/>
              <a:ext cx="3924435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6960865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582888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6165766" y="2558897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47864" y="1052736"/>
            <a:ext cx="2430071" cy="2433307"/>
            <a:chOff x="3347864" y="1720219"/>
            <a:chExt cx="2430071" cy="2433307"/>
          </a:xfrm>
        </p:grpSpPr>
        <p:sp>
          <p:nvSpPr>
            <p:cNvPr id="2" name="Oval 1"/>
            <p:cNvSpPr/>
            <p:nvPr/>
          </p:nvSpPr>
          <p:spPr>
            <a:xfrm>
              <a:off x="3347864" y="1720219"/>
              <a:ext cx="2430071" cy="243330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4" name="Isosceles Triangle 3"/>
            <p:cNvSpPr/>
            <p:nvPr/>
          </p:nvSpPr>
          <p:spPr>
            <a:xfrm rot="5400000">
              <a:off x="4216075" y="2486889"/>
              <a:ext cx="1035754" cy="899968"/>
            </a:xfrm>
            <a:prstGeom prst="triangle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3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38464" y="1465373"/>
            <a:ext cx="3924000" cy="1584176"/>
            <a:chOff x="638464" y="2132856"/>
            <a:chExt cx="3924000" cy="1584176"/>
          </a:xfrm>
        </p:grpSpPr>
        <p:sp>
          <p:nvSpPr>
            <p:cNvPr id="24" name="Rounded Rectangle 23"/>
            <p:cNvSpPr/>
            <p:nvPr/>
          </p:nvSpPr>
          <p:spPr>
            <a:xfrm flipH="1">
              <a:off x="638464" y="2132856"/>
              <a:ext cx="3924000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V="1">
              <a:off x="1276804" y="2558872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V="1">
              <a:off x="1693926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V="1">
              <a:off x="2071903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6200000">
            <a:off x="3438605" y="2604030"/>
            <a:ext cx="2248588" cy="1584176"/>
            <a:chOff x="1691680" y="2132856"/>
            <a:chExt cx="2248588" cy="1584176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1691680" y="2132856"/>
              <a:ext cx="2248588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1992633" y="2625489"/>
              <a:ext cx="570885" cy="611936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2898" y="1465373"/>
            <a:ext cx="3924435" cy="1584176"/>
            <a:chOff x="4608001" y="2132856"/>
            <a:chExt cx="3924435" cy="1584176"/>
          </a:xfrm>
        </p:grpSpPr>
        <p:sp>
          <p:nvSpPr>
            <p:cNvPr id="3" name="Rounded Rectangle 2"/>
            <p:cNvSpPr/>
            <p:nvPr/>
          </p:nvSpPr>
          <p:spPr>
            <a:xfrm flipH="1">
              <a:off x="4608001" y="2132856"/>
              <a:ext cx="3924435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6960865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582888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6165766" y="2558897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47864" y="1052736"/>
            <a:ext cx="2430071" cy="2433307"/>
            <a:chOff x="3347864" y="1052736"/>
            <a:chExt cx="2430071" cy="2433307"/>
          </a:xfrm>
        </p:grpSpPr>
        <p:sp>
          <p:nvSpPr>
            <p:cNvPr id="2" name="Oval 1"/>
            <p:cNvSpPr/>
            <p:nvPr/>
          </p:nvSpPr>
          <p:spPr>
            <a:xfrm>
              <a:off x="3347864" y="1052736"/>
              <a:ext cx="2430071" cy="243330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3914175" y="2145803"/>
              <a:ext cx="822375" cy="223317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4409194" y="2145600"/>
              <a:ext cx="822375" cy="223317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2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38464" y="1465373"/>
            <a:ext cx="3924000" cy="1584176"/>
            <a:chOff x="638464" y="2132856"/>
            <a:chExt cx="3924000" cy="1584176"/>
          </a:xfrm>
        </p:grpSpPr>
        <p:sp>
          <p:nvSpPr>
            <p:cNvPr id="24" name="Rounded Rectangle 23"/>
            <p:cNvSpPr/>
            <p:nvPr/>
          </p:nvSpPr>
          <p:spPr>
            <a:xfrm flipH="1">
              <a:off x="638464" y="2132856"/>
              <a:ext cx="3924000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V="1">
              <a:off x="1276804" y="2558872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V="1">
              <a:off x="1693926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V="1">
              <a:off x="2071903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6200000">
            <a:off x="3438605" y="2604030"/>
            <a:ext cx="2248588" cy="1584176"/>
            <a:chOff x="1691680" y="2132856"/>
            <a:chExt cx="2248588" cy="1584176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1691680" y="2132856"/>
              <a:ext cx="2248588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1992633" y="2625489"/>
              <a:ext cx="570885" cy="611936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2898" y="1465373"/>
            <a:ext cx="3924435" cy="1584176"/>
            <a:chOff x="4608001" y="2132856"/>
            <a:chExt cx="3924435" cy="1584176"/>
          </a:xfrm>
        </p:grpSpPr>
        <p:sp>
          <p:nvSpPr>
            <p:cNvPr id="3" name="Rounded Rectangle 2"/>
            <p:cNvSpPr/>
            <p:nvPr/>
          </p:nvSpPr>
          <p:spPr>
            <a:xfrm flipH="1">
              <a:off x="4608001" y="2132856"/>
              <a:ext cx="3924435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6960865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582888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6165766" y="2558897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47864" y="1067701"/>
            <a:ext cx="2430071" cy="2433307"/>
            <a:chOff x="3347864" y="1067701"/>
            <a:chExt cx="2430071" cy="2433307"/>
          </a:xfrm>
        </p:grpSpPr>
        <p:sp>
          <p:nvSpPr>
            <p:cNvPr id="2" name="Oval 1"/>
            <p:cNvSpPr/>
            <p:nvPr/>
          </p:nvSpPr>
          <p:spPr>
            <a:xfrm>
              <a:off x="3347864" y="1067701"/>
              <a:ext cx="2430071" cy="243330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213704" y="1886342"/>
              <a:ext cx="718336" cy="822578"/>
              <a:chOff x="4213704" y="1846071"/>
              <a:chExt cx="718336" cy="822578"/>
            </a:xfrm>
          </p:grpSpPr>
          <p:sp>
            <p:nvSpPr>
              <p:cNvPr id="27" name="Rectangle 26"/>
              <p:cNvSpPr/>
              <p:nvPr/>
            </p:nvSpPr>
            <p:spPr>
              <a:xfrm rot="5400000">
                <a:off x="3914175" y="2145803"/>
                <a:ext cx="822375" cy="223317"/>
              </a:xfrm>
              <a:prstGeom prst="rect">
                <a:avLst/>
              </a:prstGeom>
              <a:gradFill>
                <a:gsLst>
                  <a:gs pos="0">
                    <a:schemeClr val="tx1"/>
                  </a:gs>
                  <a:gs pos="39999">
                    <a:schemeClr val="tx1">
                      <a:lumMod val="85000"/>
                    </a:schemeClr>
                  </a:gs>
                  <a:gs pos="70000">
                    <a:schemeClr val="tx1">
                      <a:lumMod val="85000"/>
                    </a:schemeClr>
                  </a:gs>
                  <a:gs pos="100000">
                    <a:srgbClr val="FFEBFA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freezing" dir="t"/>
              </a:scene3d>
              <a:sp3d prstMaterial="translucentPowde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5400000">
                <a:off x="4409194" y="2145600"/>
                <a:ext cx="822375" cy="223317"/>
              </a:xfrm>
              <a:prstGeom prst="rect">
                <a:avLst/>
              </a:prstGeom>
              <a:gradFill>
                <a:gsLst>
                  <a:gs pos="0">
                    <a:schemeClr val="tx1"/>
                  </a:gs>
                  <a:gs pos="39999">
                    <a:schemeClr val="tx1">
                      <a:lumMod val="85000"/>
                    </a:schemeClr>
                  </a:gs>
                  <a:gs pos="70000">
                    <a:schemeClr val="tx1">
                      <a:lumMod val="85000"/>
                    </a:schemeClr>
                  </a:gs>
                  <a:gs pos="100000">
                    <a:srgbClr val="FFEBFA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freezing" dir="t"/>
              </a:scene3d>
              <a:sp3d prstMaterial="translucentPowde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38464" y="1465373"/>
            <a:ext cx="3924000" cy="1584176"/>
            <a:chOff x="638464" y="2132856"/>
            <a:chExt cx="3924000" cy="1584176"/>
          </a:xfrm>
        </p:grpSpPr>
        <p:sp>
          <p:nvSpPr>
            <p:cNvPr id="24" name="Rounded Rectangle 23"/>
            <p:cNvSpPr/>
            <p:nvPr/>
          </p:nvSpPr>
          <p:spPr>
            <a:xfrm flipH="1">
              <a:off x="638464" y="2132856"/>
              <a:ext cx="3924000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V="1">
              <a:off x="1276804" y="2558872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V="1">
              <a:off x="1693926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V="1">
              <a:off x="2071903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6200000">
            <a:off x="3438605" y="2604030"/>
            <a:ext cx="2248588" cy="1584176"/>
            <a:chOff x="1691680" y="2132856"/>
            <a:chExt cx="2248588" cy="1584176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1691680" y="2132856"/>
              <a:ext cx="2248588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1992633" y="2625489"/>
              <a:ext cx="570885" cy="611936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99992" y="1484784"/>
            <a:ext cx="3924435" cy="1584176"/>
            <a:chOff x="4608001" y="2132856"/>
            <a:chExt cx="3924435" cy="1584176"/>
          </a:xfrm>
        </p:grpSpPr>
        <p:sp>
          <p:nvSpPr>
            <p:cNvPr id="3" name="Rounded Rectangle 2"/>
            <p:cNvSpPr/>
            <p:nvPr/>
          </p:nvSpPr>
          <p:spPr>
            <a:xfrm flipH="1">
              <a:off x="4608001" y="2132856"/>
              <a:ext cx="3924435" cy="1584176"/>
            </a:xfrm>
            <a:prstGeom prst="roundRect">
              <a:avLst>
                <a:gd name="adj" fmla="val 35982"/>
              </a:avLst>
            </a:prstGeom>
            <a:gradFill flip="none" rotWithShape="1"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6960865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582888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6165766" y="2558897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47864" y="1052736"/>
            <a:ext cx="2430071" cy="2433307"/>
            <a:chOff x="3347864" y="1052736"/>
            <a:chExt cx="2430071" cy="2433307"/>
          </a:xfrm>
        </p:grpSpPr>
        <p:sp>
          <p:nvSpPr>
            <p:cNvPr id="19" name="Oval 18"/>
            <p:cNvSpPr/>
            <p:nvPr/>
          </p:nvSpPr>
          <p:spPr>
            <a:xfrm>
              <a:off x="3347864" y="1052736"/>
              <a:ext cx="2430071" cy="243330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3914175" y="2145803"/>
              <a:ext cx="822375" cy="223317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4409194" y="2145600"/>
              <a:ext cx="822375" cy="223317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0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38464" y="1465373"/>
            <a:ext cx="3924000" cy="1584176"/>
            <a:chOff x="638464" y="2132856"/>
            <a:chExt cx="3924000" cy="1584176"/>
          </a:xfrm>
        </p:grpSpPr>
        <p:sp>
          <p:nvSpPr>
            <p:cNvPr id="24" name="Rounded Rectangle 23"/>
            <p:cNvSpPr/>
            <p:nvPr/>
          </p:nvSpPr>
          <p:spPr>
            <a:xfrm flipH="1">
              <a:off x="638464" y="2132856"/>
              <a:ext cx="3924000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V="1">
              <a:off x="1276804" y="2558872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V="1">
              <a:off x="1693926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V="1">
              <a:off x="2071903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6200000">
            <a:off x="3438605" y="2537070"/>
            <a:ext cx="2248588" cy="1584176"/>
            <a:chOff x="1691680" y="2132856"/>
            <a:chExt cx="2248588" cy="1584176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1691680" y="2132856"/>
              <a:ext cx="2248588" cy="1584176"/>
            </a:xfrm>
            <a:prstGeom prst="roundRect">
              <a:avLst>
                <a:gd name="adj" fmla="val 35982"/>
              </a:avLst>
            </a:prstGeom>
            <a:gradFill flip="none" rotWithShape="1"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1992633" y="2625489"/>
              <a:ext cx="570885" cy="611936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2898" y="1465373"/>
            <a:ext cx="3924435" cy="1584176"/>
            <a:chOff x="4608001" y="2132856"/>
            <a:chExt cx="3924435" cy="1584176"/>
          </a:xfrm>
        </p:grpSpPr>
        <p:sp>
          <p:nvSpPr>
            <p:cNvPr id="3" name="Rounded Rectangle 2"/>
            <p:cNvSpPr/>
            <p:nvPr/>
          </p:nvSpPr>
          <p:spPr>
            <a:xfrm flipH="1">
              <a:off x="4608001" y="2132856"/>
              <a:ext cx="3924435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6960865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582888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6165766" y="2558897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47864" y="1052736"/>
            <a:ext cx="2430071" cy="2433307"/>
            <a:chOff x="3347864" y="1052736"/>
            <a:chExt cx="2430071" cy="2433307"/>
          </a:xfrm>
        </p:grpSpPr>
        <p:sp>
          <p:nvSpPr>
            <p:cNvPr id="19" name="Oval 18"/>
            <p:cNvSpPr/>
            <p:nvPr/>
          </p:nvSpPr>
          <p:spPr>
            <a:xfrm>
              <a:off x="3347864" y="1052736"/>
              <a:ext cx="2430071" cy="243330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3914175" y="2145803"/>
              <a:ext cx="822375" cy="223317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4409194" y="2145600"/>
              <a:ext cx="822375" cy="223317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2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20008" y="1484784"/>
            <a:ext cx="3924000" cy="1584176"/>
            <a:chOff x="638464" y="2132856"/>
            <a:chExt cx="3924000" cy="1584176"/>
          </a:xfrm>
        </p:grpSpPr>
        <p:sp>
          <p:nvSpPr>
            <p:cNvPr id="24" name="Rounded Rectangle 23"/>
            <p:cNvSpPr/>
            <p:nvPr/>
          </p:nvSpPr>
          <p:spPr>
            <a:xfrm flipH="1">
              <a:off x="638464" y="2132856"/>
              <a:ext cx="3924000" cy="1584176"/>
            </a:xfrm>
            <a:prstGeom prst="roundRect">
              <a:avLst>
                <a:gd name="adj" fmla="val 35982"/>
              </a:avLst>
            </a:prstGeom>
            <a:gradFill flip="none" rotWithShape="1"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V="1">
              <a:off x="1276804" y="2558872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V="1">
              <a:off x="1693926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V="1">
              <a:off x="2071903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6200000">
            <a:off x="3438605" y="2604030"/>
            <a:ext cx="2248588" cy="1584176"/>
            <a:chOff x="1691680" y="2132856"/>
            <a:chExt cx="2248588" cy="1584176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1691680" y="2132856"/>
              <a:ext cx="2248588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1992633" y="2625489"/>
              <a:ext cx="570885" cy="611936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2898" y="1465373"/>
            <a:ext cx="3924435" cy="1584176"/>
            <a:chOff x="4608001" y="2132856"/>
            <a:chExt cx="3924435" cy="1584176"/>
          </a:xfrm>
        </p:grpSpPr>
        <p:sp>
          <p:nvSpPr>
            <p:cNvPr id="3" name="Rounded Rectangle 2"/>
            <p:cNvSpPr/>
            <p:nvPr/>
          </p:nvSpPr>
          <p:spPr>
            <a:xfrm flipH="1">
              <a:off x="4608001" y="2132856"/>
              <a:ext cx="3924435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6960865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582888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6165766" y="2558897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47864" y="1052736"/>
            <a:ext cx="2430071" cy="2433307"/>
            <a:chOff x="3347864" y="1052736"/>
            <a:chExt cx="2430071" cy="2433307"/>
          </a:xfrm>
        </p:grpSpPr>
        <p:sp>
          <p:nvSpPr>
            <p:cNvPr id="19" name="Oval 18"/>
            <p:cNvSpPr/>
            <p:nvPr/>
          </p:nvSpPr>
          <p:spPr>
            <a:xfrm>
              <a:off x="3347864" y="1052736"/>
              <a:ext cx="2430071" cy="243330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3914175" y="2145803"/>
              <a:ext cx="822375" cy="223317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4409194" y="2145600"/>
              <a:ext cx="822375" cy="223317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9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 flipH="1">
            <a:off x="638462" y="764704"/>
            <a:ext cx="7848869" cy="4104455"/>
          </a:xfrm>
          <a:prstGeom prst="roundRect">
            <a:avLst>
              <a:gd name="adj" fmla="val 10839"/>
            </a:avLst>
          </a:prstGeom>
          <a:gradFill>
            <a:gsLst>
              <a:gs pos="0">
                <a:schemeClr val="bg1"/>
              </a:gs>
              <a:gs pos="52089">
                <a:srgbClr val="262626"/>
              </a:gs>
              <a:gs pos="39999">
                <a:schemeClr val="bg1">
                  <a:lumMod val="85000"/>
                  <a:lumOff val="15000"/>
                </a:schemeClr>
              </a:gs>
              <a:gs pos="7000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</a:gradFill>
          <a:scene3d>
            <a:camera prst="orthographicFront"/>
            <a:lightRig rig="freezing" dir="t"/>
          </a:scene3d>
          <a:sp3d prstMaterial="dkEdge">
            <a:bevelT w="1270000" h="635000"/>
            <a:bevelB w="1270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39701" y="6453334"/>
            <a:ext cx="66937" cy="28803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040591" y="6309321"/>
            <a:ext cx="89093" cy="4326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140468" y="6453334"/>
            <a:ext cx="79614" cy="28803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32178" y="6309320"/>
            <a:ext cx="79614" cy="432048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602128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600" b="1" dirty="0" smtClean="0">
                <a:ln w="11430"/>
                <a:gradFill>
                  <a:gsLst>
                    <a:gs pos="0">
                      <a:srgbClr val="CC8E60">
                        <a:tint val="70000"/>
                        <a:satMod val="245000"/>
                      </a:srgbClr>
                    </a:gs>
                    <a:gs pos="75000">
                      <a:srgbClr val="CC8E6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C8E6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Now Playing:</a:t>
            </a:r>
          </a:p>
          <a:p>
            <a:r>
              <a:rPr lang="en-US" sz="2000" b="1" dirty="0" smtClean="0">
                <a:ln w="11430"/>
                <a:gradFill>
                  <a:gsLst>
                    <a:gs pos="0">
                      <a:srgbClr val="CC8E60">
                        <a:tint val="70000"/>
                        <a:satMod val="245000"/>
                      </a:srgbClr>
                    </a:gs>
                    <a:gs pos="75000">
                      <a:srgbClr val="CC8E6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C8E6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Once Upon A Time In </a:t>
            </a:r>
            <a:r>
              <a:rPr lang="en-US" sz="2000" b="1" dirty="0" err="1" smtClean="0">
                <a:ln w="11430"/>
                <a:gradFill>
                  <a:gsLst>
                    <a:gs pos="0">
                      <a:srgbClr val="CC8E60">
                        <a:tint val="70000"/>
                        <a:satMod val="245000"/>
                      </a:srgbClr>
                    </a:gs>
                    <a:gs pos="75000">
                      <a:srgbClr val="CC8E6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C8E6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Mumbaai</a:t>
            </a:r>
            <a:r>
              <a:rPr lang="en-US" sz="2000" b="1" dirty="0" smtClean="0">
                <a:ln w="11430"/>
                <a:gradFill>
                  <a:gsLst>
                    <a:gs pos="0">
                      <a:srgbClr val="CC8E60">
                        <a:tint val="70000"/>
                        <a:satMod val="245000"/>
                      </a:srgbClr>
                    </a:gs>
                    <a:gs pos="75000">
                      <a:srgbClr val="CC8E6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C8E6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 – Tum Jo </a:t>
            </a:r>
            <a:r>
              <a:rPr lang="en-US" sz="2000" b="1" dirty="0" err="1" smtClean="0">
                <a:ln w="11430"/>
                <a:gradFill>
                  <a:gsLst>
                    <a:gs pos="0">
                      <a:srgbClr val="CC8E60">
                        <a:tint val="70000"/>
                        <a:satMod val="245000"/>
                      </a:srgbClr>
                    </a:gs>
                    <a:gs pos="75000">
                      <a:srgbClr val="CC8E6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C8E6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Aaye</a:t>
            </a:r>
            <a:endParaRPr lang="en-IN" sz="2000" b="1" dirty="0">
              <a:ln w="11430"/>
              <a:gradFill>
                <a:gsLst>
                  <a:gs pos="0">
                    <a:srgbClr val="CC8E60">
                      <a:tint val="70000"/>
                      <a:satMod val="245000"/>
                    </a:srgbClr>
                  </a:gs>
                  <a:gs pos="75000">
                    <a:srgbClr val="CC8E60">
                      <a:tint val="90000"/>
                      <a:shade val="60000"/>
                      <a:satMod val="240000"/>
                    </a:srgbClr>
                  </a:gs>
                  <a:gs pos="100000">
                    <a:srgbClr val="CC8E6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476672"/>
            <a:ext cx="3960440" cy="51125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4789525" y="476672"/>
            <a:ext cx="3958939" cy="51125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Round Same Side Corner Rectangle 12"/>
          <p:cNvSpPr/>
          <p:nvPr/>
        </p:nvSpPr>
        <p:spPr>
          <a:xfrm>
            <a:off x="107504" y="116957"/>
            <a:ext cx="648072" cy="260648"/>
          </a:xfrm>
          <a:prstGeom prst="round2SameRect">
            <a:avLst/>
          </a:prstGeom>
          <a:gradFill flip="none" rotWithShape="1">
            <a:gsLst>
              <a:gs pos="0">
                <a:schemeClr val="dk1">
                  <a:shade val="85000"/>
                </a:schemeClr>
              </a:gs>
              <a:gs pos="100000">
                <a:schemeClr val="dk1">
                  <a:tint val="90000"/>
                  <a:alpha val="100000"/>
                  <a:satMod val="200000"/>
                </a:schemeClr>
              </a:gs>
            </a:gsLst>
            <a:lin ang="16200000" scaled="1"/>
            <a:tileRect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Comic Sans MS" pitchFamily="66" charset="0"/>
              </a:rPr>
              <a:t>File</a:t>
            </a:r>
            <a:endParaRPr lang="en-IN" sz="1200" dirty="0">
              <a:solidFill>
                <a:srgbClr val="FFFFFF"/>
              </a:solidFill>
              <a:latin typeface="Comic Sans MS" pitchFamily="66" charset="0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2555776" y="133765"/>
            <a:ext cx="648072" cy="260648"/>
          </a:xfrm>
          <a:prstGeom prst="round2SameRect">
            <a:avLst/>
          </a:prstGeom>
          <a:gradFill flip="none" rotWithShape="1">
            <a:gsLst>
              <a:gs pos="0">
                <a:schemeClr val="dk1">
                  <a:shade val="85000"/>
                </a:schemeClr>
              </a:gs>
              <a:gs pos="100000">
                <a:schemeClr val="dk1">
                  <a:tint val="90000"/>
                  <a:alpha val="100000"/>
                  <a:satMod val="200000"/>
                </a:schemeClr>
              </a:gs>
            </a:gsLst>
            <a:lin ang="16200000" scaled="1"/>
            <a:tileRect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Comic Sans MS" pitchFamily="66" charset="0"/>
              </a:rPr>
              <a:t>Help</a:t>
            </a:r>
            <a:endParaRPr lang="en-IN" sz="1200" dirty="0">
              <a:solidFill>
                <a:srgbClr val="FFFFFF"/>
              </a:solidFill>
              <a:latin typeface="Comic Sans MS" pitchFamily="66" charset="0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1727684" y="116957"/>
            <a:ext cx="648072" cy="260648"/>
          </a:xfrm>
          <a:prstGeom prst="round2SameRect">
            <a:avLst/>
          </a:prstGeom>
          <a:gradFill flip="none" rotWithShape="1">
            <a:gsLst>
              <a:gs pos="0">
                <a:schemeClr val="dk1">
                  <a:shade val="85000"/>
                </a:schemeClr>
              </a:gs>
              <a:gs pos="100000">
                <a:schemeClr val="dk1">
                  <a:tint val="90000"/>
                  <a:alpha val="100000"/>
                  <a:satMod val="200000"/>
                </a:schemeClr>
              </a:gs>
            </a:gsLst>
            <a:lin ang="16200000" scaled="1"/>
            <a:tileRect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Comic Sans MS" pitchFamily="66" charset="0"/>
              </a:rPr>
              <a:t>Tools</a:t>
            </a:r>
            <a:endParaRPr lang="en-IN" sz="1200" dirty="0">
              <a:solidFill>
                <a:srgbClr val="FFFFFF"/>
              </a:solidFill>
              <a:latin typeface="Comic Sans MS" pitchFamily="66" charset="0"/>
            </a:endParaRPr>
          </a:p>
        </p:txBody>
      </p:sp>
      <p:sp>
        <p:nvSpPr>
          <p:cNvPr id="16" name="Round Same Side Corner Rectangle 15"/>
          <p:cNvSpPr/>
          <p:nvPr/>
        </p:nvSpPr>
        <p:spPr>
          <a:xfrm>
            <a:off x="888740" y="116957"/>
            <a:ext cx="648072" cy="260648"/>
          </a:xfrm>
          <a:prstGeom prst="round2SameRect">
            <a:avLst/>
          </a:prstGeom>
          <a:gradFill flip="none" rotWithShape="1">
            <a:gsLst>
              <a:gs pos="0">
                <a:schemeClr val="dk1">
                  <a:shade val="85000"/>
                </a:schemeClr>
              </a:gs>
              <a:gs pos="100000">
                <a:schemeClr val="dk1">
                  <a:tint val="90000"/>
                  <a:alpha val="100000"/>
                  <a:satMod val="200000"/>
                </a:schemeClr>
              </a:gs>
            </a:gsLst>
            <a:lin ang="16200000" scaled="1"/>
            <a:tileRect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Comic Sans MS" pitchFamily="66" charset="0"/>
              </a:rPr>
              <a:t>Media</a:t>
            </a:r>
            <a:endParaRPr lang="en-IN" sz="1200" dirty="0">
              <a:solidFill>
                <a:srgbClr val="FFFF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400800" y="1810815"/>
            <a:ext cx="2160000" cy="2160000"/>
          </a:xfrm>
          <a:prstGeom prst="ellipse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  <a:tileRect/>
          </a:gradFill>
          <a:ln w="152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en-IN" sz="16600" b="1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4" t="-42413" r="36745" b="-31515"/>
          <a:stretch/>
        </p:blipFill>
        <p:spPr bwMode="auto">
          <a:xfrm>
            <a:off x="1905000" y="-1326776"/>
            <a:ext cx="2768601" cy="9628094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2700000" scaled="1"/>
            <a:tileRect/>
          </a:gradFill>
          <a:ln>
            <a:noFill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184400" y="1456872"/>
            <a:ext cx="220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stA="75000" endPos="43000" dist="12700" dir="5400000" sy="-100000" algn="bl" rotWithShape="0"/>
                </a:effectLst>
                <a:latin typeface="AR DESTINE" pitchFamily="2" charset="0"/>
              </a:rPr>
              <a:t>ANIco.in</a:t>
            </a:r>
            <a:endParaRPr lang="en-IN" sz="4000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stA="75000" endPos="43000" dist="12700" dir="5400000" sy="-100000" algn="bl" rotWithShape="0"/>
              </a:effectLst>
              <a:latin typeface="AR DEST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8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7700" y="152400"/>
            <a:ext cx="7924800" cy="3135000"/>
            <a:chOff x="647700" y="1447800"/>
            <a:chExt cx="7924800" cy="3135000"/>
          </a:xfrm>
        </p:grpSpPr>
        <p:cxnSp>
          <p:nvCxnSpPr>
            <p:cNvPr id="19" name="Straight Connector 18"/>
            <p:cNvCxnSpPr>
              <a:stCxn id="12" idx="2"/>
              <a:endCxn id="11" idx="0"/>
            </p:cNvCxnSpPr>
            <p:nvPr/>
          </p:nvCxnSpPr>
          <p:spPr>
            <a:xfrm>
              <a:off x="4610100" y="2133600"/>
              <a:ext cx="0" cy="198120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47700" y="1447800"/>
              <a:ext cx="7924800" cy="685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47700" y="4114800"/>
              <a:ext cx="7924800" cy="468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lowchart: Stored Data 14"/>
            <p:cNvSpPr/>
            <p:nvPr/>
          </p:nvSpPr>
          <p:spPr>
            <a:xfrm>
              <a:off x="647700" y="1447800"/>
              <a:ext cx="1714500" cy="685800"/>
            </a:xfrm>
            <a:prstGeom prst="flowChartOnlineStorage">
              <a:avLst/>
            </a:prstGeom>
            <a:gradFill flip="none" rotWithShape="1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17" name="Flowchart: Stored Data 16"/>
            <p:cNvSpPr/>
            <p:nvPr/>
          </p:nvSpPr>
          <p:spPr>
            <a:xfrm flipH="1">
              <a:off x="7391400" y="4114800"/>
              <a:ext cx="1181100" cy="468000"/>
            </a:xfrm>
            <a:prstGeom prst="flowChartOnlineStorage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bIns="108000" rtlCol="0" anchor="ctr" anchorCtr="0">
              <a:sp3d extrusionH="57150" prstMaterial="dkEdge">
                <a:bevelT w="38100" h="38100"/>
                <a:bevelB w="38100" h="38100"/>
              </a:sp3d>
            </a:bodyPr>
            <a:lstStyle/>
            <a:p>
              <a:pPr algn="ctr"/>
              <a:r>
                <a:rPr lang="en-US" sz="4000" dirty="0" smtClean="0">
                  <a:gradFill>
                    <a:gsLst>
                      <a:gs pos="0">
                        <a:srgbClr val="FFEFD1"/>
                      </a:gs>
                      <a:gs pos="64999">
                        <a:srgbClr val="F0EBD5"/>
                      </a:gs>
                      <a:gs pos="100000">
                        <a:srgbClr val="D1C39F"/>
                      </a:gs>
                    </a:gsLst>
                    <a:lin ang="5400000" scaled="0"/>
                  </a:gradFill>
                </a:rPr>
                <a:t>■</a:t>
              </a:r>
              <a:endParaRPr lang="en-IN" sz="4000" dirty="0"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90600" y="4310700"/>
              <a:ext cx="6324600" cy="76200"/>
            </a:xfrm>
            <a:prstGeom prst="round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sunset" dir="t"/>
            </a:scene3d>
            <a:sp3d prstMaterial="dkEdge"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Oval 3"/>
          <p:cNvSpPr/>
          <p:nvPr/>
        </p:nvSpPr>
        <p:spPr>
          <a:xfrm>
            <a:off x="3810000" y="3429000"/>
            <a:ext cx="1600200" cy="1600200"/>
          </a:xfrm>
          <a:prstGeom prst="ellipse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sunset" dir="t"/>
          </a:scene3d>
          <a:sp3d prstMaterial="dkEdge">
            <a:bevelT w="762000" h="762000"/>
            <a:bevelB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rIns="1008000" rtlCol="0" anchor="ctr">
            <a:sp3d extrusionH="57150" prstMaterial="dkEdge">
              <a:bevelT w="38100" h="38100"/>
              <a:bevelB w="38100" h="38100"/>
            </a:sp3d>
          </a:bodyPr>
          <a:lstStyle/>
          <a:p>
            <a:r>
              <a:rPr lang="en-US" sz="8000" dirty="0" smtClean="0"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  <a:effectLst/>
              </a:rPr>
              <a:t>►</a:t>
            </a:r>
            <a:endParaRPr lang="en-IN" sz="8000" dirty="0"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effectLst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7700" y="5181600"/>
            <a:ext cx="7924800" cy="1600200"/>
            <a:chOff x="647700" y="2286000"/>
            <a:chExt cx="7924800" cy="1600200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552700" y="3086100"/>
              <a:ext cx="609600" cy="45720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171700" y="3543300"/>
              <a:ext cx="381000" cy="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057900" y="2628900"/>
              <a:ext cx="609600" cy="45720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667500" y="2628900"/>
              <a:ext cx="381000" cy="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7048500" y="2286000"/>
              <a:ext cx="1524000" cy="685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 prstMaterial="dkEdge">
                <a:bevelT w="38100" h="38100"/>
                <a:bevelB w="38100" h="38100"/>
              </a:sp3d>
            </a:bodyPr>
            <a:lstStyle/>
            <a:p>
              <a:pPr algn="ctr"/>
              <a:r>
                <a:rPr lang="en-US" sz="3000" b="1" dirty="0" smtClean="0">
                  <a:gradFill>
                    <a:gsLst>
                      <a:gs pos="0">
                        <a:srgbClr val="FFEFD1"/>
                      </a:gs>
                      <a:gs pos="64999">
                        <a:srgbClr val="F0EBD5"/>
                      </a:gs>
                      <a:gs pos="100000">
                        <a:srgbClr val="D1C39F"/>
                      </a:gs>
                    </a:gsLst>
                    <a:lin ang="5400000" scaled="0"/>
                  </a:gradFill>
                </a:rPr>
                <a:t>►►I</a:t>
              </a:r>
              <a:endParaRPr lang="en-IN" sz="3000" b="1" dirty="0"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3162300" y="3086100"/>
              <a:ext cx="2895600" cy="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647700" y="3200400"/>
              <a:ext cx="1524000" cy="685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 prstMaterial="dkEdge">
                <a:bevelT w="38100" h="38100"/>
                <a:bevelB w="38100" h="38100"/>
              </a:sp3d>
            </a:bodyPr>
            <a:lstStyle/>
            <a:p>
              <a:pPr algn="ctr"/>
              <a:r>
                <a:rPr lang="en-US" sz="3000" b="1" dirty="0" smtClean="0">
                  <a:gradFill>
                    <a:gsLst>
                      <a:gs pos="0">
                        <a:srgbClr val="FFEFD1"/>
                      </a:gs>
                      <a:gs pos="64999">
                        <a:srgbClr val="F0EBD5"/>
                      </a:gs>
                      <a:gs pos="100000">
                        <a:srgbClr val="D1C39F"/>
                      </a:gs>
                    </a:gsLst>
                    <a:lin ang="5400000" scaled="0"/>
                  </a:gradFill>
                </a:rPr>
                <a:t>I◄◄</a:t>
              </a:r>
              <a:endParaRPr lang="en-IN" sz="3000" b="1" dirty="0"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3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7700" y="152400"/>
            <a:ext cx="7924800" cy="3135000"/>
            <a:chOff x="647700" y="1447800"/>
            <a:chExt cx="7924800" cy="3135000"/>
          </a:xfrm>
        </p:grpSpPr>
        <p:cxnSp>
          <p:nvCxnSpPr>
            <p:cNvPr id="19" name="Straight Connector 18"/>
            <p:cNvCxnSpPr>
              <a:stCxn id="12" idx="2"/>
              <a:endCxn id="11" idx="0"/>
            </p:cNvCxnSpPr>
            <p:nvPr/>
          </p:nvCxnSpPr>
          <p:spPr>
            <a:xfrm>
              <a:off x="4610100" y="2133600"/>
              <a:ext cx="0" cy="198120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47700" y="1447800"/>
              <a:ext cx="7924800" cy="685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47700" y="4114800"/>
              <a:ext cx="7924800" cy="468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lowchart: Stored Data 14"/>
            <p:cNvSpPr/>
            <p:nvPr/>
          </p:nvSpPr>
          <p:spPr>
            <a:xfrm>
              <a:off x="647700" y="1447800"/>
              <a:ext cx="1714500" cy="685800"/>
            </a:xfrm>
            <a:prstGeom prst="flowChartOnlineStorage">
              <a:avLst/>
            </a:prstGeom>
            <a:gradFill flip="none" rotWithShape="1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17" name="Flowchart: Stored Data 16"/>
            <p:cNvSpPr/>
            <p:nvPr/>
          </p:nvSpPr>
          <p:spPr>
            <a:xfrm flipH="1">
              <a:off x="7391400" y="4114800"/>
              <a:ext cx="1181100" cy="468000"/>
            </a:xfrm>
            <a:prstGeom prst="flowChartOnlineStorage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bIns="108000" rtlCol="0" anchor="ctr" anchorCtr="0">
              <a:sp3d extrusionH="57150" prstMaterial="dkEdge">
                <a:bevelT w="38100" h="38100"/>
                <a:bevelB w="38100" h="38100"/>
              </a:sp3d>
            </a:bodyPr>
            <a:lstStyle/>
            <a:p>
              <a:pPr algn="ctr"/>
              <a:r>
                <a:rPr lang="en-US" sz="4000" dirty="0" smtClean="0">
                  <a:gradFill flip="none" rotWithShape="1">
                    <a:gsLst>
                      <a:gs pos="0">
                        <a:srgbClr val="FFEFD1"/>
                      </a:gs>
                      <a:gs pos="64999">
                        <a:srgbClr val="F0EBD5"/>
                      </a:gs>
                      <a:gs pos="100000">
                        <a:srgbClr val="D1C39F"/>
                      </a:gs>
                    </a:gsLst>
                    <a:lin ang="10800000" scaled="1"/>
                    <a:tileRect/>
                  </a:gradFill>
                </a:rPr>
                <a:t>■</a:t>
              </a:r>
              <a:endParaRPr lang="en-IN" sz="4000" dirty="0">
                <a:gradFill flip="none" rotWithShape="1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10800000" scaled="1"/>
                  <a:tileRect/>
                </a:gra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90600" y="4310700"/>
              <a:ext cx="6324600" cy="76200"/>
            </a:xfrm>
            <a:prstGeom prst="round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sunset" dir="t"/>
            </a:scene3d>
            <a:sp3d prstMaterial="dkEdge"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Oval 3"/>
          <p:cNvSpPr/>
          <p:nvPr/>
        </p:nvSpPr>
        <p:spPr>
          <a:xfrm>
            <a:off x="3810000" y="34290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orthographicFront"/>
            <a:lightRig rig="sunset" dir="t"/>
          </a:scene3d>
          <a:sp3d prstMaterial="dkEdge">
            <a:bevelT w="762000" h="762000"/>
            <a:bevelB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rIns="1008000" rtlCol="0" anchor="ctr">
            <a:sp3d extrusionH="57150" prstMaterial="dkEdge">
              <a:bevelT w="38100" h="38100"/>
              <a:bevelB w="38100" h="38100"/>
            </a:sp3d>
          </a:bodyPr>
          <a:lstStyle/>
          <a:p>
            <a:r>
              <a:rPr lang="en-US" sz="8000" dirty="0" smtClean="0"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  <a:effectLst/>
              </a:rPr>
              <a:t>►</a:t>
            </a:r>
            <a:endParaRPr lang="en-IN" sz="8000" dirty="0"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effectLst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7700" y="5207726"/>
            <a:ext cx="7937863" cy="1574074"/>
            <a:chOff x="647700" y="2312126"/>
            <a:chExt cx="7937863" cy="157407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552700" y="3086100"/>
              <a:ext cx="609600" cy="45720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171700" y="3543300"/>
              <a:ext cx="381000" cy="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057900" y="2655026"/>
              <a:ext cx="609600" cy="431074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667500" y="2655026"/>
              <a:ext cx="381000" cy="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7061563" y="2312126"/>
              <a:ext cx="1524000" cy="685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 prstMaterial="dkEdge">
                <a:bevelT w="38100" h="38100"/>
                <a:bevelB w="38100" h="38100"/>
              </a:sp3d>
            </a:bodyPr>
            <a:lstStyle/>
            <a:p>
              <a:pPr algn="ctr"/>
              <a:r>
                <a:rPr lang="en-US" sz="3000" b="1" dirty="0" smtClean="0">
                  <a:gradFill flip="none" rotWithShape="1">
                    <a:gsLst>
                      <a:gs pos="0">
                        <a:srgbClr val="FFEFD1"/>
                      </a:gs>
                      <a:gs pos="64999">
                        <a:srgbClr val="F0EBD5"/>
                      </a:gs>
                      <a:gs pos="100000">
                        <a:srgbClr val="D1C39F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</a:rPr>
                <a:t>►►I</a:t>
              </a:r>
              <a:endParaRPr lang="en-IN" sz="3000" b="1" dirty="0">
                <a:gradFill flip="none" rotWithShape="1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3162300" y="3086100"/>
              <a:ext cx="2895600" cy="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647700" y="3200400"/>
              <a:ext cx="1524000" cy="685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 prstMaterial="dkEdge">
                <a:bevelT w="38100" h="38100"/>
                <a:bevelB w="38100" h="38100"/>
              </a:sp3d>
            </a:bodyPr>
            <a:lstStyle/>
            <a:p>
              <a:pPr algn="ctr"/>
              <a:r>
                <a:rPr lang="en-US" sz="3000" b="1" dirty="0" smtClean="0">
                  <a:gradFill>
                    <a:gsLst>
                      <a:gs pos="0">
                        <a:srgbClr val="FFEFD1"/>
                      </a:gs>
                      <a:gs pos="64999">
                        <a:srgbClr val="F0EBD5"/>
                      </a:gs>
                      <a:gs pos="100000">
                        <a:srgbClr val="D1C39F"/>
                      </a:gs>
                    </a:gsLst>
                    <a:lin ang="5400000" scaled="0"/>
                  </a:gradFill>
                </a:rPr>
                <a:t>I◄◄</a:t>
              </a:r>
              <a:endParaRPr lang="en-IN" sz="3000" b="1" dirty="0"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5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7700" y="152400"/>
            <a:ext cx="7924800" cy="3135000"/>
            <a:chOff x="647700" y="1447800"/>
            <a:chExt cx="7924800" cy="3135000"/>
          </a:xfrm>
        </p:grpSpPr>
        <p:cxnSp>
          <p:nvCxnSpPr>
            <p:cNvPr id="19" name="Straight Connector 18"/>
            <p:cNvCxnSpPr>
              <a:stCxn id="12" idx="2"/>
              <a:endCxn id="11" idx="0"/>
            </p:cNvCxnSpPr>
            <p:nvPr/>
          </p:nvCxnSpPr>
          <p:spPr>
            <a:xfrm>
              <a:off x="4610100" y="2133600"/>
              <a:ext cx="0" cy="198120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47700" y="1447800"/>
              <a:ext cx="7924800" cy="685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47700" y="4114800"/>
              <a:ext cx="7924800" cy="468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lowchart: Stored Data 14"/>
            <p:cNvSpPr/>
            <p:nvPr/>
          </p:nvSpPr>
          <p:spPr>
            <a:xfrm>
              <a:off x="647700" y="1447800"/>
              <a:ext cx="1714500" cy="685800"/>
            </a:xfrm>
            <a:prstGeom prst="flowChartOnlineStorage">
              <a:avLst/>
            </a:prstGeom>
            <a:gradFill flip="none" rotWithShape="1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17" name="Flowchart: Stored Data 16"/>
            <p:cNvSpPr/>
            <p:nvPr/>
          </p:nvSpPr>
          <p:spPr>
            <a:xfrm flipH="1">
              <a:off x="7391400" y="4114800"/>
              <a:ext cx="1181100" cy="468000"/>
            </a:xfrm>
            <a:prstGeom prst="flowChartOnlineStorage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bIns="108000" rtlCol="0" anchor="ctr" anchorCtr="0">
              <a:sp3d extrusionH="57150" prstMaterial="dkEdge">
                <a:bevelT w="38100" h="38100"/>
                <a:bevelB w="38100" h="38100"/>
              </a:sp3d>
            </a:bodyPr>
            <a:lstStyle/>
            <a:p>
              <a:pPr algn="ctr"/>
              <a:r>
                <a:rPr lang="en-US" sz="4000" dirty="0" smtClean="0">
                  <a:gradFill>
                    <a:gsLst>
                      <a:gs pos="0">
                        <a:srgbClr val="FFEFD1"/>
                      </a:gs>
                      <a:gs pos="64999">
                        <a:srgbClr val="F0EBD5"/>
                      </a:gs>
                      <a:gs pos="100000">
                        <a:srgbClr val="D1C39F"/>
                      </a:gs>
                    </a:gsLst>
                    <a:lin ang="5400000" scaled="0"/>
                  </a:gradFill>
                </a:rPr>
                <a:t>■</a:t>
              </a:r>
              <a:endParaRPr lang="en-IN" sz="4000" dirty="0"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90600" y="4310700"/>
              <a:ext cx="6324600" cy="76200"/>
            </a:xfrm>
            <a:prstGeom prst="round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sunset" dir="t"/>
            </a:scene3d>
            <a:sp3d prstMaterial="dkEdge"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Oval 3"/>
          <p:cNvSpPr/>
          <p:nvPr/>
        </p:nvSpPr>
        <p:spPr>
          <a:xfrm>
            <a:off x="3810000" y="3429000"/>
            <a:ext cx="1600200" cy="1600200"/>
          </a:xfrm>
          <a:prstGeom prst="ellipse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sunset" dir="t"/>
          </a:scene3d>
          <a:sp3d prstMaterial="dkEdge">
            <a:bevelT w="762000" h="762000"/>
            <a:bevelB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3d extrusionH="5715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sz="8000" b="1" dirty="0" smtClean="0"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rPr>
              <a:t>II</a:t>
            </a:r>
            <a:endParaRPr lang="en-IN" sz="8000" b="1" dirty="0"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effectLst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34637" y="5181600"/>
            <a:ext cx="7937863" cy="1626326"/>
            <a:chOff x="634637" y="2286000"/>
            <a:chExt cx="7937863" cy="1626326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552700" y="3086100"/>
              <a:ext cx="609600" cy="483326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158637" y="3569426"/>
              <a:ext cx="381000" cy="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057900" y="2628900"/>
              <a:ext cx="609600" cy="45720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667500" y="2628900"/>
              <a:ext cx="381000" cy="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7048500" y="2286000"/>
              <a:ext cx="1524000" cy="685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 prstMaterial="dkEdge">
                <a:bevelT w="38100" h="38100"/>
                <a:bevelB w="38100" h="38100"/>
              </a:sp3d>
            </a:bodyPr>
            <a:lstStyle/>
            <a:p>
              <a:pPr algn="ctr"/>
              <a:r>
                <a:rPr lang="en-US" sz="3000" b="1" dirty="0" smtClean="0">
                  <a:gradFill>
                    <a:gsLst>
                      <a:gs pos="0">
                        <a:srgbClr val="FFEFD1"/>
                      </a:gs>
                      <a:gs pos="64999">
                        <a:srgbClr val="F0EBD5"/>
                      </a:gs>
                      <a:gs pos="100000">
                        <a:srgbClr val="D1C39F"/>
                      </a:gs>
                    </a:gsLst>
                    <a:lin ang="5400000" scaled="0"/>
                  </a:gradFill>
                </a:rPr>
                <a:t>►►I</a:t>
              </a:r>
              <a:endParaRPr lang="en-IN" sz="3000" b="1" dirty="0"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3162300" y="3086100"/>
              <a:ext cx="2895600" cy="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634637" y="3226526"/>
              <a:ext cx="1524000" cy="685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 prstMaterial="dkEdge">
                <a:bevelT w="38100" h="38100"/>
                <a:bevelB w="38100" h="38100"/>
              </a:sp3d>
            </a:bodyPr>
            <a:lstStyle/>
            <a:p>
              <a:pPr algn="ctr"/>
              <a:r>
                <a:rPr lang="en-US" sz="3000" b="1" dirty="0" smtClean="0">
                  <a:gradFill flip="none" rotWithShape="1">
                    <a:gsLst>
                      <a:gs pos="0">
                        <a:srgbClr val="FFEFD1"/>
                      </a:gs>
                      <a:gs pos="64999">
                        <a:srgbClr val="F0EBD5"/>
                      </a:gs>
                      <a:gs pos="100000">
                        <a:srgbClr val="D1C39F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</a:rPr>
                <a:t>I◄◄</a:t>
              </a:r>
              <a:endParaRPr lang="en-IN" sz="3000" b="1" dirty="0">
                <a:gradFill flip="none" rotWithShape="1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9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7700" y="152400"/>
            <a:ext cx="7924800" cy="3135000"/>
            <a:chOff x="647700" y="1447800"/>
            <a:chExt cx="7924800" cy="3135000"/>
          </a:xfrm>
        </p:grpSpPr>
        <p:cxnSp>
          <p:nvCxnSpPr>
            <p:cNvPr id="19" name="Straight Connector 18"/>
            <p:cNvCxnSpPr>
              <a:stCxn id="12" idx="2"/>
              <a:endCxn id="11" idx="0"/>
            </p:cNvCxnSpPr>
            <p:nvPr/>
          </p:nvCxnSpPr>
          <p:spPr>
            <a:xfrm>
              <a:off x="4610100" y="2133600"/>
              <a:ext cx="0" cy="198120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47700" y="1447800"/>
              <a:ext cx="7924800" cy="685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47700" y="4114800"/>
              <a:ext cx="7924800" cy="468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lowchart: Stored Data 14"/>
            <p:cNvSpPr/>
            <p:nvPr/>
          </p:nvSpPr>
          <p:spPr>
            <a:xfrm>
              <a:off x="647700" y="1447800"/>
              <a:ext cx="1714500" cy="685800"/>
            </a:xfrm>
            <a:prstGeom prst="flowChartOnlineStorage">
              <a:avLst/>
            </a:prstGeom>
            <a:gradFill flip="none" rotWithShape="1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17" name="Flowchart: Stored Data 16"/>
            <p:cNvSpPr/>
            <p:nvPr/>
          </p:nvSpPr>
          <p:spPr>
            <a:xfrm flipH="1">
              <a:off x="7391400" y="4114800"/>
              <a:ext cx="1181100" cy="468000"/>
            </a:xfrm>
            <a:prstGeom prst="flowChartOnlineStorage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bIns="108000" rtlCol="0" anchor="ctr" anchorCtr="0">
              <a:sp3d extrusionH="57150" prstMaterial="dkEdge">
                <a:bevelT w="38100" h="38100"/>
                <a:bevelB w="38100" h="38100"/>
              </a:sp3d>
            </a:bodyPr>
            <a:lstStyle/>
            <a:p>
              <a:pPr algn="ctr"/>
              <a:r>
                <a:rPr lang="en-US" sz="4000" dirty="0" smtClean="0">
                  <a:gradFill>
                    <a:gsLst>
                      <a:gs pos="0">
                        <a:srgbClr val="FFEFD1"/>
                      </a:gs>
                      <a:gs pos="64999">
                        <a:srgbClr val="F0EBD5"/>
                      </a:gs>
                      <a:gs pos="100000">
                        <a:srgbClr val="D1C39F"/>
                      </a:gs>
                    </a:gsLst>
                    <a:lin ang="5400000" scaled="0"/>
                  </a:gradFill>
                </a:rPr>
                <a:t>■</a:t>
              </a:r>
              <a:endParaRPr lang="en-IN" sz="4000" dirty="0"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90600" y="4310700"/>
              <a:ext cx="6324600" cy="76200"/>
            </a:xfrm>
            <a:prstGeom prst="round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sunset" dir="t"/>
            </a:scene3d>
            <a:sp3d prstMaterial="dkEdge"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Oval 3"/>
          <p:cNvSpPr/>
          <p:nvPr/>
        </p:nvSpPr>
        <p:spPr>
          <a:xfrm>
            <a:off x="3810000" y="34290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orthographicFront"/>
            <a:lightRig rig="sunset" dir="t"/>
          </a:scene3d>
          <a:sp3d prstMaterial="dkEdge">
            <a:bevelT w="762000" h="762000"/>
            <a:bevelB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3d extrusionH="5715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sz="8000" b="1" dirty="0" smtClean="0">
                <a:gradFill flip="none" rotWithShape="1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2700000" scaled="1"/>
                  <a:tileRect/>
                </a:gradFill>
              </a:rPr>
              <a:t>II</a:t>
            </a:r>
            <a:endParaRPr lang="en-IN" sz="8000" b="1" dirty="0">
              <a:gradFill flip="none" rotWithShape="1"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2700000" scaled="1"/>
                <a:tileRect/>
              </a:gradFill>
              <a:effectLst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7700" y="5181600"/>
            <a:ext cx="7924800" cy="1600200"/>
            <a:chOff x="647700" y="2286000"/>
            <a:chExt cx="7924800" cy="1600200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2552700" y="3086100"/>
              <a:ext cx="609600" cy="45720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171700" y="3543300"/>
              <a:ext cx="381000" cy="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057900" y="2628900"/>
              <a:ext cx="609600" cy="45720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667500" y="2628900"/>
              <a:ext cx="381000" cy="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7048500" y="2286000"/>
              <a:ext cx="1524000" cy="685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 prstMaterial="dkEdge">
                <a:bevelT w="38100" h="38100"/>
                <a:bevelB w="38100" h="38100"/>
              </a:sp3d>
            </a:bodyPr>
            <a:lstStyle/>
            <a:p>
              <a:pPr algn="ctr"/>
              <a:r>
                <a:rPr lang="en-US" sz="3000" b="1" dirty="0" smtClean="0">
                  <a:gradFill>
                    <a:gsLst>
                      <a:gs pos="0">
                        <a:srgbClr val="FFEFD1"/>
                      </a:gs>
                      <a:gs pos="64999">
                        <a:srgbClr val="F0EBD5"/>
                      </a:gs>
                      <a:gs pos="100000">
                        <a:srgbClr val="D1C39F"/>
                      </a:gs>
                    </a:gsLst>
                    <a:lin ang="5400000" scaled="0"/>
                  </a:gradFill>
                </a:rPr>
                <a:t>►►I</a:t>
              </a:r>
              <a:endParaRPr lang="en-IN" sz="3000" b="1" dirty="0"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>
              <a:off x="3162300" y="3086100"/>
              <a:ext cx="2895600" cy="0"/>
            </a:xfrm>
            <a:prstGeom prst="line">
              <a:avLst/>
            </a:prstGeom>
            <a:ln w="152400" cap="rnd" cmpd="sng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miter lim="800000"/>
            </a:ln>
            <a:effectLst/>
            <a:scene3d>
              <a:camera prst="orthographicFront"/>
              <a:lightRig rig="sunset" dir="t"/>
            </a:scene3d>
            <a:sp3d prstMaterial="dkEdge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647700" y="3200400"/>
              <a:ext cx="1524000" cy="685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sunset" dir="t"/>
            </a:scene3d>
            <a:sp3d prstMaterial="dkEdge">
              <a:bevelT w="381000" h="381000"/>
              <a:bevelB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 prstMaterial="dkEdge">
                <a:bevelT w="38100" h="38100"/>
                <a:bevelB w="38100" h="38100"/>
              </a:sp3d>
            </a:bodyPr>
            <a:lstStyle/>
            <a:p>
              <a:pPr algn="ctr"/>
              <a:r>
                <a:rPr lang="en-US" sz="3000" b="1" dirty="0" smtClean="0">
                  <a:gradFill>
                    <a:gsLst>
                      <a:gs pos="0">
                        <a:srgbClr val="FFEFD1"/>
                      </a:gs>
                      <a:gs pos="64999">
                        <a:srgbClr val="F0EBD5"/>
                      </a:gs>
                      <a:gs pos="100000">
                        <a:srgbClr val="D1C39F"/>
                      </a:gs>
                    </a:gsLst>
                    <a:lin ang="5400000" scaled="0"/>
                  </a:gradFill>
                </a:rPr>
                <a:t>I◄◄</a:t>
              </a:r>
              <a:endParaRPr lang="en-IN" sz="3000" b="1" dirty="0"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12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38464" y="1465373"/>
            <a:ext cx="3924000" cy="1584176"/>
            <a:chOff x="638464" y="2132856"/>
            <a:chExt cx="3924000" cy="1584176"/>
          </a:xfrm>
        </p:grpSpPr>
        <p:sp>
          <p:nvSpPr>
            <p:cNvPr id="24" name="Rounded Rectangle 23"/>
            <p:cNvSpPr/>
            <p:nvPr/>
          </p:nvSpPr>
          <p:spPr>
            <a:xfrm flipH="1">
              <a:off x="638464" y="2132856"/>
              <a:ext cx="3924000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V="1">
              <a:off x="1276804" y="2558872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V="1">
              <a:off x="1693926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V="1">
              <a:off x="2071903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6200000">
            <a:off x="3438605" y="2604030"/>
            <a:ext cx="2248588" cy="1584176"/>
            <a:chOff x="1691680" y="2132856"/>
            <a:chExt cx="2248588" cy="1584176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1691680" y="2132856"/>
              <a:ext cx="2248588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1992633" y="2625489"/>
              <a:ext cx="570885" cy="611936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2898" y="1465373"/>
            <a:ext cx="3924435" cy="1584176"/>
            <a:chOff x="4608001" y="2132856"/>
            <a:chExt cx="3924435" cy="1584176"/>
          </a:xfrm>
        </p:grpSpPr>
        <p:sp>
          <p:nvSpPr>
            <p:cNvPr id="3" name="Rounded Rectangle 2"/>
            <p:cNvSpPr/>
            <p:nvPr/>
          </p:nvSpPr>
          <p:spPr>
            <a:xfrm flipH="1">
              <a:off x="4608001" y="2132856"/>
              <a:ext cx="3924435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6960865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582888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6165766" y="2558897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47864" y="1052736"/>
            <a:ext cx="2430071" cy="2433307"/>
            <a:chOff x="3347864" y="1720219"/>
            <a:chExt cx="2430071" cy="2433307"/>
          </a:xfrm>
        </p:grpSpPr>
        <p:sp>
          <p:nvSpPr>
            <p:cNvPr id="2" name="Oval 1"/>
            <p:cNvSpPr/>
            <p:nvPr/>
          </p:nvSpPr>
          <p:spPr>
            <a:xfrm>
              <a:off x="3347864" y="1720219"/>
              <a:ext cx="2430071" cy="243330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4" name="Isosceles Triangle 3"/>
            <p:cNvSpPr/>
            <p:nvPr/>
          </p:nvSpPr>
          <p:spPr>
            <a:xfrm rot="5400000">
              <a:off x="4216075" y="2486889"/>
              <a:ext cx="1035754" cy="899968"/>
            </a:xfrm>
            <a:prstGeom prst="triangle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3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38464" y="1465373"/>
            <a:ext cx="3924000" cy="1584176"/>
            <a:chOff x="638464" y="2132856"/>
            <a:chExt cx="3924000" cy="1584176"/>
          </a:xfrm>
        </p:grpSpPr>
        <p:sp>
          <p:nvSpPr>
            <p:cNvPr id="24" name="Rounded Rectangle 23"/>
            <p:cNvSpPr/>
            <p:nvPr/>
          </p:nvSpPr>
          <p:spPr>
            <a:xfrm flipH="1">
              <a:off x="638464" y="2132856"/>
              <a:ext cx="3924000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V="1">
              <a:off x="1276804" y="2558872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V="1">
              <a:off x="1693926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V="1">
              <a:off x="2071903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6200000">
            <a:off x="3438605" y="2604030"/>
            <a:ext cx="2248588" cy="1584176"/>
            <a:chOff x="1691680" y="2132856"/>
            <a:chExt cx="2248588" cy="1584176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1691680" y="2132856"/>
              <a:ext cx="2248588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1992633" y="2625489"/>
              <a:ext cx="570885" cy="611936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2898" y="1465373"/>
            <a:ext cx="3924435" cy="1584176"/>
            <a:chOff x="4608001" y="2132856"/>
            <a:chExt cx="3924435" cy="1584176"/>
          </a:xfrm>
        </p:grpSpPr>
        <p:sp>
          <p:nvSpPr>
            <p:cNvPr id="3" name="Rounded Rectangle 2"/>
            <p:cNvSpPr/>
            <p:nvPr/>
          </p:nvSpPr>
          <p:spPr>
            <a:xfrm flipH="1">
              <a:off x="4608001" y="2132856"/>
              <a:ext cx="3924435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6960865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582888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6165766" y="2558897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47864" y="1067701"/>
            <a:ext cx="2430071" cy="2433307"/>
            <a:chOff x="3347864" y="1720219"/>
            <a:chExt cx="2430071" cy="2433307"/>
          </a:xfrm>
        </p:grpSpPr>
        <p:sp>
          <p:nvSpPr>
            <p:cNvPr id="2" name="Oval 1"/>
            <p:cNvSpPr/>
            <p:nvPr/>
          </p:nvSpPr>
          <p:spPr>
            <a:xfrm>
              <a:off x="3347864" y="1720219"/>
              <a:ext cx="2430071" cy="243330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4" name="Isosceles Triangle 3"/>
            <p:cNvSpPr/>
            <p:nvPr/>
          </p:nvSpPr>
          <p:spPr>
            <a:xfrm rot="5400000">
              <a:off x="4216075" y="2486889"/>
              <a:ext cx="1035754" cy="899968"/>
            </a:xfrm>
            <a:prstGeom prst="triangle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5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38464" y="1465373"/>
            <a:ext cx="3924000" cy="1584176"/>
            <a:chOff x="638464" y="2132856"/>
            <a:chExt cx="3924000" cy="1584176"/>
          </a:xfrm>
        </p:grpSpPr>
        <p:sp>
          <p:nvSpPr>
            <p:cNvPr id="24" name="Rounded Rectangle 23"/>
            <p:cNvSpPr/>
            <p:nvPr/>
          </p:nvSpPr>
          <p:spPr>
            <a:xfrm flipH="1">
              <a:off x="638464" y="2132856"/>
              <a:ext cx="3924000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V="1">
              <a:off x="1276804" y="2558872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V="1">
              <a:off x="1693926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V="1">
              <a:off x="2071903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6200000">
            <a:off x="3438605" y="2604030"/>
            <a:ext cx="2248588" cy="1584176"/>
            <a:chOff x="1691680" y="2132856"/>
            <a:chExt cx="2248588" cy="1584176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1691680" y="2132856"/>
              <a:ext cx="2248588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1992633" y="2625489"/>
              <a:ext cx="570885" cy="611936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99992" y="1484784"/>
            <a:ext cx="3924435" cy="1584176"/>
            <a:chOff x="4608001" y="2132856"/>
            <a:chExt cx="3924435" cy="1584176"/>
          </a:xfrm>
        </p:grpSpPr>
        <p:sp>
          <p:nvSpPr>
            <p:cNvPr id="3" name="Rounded Rectangle 2"/>
            <p:cNvSpPr/>
            <p:nvPr/>
          </p:nvSpPr>
          <p:spPr>
            <a:xfrm flipH="1">
              <a:off x="4608001" y="2132856"/>
              <a:ext cx="3924435" cy="1584176"/>
            </a:xfrm>
            <a:prstGeom prst="roundRect">
              <a:avLst>
                <a:gd name="adj" fmla="val 35982"/>
              </a:avLst>
            </a:prstGeom>
            <a:gradFill flip="none" rotWithShape="1"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6960865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582888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6165766" y="2558897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47864" y="1052736"/>
            <a:ext cx="2430071" cy="2433307"/>
            <a:chOff x="3347864" y="1720219"/>
            <a:chExt cx="2430071" cy="2433307"/>
          </a:xfrm>
        </p:grpSpPr>
        <p:sp>
          <p:nvSpPr>
            <p:cNvPr id="2" name="Oval 1"/>
            <p:cNvSpPr/>
            <p:nvPr/>
          </p:nvSpPr>
          <p:spPr>
            <a:xfrm>
              <a:off x="3347864" y="1720219"/>
              <a:ext cx="2430071" cy="243330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4" name="Isosceles Triangle 3"/>
            <p:cNvSpPr/>
            <p:nvPr/>
          </p:nvSpPr>
          <p:spPr>
            <a:xfrm rot="5400000">
              <a:off x="4216075" y="2486889"/>
              <a:ext cx="1035754" cy="899968"/>
            </a:xfrm>
            <a:prstGeom prst="triangle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0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38464" y="1465373"/>
            <a:ext cx="3924000" cy="1584176"/>
            <a:chOff x="638464" y="2132856"/>
            <a:chExt cx="3924000" cy="1584176"/>
          </a:xfrm>
        </p:grpSpPr>
        <p:sp>
          <p:nvSpPr>
            <p:cNvPr id="24" name="Rounded Rectangle 23"/>
            <p:cNvSpPr/>
            <p:nvPr/>
          </p:nvSpPr>
          <p:spPr>
            <a:xfrm flipH="1">
              <a:off x="638464" y="2132856"/>
              <a:ext cx="3924000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V="1">
              <a:off x="1276804" y="2558872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V="1">
              <a:off x="1693926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V="1">
              <a:off x="2071903" y="2546944"/>
              <a:ext cx="895523" cy="756000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6200000">
            <a:off x="3438605" y="2537070"/>
            <a:ext cx="2248588" cy="1584176"/>
            <a:chOff x="1691680" y="2132856"/>
            <a:chExt cx="2248588" cy="1584176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1691680" y="2132856"/>
              <a:ext cx="2248588" cy="1584176"/>
            </a:xfrm>
            <a:prstGeom prst="roundRect">
              <a:avLst>
                <a:gd name="adj" fmla="val 35982"/>
              </a:avLst>
            </a:prstGeom>
            <a:gradFill flip="none" rotWithShape="1"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1992633" y="2625489"/>
              <a:ext cx="570885" cy="611936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2898" y="1465373"/>
            <a:ext cx="3924435" cy="1584176"/>
            <a:chOff x="4608001" y="2132856"/>
            <a:chExt cx="3924435" cy="1584176"/>
          </a:xfrm>
        </p:grpSpPr>
        <p:sp>
          <p:nvSpPr>
            <p:cNvPr id="3" name="Rounded Rectangle 2"/>
            <p:cNvSpPr/>
            <p:nvPr/>
          </p:nvSpPr>
          <p:spPr>
            <a:xfrm flipH="1">
              <a:off x="4608001" y="2132856"/>
              <a:ext cx="3924435" cy="1584176"/>
            </a:xfrm>
            <a:prstGeom prst="roundRect">
              <a:avLst>
                <a:gd name="adj" fmla="val 35982"/>
              </a:avLst>
            </a:prstGeom>
            <a:gradFill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6960865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582888" y="2546969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6165766" y="2558897"/>
              <a:ext cx="895523" cy="755952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39999">
                  <a:schemeClr val="tx1">
                    <a:lumMod val="65000"/>
                  </a:schemeClr>
                </a:gs>
                <a:gs pos="70000">
                  <a:schemeClr val="tx1">
                    <a:lumMod val="65000"/>
                  </a:schemeClr>
                </a:gs>
                <a:gs pos="100000">
                  <a:schemeClr val="tx1">
                    <a:lumMod val="65000"/>
                  </a:schemeClr>
                </a:gs>
              </a:gsLst>
              <a:lin ang="5400000" scaled="0"/>
            </a:gradFill>
            <a:ln>
              <a:solidFill>
                <a:schemeClr val="bg2"/>
              </a:solidFill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47864" y="1052736"/>
            <a:ext cx="2430071" cy="2433307"/>
            <a:chOff x="3347864" y="1720219"/>
            <a:chExt cx="2430071" cy="2433307"/>
          </a:xfrm>
        </p:grpSpPr>
        <p:sp>
          <p:nvSpPr>
            <p:cNvPr id="2" name="Oval 1"/>
            <p:cNvSpPr/>
            <p:nvPr/>
          </p:nvSpPr>
          <p:spPr>
            <a:xfrm>
              <a:off x="3347864" y="1720219"/>
              <a:ext cx="2430071" cy="243330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89">
                  <a:srgbClr val="262626"/>
                </a:gs>
                <a:gs pos="39999">
                  <a:schemeClr val="bg1">
                    <a:lumMod val="85000"/>
                    <a:lumOff val="15000"/>
                  </a:schemeClr>
                </a:gs>
                <a:gs pos="7000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freezing" dir="t"/>
            </a:scene3d>
            <a:sp3d prstMaterial="dkEdge">
              <a:bevelT w="1270000" h="635000"/>
              <a:bevelB w="1270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4" name="Isosceles Triangle 3"/>
            <p:cNvSpPr/>
            <p:nvPr/>
          </p:nvSpPr>
          <p:spPr>
            <a:xfrm rot="5400000">
              <a:off x="4216075" y="2486889"/>
              <a:ext cx="1035754" cy="899968"/>
            </a:xfrm>
            <a:prstGeom prst="triangle">
              <a:avLst/>
            </a:prstGeom>
            <a:gradFill>
              <a:gsLst>
                <a:gs pos="0">
                  <a:schemeClr val="tx1"/>
                </a:gs>
                <a:gs pos="39999">
                  <a:schemeClr val="tx1">
                    <a:lumMod val="85000"/>
                  </a:schemeClr>
                </a:gs>
                <a:gs pos="70000">
                  <a:schemeClr val="tx1">
                    <a:lumMod val="85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1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125</Words>
  <Application>Microsoft Office PowerPoint</Application>
  <PresentationFormat>On-screen Show (4:3)</PresentationFormat>
  <Paragraphs>59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Horizon</vt:lpstr>
      <vt:lpstr>1_Horizon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Singh Raghav</dc:creator>
  <cp:lastModifiedBy>Ajay Raghav</cp:lastModifiedBy>
  <cp:revision>177</cp:revision>
  <dcterms:created xsi:type="dcterms:W3CDTF">2006-08-16T00:00:00Z</dcterms:created>
  <dcterms:modified xsi:type="dcterms:W3CDTF">2011-07-10T22:56:45Z</dcterms:modified>
</cp:coreProperties>
</file>