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57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9E1F"/>
    <a:srgbClr val="422F0A"/>
    <a:srgbClr val="6F4F0F"/>
    <a:srgbClr val="A97817"/>
    <a:srgbClr val="49340B"/>
    <a:srgbClr val="BC861A"/>
    <a:srgbClr val="6E4F10"/>
    <a:srgbClr val="845E12"/>
    <a:srgbClr val="820000"/>
    <a:srgbClr val="A576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AB6FF-57A1-4CD5-8CAF-2FD6C7453A7C}" type="datetimeFigureOut">
              <a:rPr lang="en-IN" smtClean="0"/>
              <a:t>13-12-2011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02A599-D422-49AF-AEBF-75326C490B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055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40B6-F1D6-40D3-9DA7-4AB68B68E02C}" type="datetimeFigureOut">
              <a:rPr lang="en-IN" smtClean="0"/>
              <a:t>13-12-2011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97DB-8D7E-49BA-885C-D6FB796140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670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40B6-F1D6-40D3-9DA7-4AB68B68E02C}" type="datetimeFigureOut">
              <a:rPr lang="en-IN" smtClean="0"/>
              <a:t>13-12-2011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97DB-8D7E-49BA-885C-D6FB796140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671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40B6-F1D6-40D3-9DA7-4AB68B68E02C}" type="datetimeFigureOut">
              <a:rPr lang="en-IN" smtClean="0"/>
              <a:t>13-12-2011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97DB-8D7E-49BA-885C-D6FB796140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83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40B6-F1D6-40D3-9DA7-4AB68B68E02C}" type="datetimeFigureOut">
              <a:rPr lang="en-IN" smtClean="0"/>
              <a:t>13-12-2011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97DB-8D7E-49BA-885C-D6FB796140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79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40B6-F1D6-40D3-9DA7-4AB68B68E02C}" type="datetimeFigureOut">
              <a:rPr lang="en-IN" smtClean="0"/>
              <a:t>13-12-2011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97DB-8D7E-49BA-885C-D6FB796140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057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40B6-F1D6-40D3-9DA7-4AB68B68E02C}" type="datetimeFigureOut">
              <a:rPr lang="en-IN" smtClean="0"/>
              <a:t>13-12-2011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97DB-8D7E-49BA-885C-D6FB796140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565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40B6-F1D6-40D3-9DA7-4AB68B68E02C}" type="datetimeFigureOut">
              <a:rPr lang="en-IN" smtClean="0"/>
              <a:t>13-12-2011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97DB-8D7E-49BA-885C-D6FB796140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28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40B6-F1D6-40D3-9DA7-4AB68B68E02C}" type="datetimeFigureOut">
              <a:rPr lang="en-IN" smtClean="0"/>
              <a:t>13-12-2011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97DB-8D7E-49BA-885C-D6FB796140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839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40B6-F1D6-40D3-9DA7-4AB68B68E02C}" type="datetimeFigureOut">
              <a:rPr lang="en-IN" smtClean="0"/>
              <a:t>13-12-2011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97DB-8D7E-49BA-885C-D6FB796140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357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40B6-F1D6-40D3-9DA7-4AB68B68E02C}" type="datetimeFigureOut">
              <a:rPr lang="en-IN" smtClean="0"/>
              <a:t>13-12-2011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97DB-8D7E-49BA-885C-D6FB796140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225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40B6-F1D6-40D3-9DA7-4AB68B68E02C}" type="datetimeFigureOut">
              <a:rPr lang="en-IN" smtClean="0"/>
              <a:t>13-12-2011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97DB-8D7E-49BA-885C-D6FB796140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55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640B6-F1D6-40D3-9DA7-4AB68B68E02C}" type="datetimeFigureOut">
              <a:rPr lang="en-IN" smtClean="0"/>
              <a:t>13-12-2011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497DB-8D7E-49BA-885C-D6FB796140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7584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3568" y="908720"/>
            <a:ext cx="7920880" cy="5328592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32000">
                <a:schemeClr val="tx1"/>
              </a:gs>
              <a:gs pos="55000">
                <a:schemeClr val="tx1">
                  <a:lumMod val="95000"/>
                  <a:lumOff val="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Round Same Side Corner Rectangle 27"/>
          <p:cNvSpPr/>
          <p:nvPr/>
        </p:nvSpPr>
        <p:spPr>
          <a:xfrm flipH="1">
            <a:off x="1220079" y="1813845"/>
            <a:ext cx="1558413" cy="319011"/>
          </a:xfrm>
          <a:prstGeom prst="round2SameRect">
            <a:avLst/>
          </a:prstGeom>
          <a:gradFill flip="none" rotWithShape="1">
            <a:gsLst>
              <a:gs pos="100000">
                <a:srgbClr val="422F0A"/>
              </a:gs>
              <a:gs pos="0">
                <a:srgbClr val="6F4F0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I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itchFamily="34" charset="0"/>
                <a:cs typeface="Segoe UI" pitchFamily="34" charset="0"/>
              </a:rPr>
              <a:t>Archived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7" name="Round Same Side Corner Rectangle 26"/>
          <p:cNvSpPr/>
          <p:nvPr/>
        </p:nvSpPr>
        <p:spPr>
          <a:xfrm>
            <a:off x="6509523" y="1813845"/>
            <a:ext cx="1546704" cy="319011"/>
          </a:xfrm>
          <a:prstGeom prst="round2SameRect">
            <a:avLst/>
          </a:prstGeom>
          <a:gradFill flip="none" rotWithShape="1">
            <a:gsLst>
              <a:gs pos="100000">
                <a:srgbClr val="422F0A"/>
              </a:gs>
              <a:gs pos="0">
                <a:srgbClr val="6F4F0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I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itchFamily="34" charset="0"/>
                <a:cs typeface="Segoe UI" pitchFamily="34" charset="0"/>
              </a:rPr>
              <a:t>Pending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83568" y="908720"/>
            <a:ext cx="7920880" cy="540060"/>
          </a:xfrm>
          <a:prstGeom prst="rect">
            <a:avLst/>
          </a:prstGeom>
          <a:gradFill flip="none" rotWithShape="1">
            <a:gsLst>
              <a:gs pos="20000">
                <a:srgbClr val="49340B"/>
              </a:gs>
              <a:gs pos="51000">
                <a:srgbClr val="845E12"/>
              </a:gs>
              <a:gs pos="100000">
                <a:srgbClr val="DC9E1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IN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itchFamily="34" charset="0"/>
                <a:cs typeface="Segoe UI" pitchFamily="34" charset="0"/>
              </a:rPr>
              <a:t>remindME</a:t>
            </a: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7962612" y="1088750"/>
            <a:ext cx="180000" cy="18000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DC9E1F"/>
                </a:solidFill>
              </a:rPr>
              <a:t>-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8267369" y="1088750"/>
            <a:ext cx="180000" cy="18000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36000" rtlCol="0" anchor="ctr"/>
          <a:lstStyle/>
          <a:p>
            <a:pPr algn="ctr"/>
            <a:r>
              <a:rPr lang="en-IN" sz="1600" dirty="0">
                <a:solidFill>
                  <a:srgbClr val="DC9E1F"/>
                </a:solidFill>
              </a:rPr>
              <a:t>x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142576" y="2132856"/>
            <a:ext cx="7002865" cy="3456384"/>
          </a:xfrm>
          <a:prstGeom prst="rect">
            <a:avLst/>
          </a:prstGeom>
          <a:gradFill flip="none" rotWithShape="1">
            <a:gsLst>
              <a:gs pos="0">
                <a:srgbClr val="49340B"/>
              </a:gs>
              <a:gs pos="100000">
                <a:srgbClr val="845E12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2" name="Round Same Side Corner Rectangle 21"/>
          <p:cNvSpPr/>
          <p:nvPr/>
        </p:nvSpPr>
        <p:spPr>
          <a:xfrm>
            <a:off x="2667541" y="1746853"/>
            <a:ext cx="3952935" cy="386003"/>
          </a:xfrm>
          <a:prstGeom prst="round2SameRect">
            <a:avLst/>
          </a:prstGeom>
          <a:gradFill flip="none" rotWithShape="1">
            <a:gsLst>
              <a:gs pos="100000">
                <a:srgbClr val="49340B"/>
              </a:gs>
              <a:gs pos="0">
                <a:srgbClr val="845E12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I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itchFamily="34" charset="0"/>
                <a:cs typeface="Segoe UI" pitchFamily="34" charset="0"/>
              </a:rPr>
              <a:t>Upcoming Tasks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370918" y="2348880"/>
            <a:ext cx="6546182" cy="448777"/>
          </a:xfrm>
          <a:prstGeom prst="rect">
            <a:avLst/>
          </a:prstGeom>
          <a:solidFill>
            <a:srgbClr val="A97817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r>
              <a:rPr lang="en-IN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itchFamily="34" charset="0"/>
                <a:cs typeface="Segoe UI" pitchFamily="34" charset="0"/>
              </a:rPr>
              <a:t>07-12-2011		</a:t>
            </a:r>
            <a:r>
              <a:rPr lang="en-I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itchFamily="34" charset="0"/>
                <a:cs typeface="Segoe UI" pitchFamily="34" charset="0"/>
              </a:rPr>
              <a:t>Complete remindME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370917" y="2888880"/>
            <a:ext cx="6546182" cy="448777"/>
          </a:xfrm>
          <a:prstGeom prst="rect">
            <a:avLst/>
          </a:prstGeom>
          <a:solidFill>
            <a:srgbClr val="A97817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r>
              <a:rPr lang="en-IN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itchFamily="34" charset="0"/>
                <a:cs typeface="Segoe UI" pitchFamily="34" charset="0"/>
              </a:rPr>
              <a:t>07-12-2011		</a:t>
            </a:r>
            <a:r>
              <a:rPr lang="en-I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itchFamily="34" charset="0"/>
                <a:cs typeface="Segoe UI" pitchFamily="34" charset="0"/>
              </a:rPr>
              <a:t>Connect nanoWE to all</a:t>
            </a:r>
            <a:endParaRPr lang="en-IN" sz="1600" b="1" dirty="0">
              <a:solidFill>
                <a:schemeClr val="tx1">
                  <a:lumMod val="95000"/>
                  <a:lumOff val="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370917" y="3428880"/>
            <a:ext cx="6546182" cy="448777"/>
          </a:xfrm>
          <a:prstGeom prst="rect">
            <a:avLst/>
          </a:prstGeom>
          <a:solidFill>
            <a:srgbClr val="A97817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r>
              <a:rPr lang="en-IN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itchFamily="34" charset="0"/>
                <a:cs typeface="Segoe UI" pitchFamily="34" charset="0"/>
              </a:rPr>
              <a:t>08-12-2011	12:30	</a:t>
            </a:r>
            <a:r>
              <a:rPr lang="en-I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itchFamily="34" charset="0"/>
                <a:cs typeface="Segoe UI" pitchFamily="34" charset="0"/>
              </a:rPr>
              <a:t>Submit Assignments</a:t>
            </a:r>
            <a:endParaRPr lang="en-IN" sz="1600" b="1" dirty="0">
              <a:solidFill>
                <a:schemeClr val="tx1">
                  <a:lumMod val="95000"/>
                  <a:lumOff val="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370917" y="3968880"/>
            <a:ext cx="6546182" cy="448777"/>
          </a:xfrm>
          <a:prstGeom prst="rect">
            <a:avLst/>
          </a:prstGeom>
          <a:solidFill>
            <a:srgbClr val="A97817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r>
              <a:rPr lang="en-IN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itchFamily="34" charset="0"/>
                <a:cs typeface="Segoe UI" pitchFamily="34" charset="0"/>
              </a:rPr>
              <a:t>08-12-2011		</a:t>
            </a:r>
            <a:r>
              <a:rPr lang="en-I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itchFamily="34" charset="0"/>
                <a:cs typeface="Segoe UI" pitchFamily="34" charset="0"/>
              </a:rPr>
              <a:t>Complete Lazy Software Suite Blueprint</a:t>
            </a:r>
            <a:endParaRPr lang="en-IN" sz="1600" b="1" dirty="0">
              <a:solidFill>
                <a:schemeClr val="tx1">
                  <a:lumMod val="95000"/>
                  <a:lumOff val="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370918" y="4508880"/>
            <a:ext cx="6546182" cy="448777"/>
          </a:xfrm>
          <a:prstGeom prst="rect">
            <a:avLst/>
          </a:prstGeom>
          <a:solidFill>
            <a:srgbClr val="A97817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r>
              <a:rPr lang="en-IN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itchFamily="34" charset="0"/>
                <a:cs typeface="Segoe UI" pitchFamily="34" charset="0"/>
              </a:rPr>
              <a:t>09-12-2011	10:00	</a:t>
            </a:r>
            <a:r>
              <a:rPr lang="en-I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itchFamily="34" charset="0"/>
                <a:cs typeface="Segoe UI" pitchFamily="34" charset="0"/>
              </a:rPr>
              <a:t>c.e.o Meeting</a:t>
            </a:r>
            <a:endParaRPr lang="en-IN" sz="1600" b="1" dirty="0">
              <a:solidFill>
                <a:schemeClr val="tx1">
                  <a:lumMod val="95000"/>
                  <a:lumOff val="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183179" y="5101550"/>
            <a:ext cx="1733920" cy="327309"/>
          </a:xfrm>
          <a:prstGeom prst="rect">
            <a:avLst/>
          </a:prstGeom>
          <a:solidFill>
            <a:srgbClr val="A97817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8000" rtlCol="0" anchor="ctr"/>
          <a:lstStyle/>
          <a:p>
            <a:pPr algn="ctr"/>
            <a:r>
              <a:rPr lang="en-IN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itchFamily="34" charset="0"/>
                <a:cs typeface="Segoe UI" pitchFamily="34" charset="0"/>
              </a:rPr>
              <a:t>+</a:t>
            </a:r>
            <a:r>
              <a:rPr lang="en-IN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itchFamily="34" charset="0"/>
                <a:cs typeface="Segoe UI" pitchFamily="34" charset="0"/>
              </a:rPr>
              <a:t> Add Task</a:t>
            </a:r>
            <a:endParaRPr lang="en-IN" sz="1400" b="1" dirty="0">
              <a:solidFill>
                <a:schemeClr val="tx1">
                  <a:lumMod val="95000"/>
                  <a:lumOff val="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83568" y="5939384"/>
            <a:ext cx="7920880" cy="297927"/>
          </a:xfrm>
          <a:prstGeom prst="rect">
            <a:avLst/>
          </a:prstGeom>
          <a:gradFill>
            <a:gsLst>
              <a:gs pos="0">
                <a:schemeClr val="bg1">
                  <a:alpha val="14000"/>
                </a:schemeClr>
              </a:gs>
              <a:gs pos="50000">
                <a:schemeClr val="bg1">
                  <a:lumMod val="85000"/>
                  <a:lumOff val="15000"/>
                  <a:alpha val="7000"/>
                </a:schemeClr>
              </a:gs>
              <a:gs pos="100000">
                <a:schemeClr val="bg1">
                  <a:lumMod val="95000"/>
                  <a:lumOff val="5000"/>
                  <a:alpha val="1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algn="ctr"/>
            <a:endParaRPr lang="en-IN" sz="1000" b="1" dirty="0">
              <a:solidFill>
                <a:schemeClr val="tx1">
                  <a:lumMod val="9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97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3568" y="908720"/>
            <a:ext cx="7920880" cy="5328592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32000">
                <a:schemeClr val="tx1"/>
              </a:gs>
              <a:gs pos="55000">
                <a:schemeClr val="tx1">
                  <a:lumMod val="95000"/>
                  <a:lumOff val="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Round Same Side Corner Rectangle 27"/>
          <p:cNvSpPr/>
          <p:nvPr/>
        </p:nvSpPr>
        <p:spPr>
          <a:xfrm flipH="1">
            <a:off x="4933009" y="1813845"/>
            <a:ext cx="1558413" cy="319011"/>
          </a:xfrm>
          <a:prstGeom prst="round2SameRect">
            <a:avLst/>
          </a:prstGeom>
          <a:gradFill flip="none" rotWithShape="1">
            <a:gsLst>
              <a:gs pos="100000">
                <a:srgbClr val="422F0A"/>
              </a:gs>
              <a:gs pos="0">
                <a:srgbClr val="6F4F0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I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itchFamily="34" charset="0"/>
                <a:cs typeface="Segoe UI" pitchFamily="34" charset="0"/>
              </a:rPr>
              <a:t>Upcoming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83568" y="908720"/>
            <a:ext cx="7920880" cy="540060"/>
          </a:xfrm>
          <a:prstGeom prst="rect">
            <a:avLst/>
          </a:prstGeom>
          <a:gradFill flip="none" rotWithShape="1">
            <a:gsLst>
              <a:gs pos="20000">
                <a:srgbClr val="49340B"/>
              </a:gs>
              <a:gs pos="51000">
                <a:srgbClr val="845E12"/>
              </a:gs>
              <a:gs pos="100000">
                <a:srgbClr val="DC9E1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IN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itchFamily="34" charset="0"/>
                <a:cs typeface="Segoe UI" pitchFamily="34" charset="0"/>
              </a:rPr>
              <a:t>remindME</a:t>
            </a: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7962612" y="1088750"/>
            <a:ext cx="180000" cy="18000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DC9E1F"/>
                </a:solidFill>
              </a:rPr>
              <a:t>-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8267369" y="1088750"/>
            <a:ext cx="180000" cy="18000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36000" rtlCol="0" anchor="ctr"/>
          <a:lstStyle/>
          <a:p>
            <a:pPr algn="ctr"/>
            <a:r>
              <a:rPr lang="en-IN" sz="1600" dirty="0">
                <a:solidFill>
                  <a:srgbClr val="DC9E1F"/>
                </a:solidFill>
              </a:rPr>
              <a:t>x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142576" y="2132856"/>
            <a:ext cx="7002865" cy="3456384"/>
          </a:xfrm>
          <a:prstGeom prst="rect">
            <a:avLst/>
          </a:prstGeom>
          <a:gradFill flip="none" rotWithShape="1">
            <a:gsLst>
              <a:gs pos="0">
                <a:srgbClr val="49340B"/>
              </a:gs>
              <a:gs pos="100000">
                <a:srgbClr val="845E12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2" name="Round Same Side Corner Rectangle 21"/>
          <p:cNvSpPr/>
          <p:nvPr/>
        </p:nvSpPr>
        <p:spPr>
          <a:xfrm>
            <a:off x="1136184" y="1746853"/>
            <a:ext cx="3952935" cy="386003"/>
          </a:xfrm>
          <a:prstGeom prst="round2SameRect">
            <a:avLst/>
          </a:prstGeom>
          <a:gradFill flip="none" rotWithShape="1">
            <a:gsLst>
              <a:gs pos="100000">
                <a:srgbClr val="49340B"/>
              </a:gs>
              <a:gs pos="0">
                <a:srgbClr val="845E12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I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itchFamily="34" charset="0"/>
                <a:cs typeface="Segoe UI" pitchFamily="34" charset="0"/>
              </a:rPr>
              <a:t>Archived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370918" y="2348880"/>
            <a:ext cx="6546182" cy="448777"/>
          </a:xfrm>
          <a:prstGeom prst="rect">
            <a:avLst/>
          </a:prstGeom>
          <a:solidFill>
            <a:srgbClr val="A97817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r>
              <a:rPr lang="en-IN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itchFamily="34" charset="0"/>
                <a:cs typeface="Segoe UI" pitchFamily="34" charset="0"/>
              </a:rPr>
              <a:t>07-12-2011		</a:t>
            </a:r>
            <a:r>
              <a:rPr lang="en-I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itchFamily="34" charset="0"/>
                <a:cs typeface="Segoe UI" pitchFamily="34" charset="0"/>
              </a:rPr>
              <a:t>Complete remindME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370917" y="2888880"/>
            <a:ext cx="6546182" cy="448777"/>
          </a:xfrm>
          <a:prstGeom prst="rect">
            <a:avLst/>
          </a:prstGeom>
          <a:solidFill>
            <a:srgbClr val="A97817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r>
              <a:rPr lang="en-IN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itchFamily="34" charset="0"/>
                <a:cs typeface="Segoe UI" pitchFamily="34" charset="0"/>
              </a:rPr>
              <a:t>07-12-2011		</a:t>
            </a:r>
            <a:r>
              <a:rPr lang="en-I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itchFamily="34" charset="0"/>
                <a:cs typeface="Segoe UI" pitchFamily="34" charset="0"/>
              </a:rPr>
              <a:t>Connect nanoWE to all</a:t>
            </a:r>
            <a:endParaRPr lang="en-IN" sz="1600" b="1" dirty="0">
              <a:solidFill>
                <a:schemeClr val="tx1">
                  <a:lumMod val="95000"/>
                  <a:lumOff val="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370917" y="3428880"/>
            <a:ext cx="6546182" cy="448777"/>
          </a:xfrm>
          <a:prstGeom prst="rect">
            <a:avLst/>
          </a:prstGeom>
          <a:solidFill>
            <a:srgbClr val="A97817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r>
              <a:rPr lang="en-IN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itchFamily="34" charset="0"/>
                <a:cs typeface="Segoe UI" pitchFamily="34" charset="0"/>
              </a:rPr>
              <a:t>08-12-2011	12:30	</a:t>
            </a:r>
            <a:r>
              <a:rPr lang="en-I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itchFamily="34" charset="0"/>
                <a:cs typeface="Segoe UI" pitchFamily="34" charset="0"/>
              </a:rPr>
              <a:t>Submit Assignments</a:t>
            </a:r>
            <a:endParaRPr lang="en-IN" sz="1600" b="1" dirty="0">
              <a:solidFill>
                <a:schemeClr val="tx1">
                  <a:lumMod val="95000"/>
                  <a:lumOff val="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370917" y="3968880"/>
            <a:ext cx="6546182" cy="448777"/>
          </a:xfrm>
          <a:prstGeom prst="rect">
            <a:avLst/>
          </a:prstGeom>
          <a:solidFill>
            <a:srgbClr val="A97817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r>
              <a:rPr lang="en-IN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itchFamily="34" charset="0"/>
                <a:cs typeface="Segoe UI" pitchFamily="34" charset="0"/>
              </a:rPr>
              <a:t>08-12-2011		</a:t>
            </a:r>
            <a:r>
              <a:rPr lang="en-I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itchFamily="34" charset="0"/>
                <a:cs typeface="Segoe UI" pitchFamily="34" charset="0"/>
              </a:rPr>
              <a:t>Complete Lazy Software Suite Blueprint</a:t>
            </a:r>
            <a:endParaRPr lang="en-IN" sz="1600" b="1" dirty="0">
              <a:solidFill>
                <a:schemeClr val="tx1">
                  <a:lumMod val="95000"/>
                  <a:lumOff val="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370918" y="4508880"/>
            <a:ext cx="6546182" cy="448777"/>
          </a:xfrm>
          <a:prstGeom prst="rect">
            <a:avLst/>
          </a:prstGeom>
          <a:solidFill>
            <a:srgbClr val="A97817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r>
              <a:rPr lang="en-IN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itchFamily="34" charset="0"/>
                <a:cs typeface="Segoe UI" pitchFamily="34" charset="0"/>
              </a:rPr>
              <a:t>09-12-2011	10:00	</a:t>
            </a:r>
            <a:r>
              <a:rPr lang="en-I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itchFamily="34" charset="0"/>
                <a:cs typeface="Segoe UI" pitchFamily="34" charset="0"/>
              </a:rPr>
              <a:t>c.e.o Meeting</a:t>
            </a:r>
            <a:endParaRPr lang="en-IN" sz="1600" b="1" dirty="0">
              <a:solidFill>
                <a:schemeClr val="tx1">
                  <a:lumMod val="95000"/>
                  <a:lumOff val="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83568" y="5939384"/>
            <a:ext cx="7920880" cy="297927"/>
          </a:xfrm>
          <a:prstGeom prst="rect">
            <a:avLst/>
          </a:prstGeom>
          <a:gradFill>
            <a:gsLst>
              <a:gs pos="0">
                <a:schemeClr val="bg1">
                  <a:alpha val="14000"/>
                </a:schemeClr>
              </a:gs>
              <a:gs pos="50000">
                <a:schemeClr val="bg1">
                  <a:lumMod val="85000"/>
                  <a:lumOff val="15000"/>
                  <a:alpha val="7000"/>
                </a:schemeClr>
              </a:gs>
              <a:gs pos="100000">
                <a:schemeClr val="bg1">
                  <a:lumMod val="95000"/>
                  <a:lumOff val="5000"/>
                  <a:alpha val="1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algn="ctr"/>
            <a:endParaRPr lang="en-IN" sz="1000" b="1" dirty="0">
              <a:solidFill>
                <a:schemeClr val="tx1">
                  <a:lumMod val="9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Round Same Side Corner Rectangle 16"/>
          <p:cNvSpPr/>
          <p:nvPr/>
        </p:nvSpPr>
        <p:spPr>
          <a:xfrm>
            <a:off x="6509523" y="1813845"/>
            <a:ext cx="1546704" cy="319011"/>
          </a:xfrm>
          <a:prstGeom prst="round2SameRect">
            <a:avLst/>
          </a:prstGeom>
          <a:gradFill flip="none" rotWithShape="1">
            <a:gsLst>
              <a:gs pos="100000">
                <a:srgbClr val="422F0A"/>
              </a:gs>
              <a:gs pos="0">
                <a:srgbClr val="6F4F0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I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itchFamily="34" charset="0"/>
                <a:cs typeface="Segoe UI" pitchFamily="34" charset="0"/>
              </a:rPr>
              <a:t>Pending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86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3568" y="908720"/>
            <a:ext cx="7920880" cy="5328592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32000">
                <a:schemeClr val="tx1"/>
              </a:gs>
              <a:gs pos="55000">
                <a:schemeClr val="tx1">
                  <a:lumMod val="95000"/>
                  <a:lumOff val="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Round Same Side Corner Rectangle 27"/>
          <p:cNvSpPr/>
          <p:nvPr/>
        </p:nvSpPr>
        <p:spPr>
          <a:xfrm flipH="1">
            <a:off x="2794132" y="1813845"/>
            <a:ext cx="1558413" cy="319011"/>
          </a:xfrm>
          <a:prstGeom prst="round2SameRect">
            <a:avLst/>
          </a:prstGeom>
          <a:gradFill flip="none" rotWithShape="1">
            <a:gsLst>
              <a:gs pos="100000">
                <a:srgbClr val="422F0A"/>
              </a:gs>
              <a:gs pos="0">
                <a:srgbClr val="6F4F0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I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itchFamily="34" charset="0"/>
                <a:cs typeface="Segoe UI" pitchFamily="34" charset="0"/>
              </a:rPr>
              <a:t>Upcoming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83568" y="908720"/>
            <a:ext cx="7920880" cy="540060"/>
          </a:xfrm>
          <a:prstGeom prst="rect">
            <a:avLst/>
          </a:prstGeom>
          <a:gradFill flip="none" rotWithShape="1">
            <a:gsLst>
              <a:gs pos="20000">
                <a:srgbClr val="49340B"/>
              </a:gs>
              <a:gs pos="51000">
                <a:srgbClr val="845E12"/>
              </a:gs>
              <a:gs pos="100000">
                <a:srgbClr val="DC9E1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IN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itchFamily="34" charset="0"/>
                <a:cs typeface="Segoe UI" pitchFamily="34" charset="0"/>
              </a:rPr>
              <a:t>remindME</a:t>
            </a: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7962612" y="1088750"/>
            <a:ext cx="180000" cy="18000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DC9E1F"/>
                </a:solidFill>
              </a:rPr>
              <a:t>-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8267369" y="1088750"/>
            <a:ext cx="180000" cy="18000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36000" rtlCol="0" anchor="ctr"/>
          <a:lstStyle/>
          <a:p>
            <a:pPr algn="ctr"/>
            <a:r>
              <a:rPr lang="en-IN" sz="1600" dirty="0">
                <a:solidFill>
                  <a:srgbClr val="DC9E1F"/>
                </a:solidFill>
              </a:rPr>
              <a:t>x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142576" y="2132856"/>
            <a:ext cx="7002865" cy="3456384"/>
          </a:xfrm>
          <a:prstGeom prst="rect">
            <a:avLst/>
          </a:prstGeom>
          <a:gradFill flip="none" rotWithShape="1">
            <a:gsLst>
              <a:gs pos="0">
                <a:srgbClr val="49340B"/>
              </a:gs>
              <a:gs pos="100000">
                <a:srgbClr val="845E12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2" name="Round Same Side Corner Rectangle 21"/>
          <p:cNvSpPr/>
          <p:nvPr/>
        </p:nvSpPr>
        <p:spPr>
          <a:xfrm>
            <a:off x="4202740" y="1746853"/>
            <a:ext cx="3952935" cy="386003"/>
          </a:xfrm>
          <a:prstGeom prst="round2SameRect">
            <a:avLst/>
          </a:prstGeom>
          <a:gradFill flip="none" rotWithShape="1">
            <a:gsLst>
              <a:gs pos="100000">
                <a:srgbClr val="49340B"/>
              </a:gs>
              <a:gs pos="0">
                <a:srgbClr val="845E12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I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itchFamily="34" charset="0"/>
                <a:cs typeface="Segoe UI" pitchFamily="34" charset="0"/>
              </a:rPr>
              <a:t>Pending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370918" y="2348880"/>
            <a:ext cx="6546182" cy="448777"/>
          </a:xfrm>
          <a:prstGeom prst="rect">
            <a:avLst/>
          </a:prstGeom>
          <a:solidFill>
            <a:srgbClr val="A97817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r>
              <a:rPr lang="en-IN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itchFamily="34" charset="0"/>
                <a:cs typeface="Segoe UI" pitchFamily="34" charset="0"/>
              </a:rPr>
              <a:t>07-12-2011		</a:t>
            </a:r>
            <a:r>
              <a:rPr lang="en-I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itchFamily="34" charset="0"/>
                <a:cs typeface="Segoe UI" pitchFamily="34" charset="0"/>
              </a:rPr>
              <a:t>Complete remindME</a:t>
            </a: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370917" y="2888880"/>
            <a:ext cx="6546182" cy="448777"/>
          </a:xfrm>
          <a:prstGeom prst="rect">
            <a:avLst/>
          </a:prstGeom>
          <a:solidFill>
            <a:srgbClr val="A97817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r>
              <a:rPr lang="en-IN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itchFamily="34" charset="0"/>
                <a:cs typeface="Segoe UI" pitchFamily="34" charset="0"/>
              </a:rPr>
              <a:t>07-12-2011		</a:t>
            </a:r>
            <a:r>
              <a:rPr lang="en-I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itchFamily="34" charset="0"/>
                <a:cs typeface="Segoe UI" pitchFamily="34" charset="0"/>
              </a:rPr>
              <a:t>Connect nanoWE to all</a:t>
            </a:r>
            <a:endParaRPr lang="en-IN" sz="1600" b="1" dirty="0">
              <a:solidFill>
                <a:schemeClr val="tx1">
                  <a:lumMod val="95000"/>
                  <a:lumOff val="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370917" y="3428880"/>
            <a:ext cx="6546182" cy="448777"/>
          </a:xfrm>
          <a:prstGeom prst="rect">
            <a:avLst/>
          </a:prstGeom>
          <a:solidFill>
            <a:srgbClr val="A97817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r>
              <a:rPr lang="en-IN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itchFamily="34" charset="0"/>
                <a:cs typeface="Segoe UI" pitchFamily="34" charset="0"/>
              </a:rPr>
              <a:t>08-12-2011	12:30	</a:t>
            </a:r>
            <a:r>
              <a:rPr lang="en-I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itchFamily="34" charset="0"/>
                <a:cs typeface="Segoe UI" pitchFamily="34" charset="0"/>
              </a:rPr>
              <a:t>Submit Assignments</a:t>
            </a:r>
            <a:endParaRPr lang="en-IN" sz="1600" b="1" dirty="0">
              <a:solidFill>
                <a:schemeClr val="tx1">
                  <a:lumMod val="95000"/>
                  <a:lumOff val="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370917" y="3968880"/>
            <a:ext cx="6546182" cy="448777"/>
          </a:xfrm>
          <a:prstGeom prst="rect">
            <a:avLst/>
          </a:prstGeom>
          <a:solidFill>
            <a:srgbClr val="A97817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r>
              <a:rPr lang="en-IN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itchFamily="34" charset="0"/>
                <a:cs typeface="Segoe UI" pitchFamily="34" charset="0"/>
              </a:rPr>
              <a:t>08-12-2011		</a:t>
            </a:r>
            <a:r>
              <a:rPr lang="en-I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itchFamily="34" charset="0"/>
                <a:cs typeface="Segoe UI" pitchFamily="34" charset="0"/>
              </a:rPr>
              <a:t>Complete Lazy Software Suite Blueprint</a:t>
            </a:r>
            <a:endParaRPr lang="en-IN" sz="1600" b="1" dirty="0">
              <a:solidFill>
                <a:schemeClr val="tx1">
                  <a:lumMod val="95000"/>
                  <a:lumOff val="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370918" y="4508880"/>
            <a:ext cx="6546182" cy="448777"/>
          </a:xfrm>
          <a:prstGeom prst="rect">
            <a:avLst/>
          </a:prstGeom>
          <a:solidFill>
            <a:srgbClr val="A97817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r>
              <a:rPr lang="en-IN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itchFamily="34" charset="0"/>
                <a:cs typeface="Segoe UI" pitchFamily="34" charset="0"/>
              </a:rPr>
              <a:t>09-12-2011	10:00	</a:t>
            </a:r>
            <a:r>
              <a:rPr lang="en-I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itchFamily="34" charset="0"/>
                <a:cs typeface="Segoe UI" pitchFamily="34" charset="0"/>
              </a:rPr>
              <a:t>c.e.o Meeting</a:t>
            </a:r>
            <a:endParaRPr lang="en-IN" sz="1600" b="1" dirty="0">
              <a:solidFill>
                <a:schemeClr val="tx1">
                  <a:lumMod val="95000"/>
                  <a:lumOff val="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183179" y="5101550"/>
            <a:ext cx="1733920" cy="327309"/>
          </a:xfrm>
          <a:prstGeom prst="rect">
            <a:avLst/>
          </a:prstGeom>
          <a:solidFill>
            <a:srgbClr val="A97817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8000" rtlCol="0" anchor="ctr"/>
          <a:lstStyle/>
          <a:p>
            <a:pPr algn="ctr"/>
            <a:r>
              <a:rPr lang="en-IN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itchFamily="34" charset="0"/>
                <a:cs typeface="Segoe UI" pitchFamily="34" charset="0"/>
              </a:rPr>
              <a:t>+</a:t>
            </a:r>
            <a:r>
              <a:rPr lang="en-IN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itchFamily="34" charset="0"/>
                <a:cs typeface="Segoe UI" pitchFamily="34" charset="0"/>
              </a:rPr>
              <a:t> Add Task</a:t>
            </a:r>
            <a:endParaRPr lang="en-IN" sz="1400" b="1" dirty="0">
              <a:solidFill>
                <a:schemeClr val="tx1">
                  <a:lumMod val="95000"/>
                  <a:lumOff val="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83568" y="5939384"/>
            <a:ext cx="7920880" cy="297927"/>
          </a:xfrm>
          <a:prstGeom prst="rect">
            <a:avLst/>
          </a:prstGeom>
          <a:gradFill>
            <a:gsLst>
              <a:gs pos="0">
                <a:schemeClr val="bg1">
                  <a:alpha val="14000"/>
                </a:schemeClr>
              </a:gs>
              <a:gs pos="50000">
                <a:schemeClr val="bg1">
                  <a:lumMod val="85000"/>
                  <a:lumOff val="15000"/>
                  <a:alpha val="7000"/>
                </a:schemeClr>
              </a:gs>
              <a:gs pos="100000">
                <a:schemeClr val="bg1">
                  <a:lumMod val="95000"/>
                  <a:lumOff val="5000"/>
                  <a:alpha val="1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algn="ctr"/>
            <a:endParaRPr lang="en-IN" sz="1000" b="1" dirty="0">
              <a:solidFill>
                <a:schemeClr val="tx1">
                  <a:lumMod val="9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Round Same Side Corner Rectangle 16"/>
          <p:cNvSpPr/>
          <p:nvPr/>
        </p:nvSpPr>
        <p:spPr>
          <a:xfrm flipH="1">
            <a:off x="1220079" y="1813845"/>
            <a:ext cx="1558413" cy="319011"/>
          </a:xfrm>
          <a:prstGeom prst="round2SameRect">
            <a:avLst/>
          </a:prstGeom>
          <a:gradFill flip="none" rotWithShape="1">
            <a:gsLst>
              <a:gs pos="100000">
                <a:srgbClr val="422F0A"/>
              </a:gs>
              <a:gs pos="0">
                <a:srgbClr val="6F4F0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I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itchFamily="34" charset="0"/>
                <a:cs typeface="Segoe UI" pitchFamily="34" charset="0"/>
              </a:rPr>
              <a:t>Archived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05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3568" y="1448780"/>
            <a:ext cx="7920880" cy="4788532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32000">
                <a:schemeClr val="tx1"/>
              </a:gs>
              <a:gs pos="55000">
                <a:schemeClr val="tx1">
                  <a:lumMod val="95000"/>
                  <a:lumOff val="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683568" y="908720"/>
            <a:ext cx="7920880" cy="540060"/>
          </a:xfrm>
          <a:prstGeom prst="rect">
            <a:avLst/>
          </a:prstGeom>
          <a:gradFill flip="none" rotWithShape="1">
            <a:gsLst>
              <a:gs pos="20000">
                <a:srgbClr val="49340B"/>
              </a:gs>
              <a:gs pos="51000">
                <a:srgbClr val="845E12"/>
              </a:gs>
              <a:gs pos="100000">
                <a:srgbClr val="DC9E1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IN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itchFamily="34" charset="0"/>
                <a:cs typeface="Segoe UI" pitchFamily="34" charset="0"/>
              </a:rPr>
              <a:t>remindME</a:t>
            </a: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8267369" y="1088750"/>
            <a:ext cx="180000" cy="18000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36000" rtlCol="0" anchor="ctr"/>
          <a:lstStyle/>
          <a:p>
            <a:pPr algn="ctr"/>
            <a:r>
              <a:rPr lang="en-IN" sz="1600" dirty="0">
                <a:solidFill>
                  <a:srgbClr val="DC9E1F"/>
                </a:solidFill>
              </a:rPr>
              <a:t>x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83568" y="5939384"/>
            <a:ext cx="7920880" cy="297927"/>
          </a:xfrm>
          <a:prstGeom prst="rect">
            <a:avLst/>
          </a:prstGeom>
          <a:gradFill>
            <a:gsLst>
              <a:gs pos="0">
                <a:schemeClr val="bg1">
                  <a:alpha val="14000"/>
                </a:schemeClr>
              </a:gs>
              <a:gs pos="50000">
                <a:schemeClr val="bg1">
                  <a:lumMod val="85000"/>
                  <a:lumOff val="15000"/>
                  <a:alpha val="7000"/>
                </a:schemeClr>
              </a:gs>
              <a:gs pos="100000">
                <a:schemeClr val="bg1">
                  <a:lumMod val="95000"/>
                  <a:lumOff val="5000"/>
                  <a:alpha val="1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algn="ctr"/>
            <a:endParaRPr lang="en-IN" sz="1000" b="1" dirty="0">
              <a:solidFill>
                <a:schemeClr val="tx1">
                  <a:lumMod val="9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28" name="Picture 4" descr="http://read.pudn.com/downloads95/sourcecode/others/385923/PNG/Clock.png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rgbClr val="DC9E1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373"/>
          <a:stretch/>
        </p:blipFill>
        <p:spPr bwMode="auto">
          <a:xfrm>
            <a:off x="27626" y="-1737736"/>
            <a:ext cx="2880320" cy="2639153"/>
          </a:xfrm>
          <a:prstGeom prst="rect">
            <a:avLst/>
          </a:prstGeom>
          <a:noFill/>
          <a:effectLst>
            <a:reflection blurRad="76200" stA="50000" endPos="81000" dist="1270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5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read.pudn.com/downloads95/sourcecode/others/385923/PNG/Clock.png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rgbClr val="DC9E1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373"/>
          <a:stretch/>
        </p:blipFill>
        <p:spPr bwMode="auto">
          <a:xfrm>
            <a:off x="3275856" y="1700808"/>
            <a:ext cx="2880320" cy="263915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6053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42</Words>
  <Application>Microsoft Office PowerPoint</Application>
  <PresentationFormat>On-screen Show (4:3)</PresentationFormat>
  <Paragraphs>37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ANIco.in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Ajay Raghav</dc:creator>
  <cp:lastModifiedBy>Ajay Raghav</cp:lastModifiedBy>
  <cp:revision>78</cp:revision>
  <dcterms:created xsi:type="dcterms:W3CDTF">2011-12-02T08:12:37Z</dcterms:created>
  <dcterms:modified xsi:type="dcterms:W3CDTF">2011-12-12T21:42:45Z</dcterms:modified>
</cp:coreProperties>
</file>