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99"/>
    <a:srgbClr val="BDF6FF"/>
    <a:srgbClr val="F9FCFD"/>
    <a:srgbClr val="F0F7FA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0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6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7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0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4A1B-AE20-423C-B63B-D1567022E119}" type="datetimeFigureOut">
              <a:rPr lang="en-IN" smtClean="0"/>
              <a:t>15-08-2012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87200"/>
            <a:ext cx="9144000" cy="1270800"/>
          </a:xfrm>
          <a:prstGeom prst="rect">
            <a:avLst/>
          </a:prstGeom>
          <a:solidFill>
            <a:srgbClr val="0082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27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7344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File   View   Play   Exit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27209"/>
            <a:ext cx="9144001" cy="637200"/>
          </a:xfrm>
          <a:prstGeom prst="rect">
            <a:avLst/>
          </a:prstGeom>
          <a:solidFill>
            <a:srgbClr val="0082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496938" y="3801325"/>
            <a:ext cx="1956950" cy="1721855"/>
            <a:chOff x="1897743" y="4025074"/>
            <a:chExt cx="3151688" cy="2520968"/>
          </a:xfrm>
        </p:grpSpPr>
        <p:sp>
          <p:nvSpPr>
            <p:cNvPr id="27" name="Round Single Corner Rectangle 26"/>
            <p:cNvSpPr/>
            <p:nvPr/>
          </p:nvSpPr>
          <p:spPr>
            <a:xfrm>
              <a:off x="3621174" y="4025074"/>
              <a:ext cx="1428257" cy="2520968"/>
            </a:xfrm>
            <a:custGeom>
              <a:avLst/>
              <a:gdLst>
                <a:gd name="connsiteX0" fmla="*/ 0 w 1718421"/>
                <a:gd name="connsiteY0" fmla="*/ 0 h 1479945"/>
                <a:gd name="connsiteX1" fmla="*/ 978449 w 1718421"/>
                <a:gd name="connsiteY1" fmla="*/ 0 h 1479945"/>
                <a:gd name="connsiteX2" fmla="*/ 1718422 w 1718421"/>
                <a:gd name="connsiteY2" fmla="*/ 739973 h 1479945"/>
                <a:gd name="connsiteX3" fmla="*/ 1718421 w 1718421"/>
                <a:gd name="connsiteY3" fmla="*/ 1479945 h 1479945"/>
                <a:gd name="connsiteX4" fmla="*/ 0 w 1718421"/>
                <a:gd name="connsiteY4" fmla="*/ 1479945 h 1479945"/>
                <a:gd name="connsiteX5" fmla="*/ 0 w 1718421"/>
                <a:gd name="connsiteY5" fmla="*/ 0 h 1479945"/>
                <a:gd name="connsiteX0" fmla="*/ 0 w 1718422"/>
                <a:gd name="connsiteY0" fmla="*/ 1479945 h 1479945"/>
                <a:gd name="connsiteX1" fmla="*/ 978449 w 1718422"/>
                <a:gd name="connsiteY1" fmla="*/ 0 h 1479945"/>
                <a:gd name="connsiteX2" fmla="*/ 1718422 w 1718422"/>
                <a:gd name="connsiteY2" fmla="*/ 739973 h 1479945"/>
                <a:gd name="connsiteX3" fmla="*/ 1718421 w 1718422"/>
                <a:gd name="connsiteY3" fmla="*/ 1479945 h 1479945"/>
                <a:gd name="connsiteX4" fmla="*/ 0 w 1718422"/>
                <a:gd name="connsiteY4" fmla="*/ 1479945 h 1479945"/>
                <a:gd name="connsiteX0" fmla="*/ 0 w 743062"/>
                <a:gd name="connsiteY0" fmla="*/ 1479945 h 1479945"/>
                <a:gd name="connsiteX1" fmla="*/ 3089 w 743062"/>
                <a:gd name="connsiteY1" fmla="*/ 0 h 1479945"/>
                <a:gd name="connsiteX2" fmla="*/ 743062 w 743062"/>
                <a:gd name="connsiteY2" fmla="*/ 739973 h 1479945"/>
                <a:gd name="connsiteX3" fmla="*/ 743061 w 743062"/>
                <a:gd name="connsiteY3" fmla="*/ 1479945 h 1479945"/>
                <a:gd name="connsiteX4" fmla="*/ 0 w 743062"/>
                <a:gd name="connsiteY4" fmla="*/ 1479945 h 147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62" h="1479945">
                  <a:moveTo>
                    <a:pt x="0" y="1479945"/>
                  </a:moveTo>
                  <a:cubicBezTo>
                    <a:pt x="1030" y="986630"/>
                    <a:pt x="2059" y="493315"/>
                    <a:pt x="3089" y="0"/>
                  </a:cubicBezTo>
                  <a:cubicBezTo>
                    <a:pt x="411765" y="0"/>
                    <a:pt x="743062" y="331297"/>
                    <a:pt x="743062" y="739973"/>
                  </a:cubicBezTo>
                  <a:cubicBezTo>
                    <a:pt x="743062" y="986630"/>
                    <a:pt x="743061" y="1233288"/>
                    <a:pt x="743061" y="1479945"/>
                  </a:cubicBezTo>
                  <a:lnTo>
                    <a:pt x="0" y="1479945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ight Triangle 27"/>
            <p:cNvSpPr/>
            <p:nvPr/>
          </p:nvSpPr>
          <p:spPr>
            <a:xfrm flipH="1">
              <a:off x="1897743" y="4025074"/>
              <a:ext cx="1728194" cy="2520968"/>
            </a:xfrm>
            <a:prstGeom prst="rtTriangle">
              <a:avLst/>
            </a:prstGeom>
            <a:solidFill>
              <a:srgbClr val="008299"/>
            </a:solidFill>
            <a:ln w="12700">
              <a:solidFill>
                <a:srgbClr val="008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243493" y="5520198"/>
              <a:ext cx="785454" cy="714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Round Single Corner Rectangle 6"/>
          <p:cNvSpPr/>
          <p:nvPr/>
        </p:nvSpPr>
        <p:spPr>
          <a:xfrm>
            <a:off x="5815785" y="1196750"/>
            <a:ext cx="1636535" cy="14832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lvl="0"/>
            <a:endParaRPr lang="en-IN" sz="9600" dirty="0">
              <a:solidFill>
                <a:prstClr val="black">
                  <a:lumMod val="95000"/>
                  <a:lumOff val="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7806" y="1196751"/>
            <a:ext cx="3610171" cy="1483200"/>
          </a:xfrm>
          <a:prstGeom prst="rect">
            <a:avLst/>
          </a:prstGeom>
          <a:solidFill>
            <a:srgbClr val="008299"/>
          </a:solidFill>
          <a:ln w="12700">
            <a:solidFill>
              <a:srgbClr val="008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5600" tIns="0" rIns="108000" bIns="0" rtlCol="0" anchor="ctr"/>
          <a:lstStyle/>
          <a:p>
            <a:pPr lvl="0"/>
            <a:r>
              <a:rPr lang="en-IN" sz="96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</a:t>
            </a:r>
            <a:r>
              <a:rPr lang="en-IN" sz="9600" i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</a:t>
            </a:r>
            <a:r>
              <a:rPr lang="en-IN" sz="96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Ico.</a:t>
            </a:r>
            <a:r>
              <a:rPr lang="en-IN" sz="96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in</a:t>
            </a:r>
            <a:endParaRPr lang="en-IN" sz="96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ight Triangle 1"/>
          <p:cNvSpPr/>
          <p:nvPr/>
        </p:nvSpPr>
        <p:spPr>
          <a:xfrm flipH="1">
            <a:off x="1641742" y="1196751"/>
            <a:ext cx="576064" cy="1483200"/>
          </a:xfrm>
          <a:prstGeom prst="rtTriangle">
            <a:avLst/>
          </a:prstGeom>
          <a:solidFill>
            <a:srgbClr val="008299"/>
          </a:solidFill>
          <a:ln w="12700">
            <a:solidFill>
              <a:srgbClr val="008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E8F4F8"/>
              </a:gs>
              <a:gs pos="100000">
                <a:srgbClr val="F9FCFD"/>
              </a:gs>
              <a:gs pos="50000">
                <a:srgbClr val="F0F7FA"/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5587200"/>
            <a:ext cx="9144000" cy="1270800"/>
          </a:xfrm>
          <a:prstGeom prst="rect">
            <a:avLst/>
          </a:prstGeom>
          <a:gradFill>
            <a:gsLst>
              <a:gs pos="35000">
                <a:schemeClr val="accent5">
                  <a:lumMod val="40000"/>
                  <a:lumOff val="60000"/>
                </a:schemeClr>
              </a:gs>
              <a:gs pos="60000">
                <a:schemeClr val="accent5">
                  <a:lumMod val="20000"/>
                  <a:lumOff val="80000"/>
                </a:schemeClr>
              </a:gs>
              <a:gs pos="75000">
                <a:schemeClr val="bg1"/>
              </a:gs>
            </a:gsLst>
            <a:lin ang="0" scaled="1"/>
          </a:gra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27209"/>
          </a:xfrm>
          <a:prstGeom prst="rect">
            <a:avLst/>
          </a:prstGeom>
          <a:gradFill>
            <a:gsLst>
              <a:gs pos="35000">
                <a:schemeClr val="accent5">
                  <a:lumMod val="40000"/>
                  <a:lumOff val="60000"/>
                </a:schemeClr>
              </a:gs>
              <a:gs pos="60000">
                <a:schemeClr val="accent5">
                  <a:lumMod val="20000"/>
                  <a:lumOff val="80000"/>
                </a:schemeClr>
              </a:gs>
              <a:gs pos="75000">
                <a:schemeClr val="bg1"/>
              </a:gs>
            </a:gsLst>
            <a:lin ang="0" scaled="1"/>
          </a:gra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7344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File   View   Play   Exit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27208"/>
            <a:ext cx="9144000" cy="6372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343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>ANIco.in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Raghav</dc:creator>
  <cp:lastModifiedBy>Ajay Raghav</cp:lastModifiedBy>
  <cp:revision>92</cp:revision>
  <dcterms:created xsi:type="dcterms:W3CDTF">2012-06-07T08:42:00Z</dcterms:created>
  <dcterms:modified xsi:type="dcterms:W3CDTF">2012-08-15T07:11:40Z</dcterms:modified>
</cp:coreProperties>
</file>