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000"/>
    <a:srgbClr val="BDF6FF"/>
    <a:srgbClr val="008299"/>
    <a:srgbClr val="F9FCFD"/>
    <a:srgbClr val="F0F7FA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16-08-2012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40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16-08-2012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25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16-08-2012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06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16-08-2012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2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16-08-2012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9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16-08-2012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2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16-08-2012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7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16-08-2012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0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16-08-2012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6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16-08-2012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7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4A1B-AE20-423C-B63B-D1567022E119}" type="datetimeFigureOut">
              <a:rPr lang="en-IN" smtClean="0"/>
              <a:t>16-08-2012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4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4A1B-AE20-423C-B63B-D1567022E119}" type="datetimeFigureOut">
              <a:rPr lang="en-IN" smtClean="0"/>
              <a:t>16-08-2012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DD7C-A51F-4FFB-9B5E-E5804DB3B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4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ingle Corner Rectangle 26"/>
          <p:cNvSpPr/>
          <p:nvPr/>
        </p:nvSpPr>
        <p:spPr>
          <a:xfrm>
            <a:off x="8108106" y="5265157"/>
            <a:ext cx="161281" cy="306457"/>
          </a:xfrm>
          <a:custGeom>
            <a:avLst/>
            <a:gdLst>
              <a:gd name="connsiteX0" fmla="*/ 0 w 1718421"/>
              <a:gd name="connsiteY0" fmla="*/ 0 h 1479945"/>
              <a:gd name="connsiteX1" fmla="*/ 978449 w 1718421"/>
              <a:gd name="connsiteY1" fmla="*/ 0 h 1479945"/>
              <a:gd name="connsiteX2" fmla="*/ 1718422 w 1718421"/>
              <a:gd name="connsiteY2" fmla="*/ 739973 h 1479945"/>
              <a:gd name="connsiteX3" fmla="*/ 1718421 w 1718421"/>
              <a:gd name="connsiteY3" fmla="*/ 1479945 h 1479945"/>
              <a:gd name="connsiteX4" fmla="*/ 0 w 1718421"/>
              <a:gd name="connsiteY4" fmla="*/ 1479945 h 1479945"/>
              <a:gd name="connsiteX5" fmla="*/ 0 w 1718421"/>
              <a:gd name="connsiteY5" fmla="*/ 0 h 1479945"/>
              <a:gd name="connsiteX0" fmla="*/ 0 w 1718422"/>
              <a:gd name="connsiteY0" fmla="*/ 1479945 h 1479945"/>
              <a:gd name="connsiteX1" fmla="*/ 978449 w 1718422"/>
              <a:gd name="connsiteY1" fmla="*/ 0 h 1479945"/>
              <a:gd name="connsiteX2" fmla="*/ 1718422 w 1718422"/>
              <a:gd name="connsiteY2" fmla="*/ 739973 h 1479945"/>
              <a:gd name="connsiteX3" fmla="*/ 1718421 w 1718422"/>
              <a:gd name="connsiteY3" fmla="*/ 1479945 h 1479945"/>
              <a:gd name="connsiteX4" fmla="*/ 0 w 1718422"/>
              <a:gd name="connsiteY4" fmla="*/ 1479945 h 1479945"/>
              <a:gd name="connsiteX0" fmla="*/ 0 w 743062"/>
              <a:gd name="connsiteY0" fmla="*/ 1479945 h 1479945"/>
              <a:gd name="connsiteX1" fmla="*/ 3089 w 743062"/>
              <a:gd name="connsiteY1" fmla="*/ 0 h 1479945"/>
              <a:gd name="connsiteX2" fmla="*/ 743062 w 743062"/>
              <a:gd name="connsiteY2" fmla="*/ 739973 h 1479945"/>
              <a:gd name="connsiteX3" fmla="*/ 743061 w 743062"/>
              <a:gd name="connsiteY3" fmla="*/ 1479945 h 1479945"/>
              <a:gd name="connsiteX4" fmla="*/ 0 w 743062"/>
              <a:gd name="connsiteY4" fmla="*/ 1479945 h 147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062" h="1479945">
                <a:moveTo>
                  <a:pt x="0" y="1479945"/>
                </a:moveTo>
                <a:cubicBezTo>
                  <a:pt x="1030" y="986630"/>
                  <a:pt x="2059" y="493315"/>
                  <a:pt x="3089" y="0"/>
                </a:cubicBezTo>
                <a:cubicBezTo>
                  <a:pt x="411765" y="0"/>
                  <a:pt x="743062" y="331297"/>
                  <a:pt x="743062" y="739973"/>
                </a:cubicBezTo>
                <a:cubicBezTo>
                  <a:pt x="743062" y="986630"/>
                  <a:pt x="743061" y="1233288"/>
                  <a:pt x="743061" y="1479945"/>
                </a:cubicBezTo>
                <a:lnTo>
                  <a:pt x="0" y="1479945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/>
          <p:cNvSpPr/>
          <p:nvPr/>
        </p:nvSpPr>
        <p:spPr>
          <a:xfrm flipH="1">
            <a:off x="7912157" y="5265156"/>
            <a:ext cx="195149" cy="306458"/>
          </a:xfrm>
          <a:prstGeom prst="rtTriangle">
            <a:avLst/>
          </a:prstGeom>
          <a:solidFill>
            <a:srgbClr val="008299"/>
          </a:solidFill>
          <a:ln w="3175">
            <a:solidFill>
              <a:srgbClr val="008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 Single Corner Rectangle 6"/>
          <p:cNvSpPr/>
          <p:nvPr/>
        </p:nvSpPr>
        <p:spPr>
          <a:xfrm>
            <a:off x="5815785" y="1196750"/>
            <a:ext cx="1636535" cy="14832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/>
          <a:lstStyle/>
          <a:p>
            <a:pPr lvl="0"/>
            <a:endParaRPr lang="en-IN" sz="9600" dirty="0">
              <a:solidFill>
                <a:prstClr val="black">
                  <a:lumMod val="95000"/>
                  <a:lumOff val="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7806" y="1196751"/>
            <a:ext cx="3610171" cy="1483200"/>
          </a:xfrm>
          <a:prstGeom prst="rect">
            <a:avLst/>
          </a:prstGeom>
          <a:solidFill>
            <a:srgbClr val="008299"/>
          </a:solidFill>
          <a:ln w="12700">
            <a:solidFill>
              <a:srgbClr val="008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5600" tIns="0" rIns="108000" bIns="0" rtlCol="0" anchor="ctr"/>
          <a:lstStyle/>
          <a:p>
            <a:pPr lvl="0"/>
            <a:r>
              <a:rPr lang="en-IN" sz="96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</a:t>
            </a:r>
            <a:r>
              <a:rPr lang="en-IN" sz="9600" i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</a:t>
            </a:r>
            <a:r>
              <a:rPr lang="en-IN" sz="96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Ico.</a:t>
            </a:r>
            <a:r>
              <a:rPr lang="en-IN" sz="96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in</a:t>
            </a:r>
            <a:endParaRPr lang="en-IN" sz="96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Right Triangle 1"/>
          <p:cNvSpPr/>
          <p:nvPr/>
        </p:nvSpPr>
        <p:spPr>
          <a:xfrm flipH="1">
            <a:off x="1641742" y="1196751"/>
            <a:ext cx="576064" cy="1483200"/>
          </a:xfrm>
          <a:prstGeom prst="rtTriangle">
            <a:avLst/>
          </a:prstGeom>
          <a:solidFill>
            <a:srgbClr val="008299"/>
          </a:solidFill>
          <a:ln w="12700">
            <a:solidFill>
              <a:srgbClr val="008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 Single Corner Rectangle 26"/>
          <p:cNvSpPr/>
          <p:nvPr/>
        </p:nvSpPr>
        <p:spPr>
          <a:xfrm>
            <a:off x="4567053" y="3801325"/>
            <a:ext cx="886835" cy="1721855"/>
          </a:xfrm>
          <a:custGeom>
            <a:avLst/>
            <a:gdLst>
              <a:gd name="connsiteX0" fmla="*/ 0 w 1718421"/>
              <a:gd name="connsiteY0" fmla="*/ 0 h 1479945"/>
              <a:gd name="connsiteX1" fmla="*/ 978449 w 1718421"/>
              <a:gd name="connsiteY1" fmla="*/ 0 h 1479945"/>
              <a:gd name="connsiteX2" fmla="*/ 1718422 w 1718421"/>
              <a:gd name="connsiteY2" fmla="*/ 739973 h 1479945"/>
              <a:gd name="connsiteX3" fmla="*/ 1718421 w 1718421"/>
              <a:gd name="connsiteY3" fmla="*/ 1479945 h 1479945"/>
              <a:gd name="connsiteX4" fmla="*/ 0 w 1718421"/>
              <a:gd name="connsiteY4" fmla="*/ 1479945 h 1479945"/>
              <a:gd name="connsiteX5" fmla="*/ 0 w 1718421"/>
              <a:gd name="connsiteY5" fmla="*/ 0 h 1479945"/>
              <a:gd name="connsiteX0" fmla="*/ 0 w 1718422"/>
              <a:gd name="connsiteY0" fmla="*/ 1479945 h 1479945"/>
              <a:gd name="connsiteX1" fmla="*/ 978449 w 1718422"/>
              <a:gd name="connsiteY1" fmla="*/ 0 h 1479945"/>
              <a:gd name="connsiteX2" fmla="*/ 1718422 w 1718422"/>
              <a:gd name="connsiteY2" fmla="*/ 739973 h 1479945"/>
              <a:gd name="connsiteX3" fmla="*/ 1718421 w 1718422"/>
              <a:gd name="connsiteY3" fmla="*/ 1479945 h 1479945"/>
              <a:gd name="connsiteX4" fmla="*/ 0 w 1718422"/>
              <a:gd name="connsiteY4" fmla="*/ 1479945 h 1479945"/>
              <a:gd name="connsiteX0" fmla="*/ 0 w 743062"/>
              <a:gd name="connsiteY0" fmla="*/ 1479945 h 1479945"/>
              <a:gd name="connsiteX1" fmla="*/ 3089 w 743062"/>
              <a:gd name="connsiteY1" fmla="*/ 0 h 1479945"/>
              <a:gd name="connsiteX2" fmla="*/ 743062 w 743062"/>
              <a:gd name="connsiteY2" fmla="*/ 739973 h 1479945"/>
              <a:gd name="connsiteX3" fmla="*/ 743061 w 743062"/>
              <a:gd name="connsiteY3" fmla="*/ 1479945 h 1479945"/>
              <a:gd name="connsiteX4" fmla="*/ 0 w 743062"/>
              <a:gd name="connsiteY4" fmla="*/ 1479945 h 147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062" h="1479945">
                <a:moveTo>
                  <a:pt x="0" y="1479945"/>
                </a:moveTo>
                <a:cubicBezTo>
                  <a:pt x="1030" y="986630"/>
                  <a:pt x="2059" y="493315"/>
                  <a:pt x="3089" y="0"/>
                </a:cubicBezTo>
                <a:cubicBezTo>
                  <a:pt x="411765" y="0"/>
                  <a:pt x="743062" y="331297"/>
                  <a:pt x="743062" y="739973"/>
                </a:cubicBezTo>
                <a:cubicBezTo>
                  <a:pt x="743062" y="986630"/>
                  <a:pt x="743061" y="1233288"/>
                  <a:pt x="743061" y="1479945"/>
                </a:cubicBezTo>
                <a:lnTo>
                  <a:pt x="0" y="1479945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Triangle 27"/>
          <p:cNvSpPr/>
          <p:nvPr/>
        </p:nvSpPr>
        <p:spPr>
          <a:xfrm flipH="1">
            <a:off x="3496938" y="3801325"/>
            <a:ext cx="1073072" cy="1721855"/>
          </a:xfrm>
          <a:prstGeom prst="rtTriangle">
            <a:avLst/>
          </a:prstGeom>
          <a:solidFill>
            <a:srgbClr val="008299"/>
          </a:solidFill>
          <a:ln w="12700">
            <a:solidFill>
              <a:srgbClr val="008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332543" y="4822515"/>
            <a:ext cx="487705" cy="4877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8064238" y="5416732"/>
            <a:ext cx="88696" cy="86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4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3628848" y="188640"/>
            <a:ext cx="2887368" cy="172185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/>
          <a:lstStyle/>
          <a:p>
            <a:pPr lvl="0" algn="r"/>
            <a:endParaRPr lang="en-IN" sz="9600" dirty="0">
              <a:solidFill>
                <a:prstClr val="black">
                  <a:lumMod val="95000"/>
                  <a:lumOff val="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Right Triangle 27"/>
          <p:cNvSpPr/>
          <p:nvPr/>
        </p:nvSpPr>
        <p:spPr>
          <a:xfrm flipH="1">
            <a:off x="2555776" y="188641"/>
            <a:ext cx="1073072" cy="1721855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391381" y="1209831"/>
            <a:ext cx="487705" cy="4877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705653" y="272863"/>
            <a:ext cx="24689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IN" sz="96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mail</a:t>
            </a:r>
            <a:endParaRPr lang="en-IN" sz="96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Round Single Corner Rectangle 7"/>
          <p:cNvSpPr/>
          <p:nvPr/>
        </p:nvSpPr>
        <p:spPr>
          <a:xfrm>
            <a:off x="2476720" y="2348879"/>
            <a:ext cx="5047608" cy="172185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/>
          <a:lstStyle/>
          <a:p>
            <a:pPr lvl="0" algn="r"/>
            <a:endParaRPr lang="en-IN" sz="9600" dirty="0">
              <a:solidFill>
                <a:prstClr val="black">
                  <a:lumMod val="95000"/>
                  <a:lumOff val="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Right Triangle 8"/>
          <p:cNvSpPr/>
          <p:nvPr/>
        </p:nvSpPr>
        <p:spPr>
          <a:xfrm flipH="1">
            <a:off x="1403648" y="2348880"/>
            <a:ext cx="1073072" cy="1721855"/>
          </a:xfrm>
          <a:prstGeom prst="rtTriangle">
            <a:avLst/>
          </a:prstGeom>
          <a:solidFill>
            <a:srgbClr val="740000"/>
          </a:solidFill>
          <a:ln w="12700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2239253" y="3370070"/>
            <a:ext cx="487705" cy="4877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507832" y="2433102"/>
            <a:ext cx="51363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IN" sz="9600" dirty="0" smtClean="0">
                <a:solidFill>
                  <a:srgbClr val="740000"/>
                </a:solidFill>
                <a:latin typeface="Segoe UI" pitchFamily="34" charset="0"/>
                <a:cs typeface="Segoe UI" pitchFamily="34" charset="0"/>
              </a:rPr>
              <a:t>calendar </a:t>
            </a:r>
            <a:endParaRPr lang="en-IN" sz="9600" dirty="0">
              <a:solidFill>
                <a:srgbClr val="74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Round Single Corner Rectangle 11"/>
          <p:cNvSpPr/>
          <p:nvPr/>
        </p:nvSpPr>
        <p:spPr>
          <a:xfrm>
            <a:off x="3391381" y="4653135"/>
            <a:ext cx="3218210" cy="172185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/>
          <a:lstStyle/>
          <a:p>
            <a:pPr lvl="0" algn="r"/>
            <a:endParaRPr lang="en-IN" sz="9600" dirty="0">
              <a:solidFill>
                <a:prstClr val="black">
                  <a:lumMod val="95000"/>
                  <a:lumOff val="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Right Triangle 12"/>
          <p:cNvSpPr/>
          <p:nvPr/>
        </p:nvSpPr>
        <p:spPr>
          <a:xfrm flipH="1">
            <a:off x="2318309" y="4653136"/>
            <a:ext cx="1073072" cy="1721855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3153914" y="5674326"/>
            <a:ext cx="487705" cy="4877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488307" y="4737358"/>
            <a:ext cx="286245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IN" sz="9600" dirty="0" smtClean="0">
                <a:solidFill>
                  <a:schemeClr val="accent4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drive</a:t>
            </a:r>
            <a:endParaRPr lang="en-IN" sz="9600" dirty="0">
              <a:solidFill>
                <a:schemeClr val="accent4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3412824" y="116631"/>
            <a:ext cx="2858170" cy="172185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/>
          <a:lstStyle/>
          <a:p>
            <a:pPr lvl="0" algn="r"/>
            <a:endParaRPr lang="en-IN" sz="9600" dirty="0">
              <a:solidFill>
                <a:prstClr val="black">
                  <a:lumMod val="95000"/>
                  <a:lumOff val="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Right Triangle 27"/>
          <p:cNvSpPr/>
          <p:nvPr/>
        </p:nvSpPr>
        <p:spPr>
          <a:xfrm flipH="1">
            <a:off x="2339752" y="116632"/>
            <a:ext cx="1073072" cy="1721855"/>
          </a:xfrm>
          <a:prstGeom prst="rt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175357" y="1137822"/>
            <a:ext cx="487705" cy="4877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498778" y="200854"/>
            <a:ext cx="257955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IN" sz="9600" dirty="0" smtClean="0">
                <a:latin typeface="Segoe UI" pitchFamily="34" charset="0"/>
                <a:cs typeface="Segoe UI" pitchFamily="34" charset="0"/>
              </a:rPr>
              <a:t>sites</a:t>
            </a:r>
            <a:endParaRPr lang="en-IN" sz="9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Round Single Corner Rectangle 7"/>
          <p:cNvSpPr/>
          <p:nvPr/>
        </p:nvSpPr>
        <p:spPr>
          <a:xfrm>
            <a:off x="3370014" y="2408673"/>
            <a:ext cx="4730378" cy="172185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/>
          <a:lstStyle/>
          <a:p>
            <a:pPr lvl="0" algn="r"/>
            <a:endParaRPr lang="en-IN" sz="9600" dirty="0">
              <a:solidFill>
                <a:prstClr val="black">
                  <a:lumMod val="95000"/>
                  <a:lumOff val="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Right Triangle 8"/>
          <p:cNvSpPr/>
          <p:nvPr/>
        </p:nvSpPr>
        <p:spPr>
          <a:xfrm flipH="1">
            <a:off x="2296942" y="2408674"/>
            <a:ext cx="1073072" cy="172185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132547" y="3429864"/>
            <a:ext cx="487705" cy="4877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466940" y="2492896"/>
            <a:ext cx="445525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9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rPr>
              <a:t>support</a:t>
            </a:r>
            <a:endParaRPr lang="en-IN" sz="96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Round Single Corner Rectangle 11"/>
          <p:cNvSpPr/>
          <p:nvPr/>
        </p:nvSpPr>
        <p:spPr>
          <a:xfrm>
            <a:off x="3370014" y="4731480"/>
            <a:ext cx="5378450" cy="172185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/>
          <a:lstStyle/>
          <a:p>
            <a:pPr lvl="0" algn="r"/>
            <a:endParaRPr lang="en-IN" sz="9600" dirty="0">
              <a:solidFill>
                <a:prstClr val="black">
                  <a:lumMod val="95000"/>
                  <a:lumOff val="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Right Triangle 12"/>
          <p:cNvSpPr/>
          <p:nvPr/>
        </p:nvSpPr>
        <p:spPr>
          <a:xfrm flipH="1">
            <a:off x="2296942" y="4731481"/>
            <a:ext cx="1073072" cy="172185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3132547" y="5752671"/>
            <a:ext cx="487705" cy="4877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466940" y="4815703"/>
            <a:ext cx="509928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9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rPr>
              <a:t>feedback</a:t>
            </a:r>
            <a:endParaRPr lang="en-IN" sz="96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389</TotalTime>
  <Words>7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>ANIco.in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Raghav</dc:creator>
  <cp:lastModifiedBy>Ajay Raghav</cp:lastModifiedBy>
  <cp:revision>117</cp:revision>
  <dcterms:created xsi:type="dcterms:W3CDTF">2012-06-07T08:42:00Z</dcterms:created>
  <dcterms:modified xsi:type="dcterms:W3CDTF">2012-08-16T14:46:31Z</dcterms:modified>
</cp:coreProperties>
</file>