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99"/>
    <a:srgbClr val="00ADEF"/>
    <a:srgbClr val="4D0E0E"/>
    <a:srgbClr val="141414"/>
    <a:srgbClr val="212102"/>
    <a:srgbClr val="4D4D0E"/>
    <a:srgbClr val="21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8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845B-70AE-4BDA-A1D6-CEB5CAB36CD9}" type="datetimeFigureOut">
              <a:rPr lang="en-IN" smtClean="0"/>
              <a:t>28-01-2013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BD6A-2C94-4967-9597-30644D69B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804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845B-70AE-4BDA-A1D6-CEB5CAB36CD9}" type="datetimeFigureOut">
              <a:rPr lang="en-IN" smtClean="0"/>
              <a:t>28-01-2013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BD6A-2C94-4967-9597-30644D69B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867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845B-70AE-4BDA-A1D6-CEB5CAB36CD9}" type="datetimeFigureOut">
              <a:rPr lang="en-IN" smtClean="0"/>
              <a:t>28-01-2013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BD6A-2C94-4967-9597-30644D69B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8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845B-70AE-4BDA-A1D6-CEB5CAB36CD9}" type="datetimeFigureOut">
              <a:rPr lang="en-IN" smtClean="0"/>
              <a:t>28-01-2013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BD6A-2C94-4967-9597-30644D69B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24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845B-70AE-4BDA-A1D6-CEB5CAB36CD9}" type="datetimeFigureOut">
              <a:rPr lang="en-IN" smtClean="0"/>
              <a:t>28-01-2013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BD6A-2C94-4967-9597-30644D69B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84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845B-70AE-4BDA-A1D6-CEB5CAB36CD9}" type="datetimeFigureOut">
              <a:rPr lang="en-IN" smtClean="0"/>
              <a:t>28-01-2013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BD6A-2C94-4967-9597-30644D69B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99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845B-70AE-4BDA-A1D6-CEB5CAB36CD9}" type="datetimeFigureOut">
              <a:rPr lang="en-IN" smtClean="0"/>
              <a:t>28-01-2013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BD6A-2C94-4967-9597-30644D69B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617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845B-70AE-4BDA-A1D6-CEB5CAB36CD9}" type="datetimeFigureOut">
              <a:rPr lang="en-IN" smtClean="0"/>
              <a:t>28-01-2013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BD6A-2C94-4967-9597-30644D69B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626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845B-70AE-4BDA-A1D6-CEB5CAB36CD9}" type="datetimeFigureOut">
              <a:rPr lang="en-IN" smtClean="0"/>
              <a:t>28-01-2013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BD6A-2C94-4967-9597-30644D69B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79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845B-70AE-4BDA-A1D6-CEB5CAB36CD9}" type="datetimeFigureOut">
              <a:rPr lang="en-IN" smtClean="0"/>
              <a:t>28-01-2013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BD6A-2C94-4967-9597-30644D69B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26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845B-70AE-4BDA-A1D6-CEB5CAB36CD9}" type="datetimeFigureOut">
              <a:rPr lang="en-IN" smtClean="0"/>
              <a:t>28-01-2013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BD6A-2C94-4967-9597-30644D69B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98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D845B-70AE-4BDA-A1D6-CEB5CAB36CD9}" type="datetimeFigureOut">
              <a:rPr lang="en-IN" smtClean="0"/>
              <a:t>28-01-2013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ABD6A-2C94-4967-9597-30644D69B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87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728000" y="488731"/>
            <a:ext cx="7380000" cy="5703269"/>
            <a:chOff x="1728000" y="488731"/>
            <a:chExt cx="7380000" cy="5703269"/>
          </a:xfrm>
          <a:scene3d>
            <a:camera prst="perspectiveContrastingLeftFacing" fov="3600000">
              <a:rot lat="0" lon="1560000" rev="0"/>
            </a:camera>
            <a:lightRig rig="threePt" dir="t"/>
          </a:scene3d>
        </p:grpSpPr>
        <p:sp>
          <p:nvSpPr>
            <p:cNvPr id="4" name="Rectangle 3"/>
            <p:cNvSpPr>
              <a:spLocks/>
            </p:cNvSpPr>
            <p:nvPr/>
          </p:nvSpPr>
          <p:spPr>
            <a:xfrm>
              <a:off x="1728000" y="488731"/>
              <a:ext cx="3600000" cy="2700000"/>
            </a:xfrm>
            <a:prstGeom prst="rect">
              <a:avLst/>
            </a:prstGeom>
            <a:solidFill>
              <a:srgbClr val="14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/>
            <p:cNvSpPr>
              <a:spLocks/>
            </p:cNvSpPr>
            <p:nvPr/>
          </p:nvSpPr>
          <p:spPr>
            <a:xfrm>
              <a:off x="5706000" y="3528000"/>
              <a:ext cx="3402000" cy="2664000"/>
            </a:xfrm>
            <a:prstGeom prst="rect">
              <a:avLst/>
            </a:prstGeom>
            <a:solidFill>
              <a:srgbClr val="14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>
              <a:spLocks/>
            </p:cNvSpPr>
            <p:nvPr/>
          </p:nvSpPr>
          <p:spPr>
            <a:xfrm>
              <a:off x="1728000" y="3528000"/>
              <a:ext cx="3600000" cy="2664000"/>
            </a:xfrm>
            <a:prstGeom prst="rect">
              <a:avLst/>
            </a:prstGeom>
            <a:solidFill>
              <a:srgbClr val="0082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/>
            <p:cNvSpPr/>
            <p:nvPr/>
          </p:nvSpPr>
          <p:spPr>
            <a:xfrm>
              <a:off x="2808000" y="4140000"/>
              <a:ext cx="1440000" cy="1440000"/>
            </a:xfrm>
            <a:prstGeom prst="ellipse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252000" rtlCol="0" anchor="ctr"/>
            <a:lstStyle/>
            <a:p>
              <a:pPr algn="ctr"/>
              <a:r>
                <a:rPr lang="en-IN" sz="138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  <a:endParaRPr lang="en-IN" sz="13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7087" y="488731"/>
              <a:ext cx="3400913" cy="2700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4952" y="3996355"/>
              <a:ext cx="2184096" cy="1727290"/>
            </a:xfrm>
            <a:prstGeom prst="rect">
              <a:avLst/>
            </a:prstGeom>
            <a:effectLst/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82320" y="1091338"/>
              <a:ext cx="3049020" cy="14900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49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456" y="1805099"/>
            <a:ext cx="2903542" cy="29009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56690" y="1805099"/>
            <a:ext cx="6558459" cy="30008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N" sz="8800" spc="600" dirty="0" smtClean="0">
                <a:solidFill>
                  <a:srgbClr val="0082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Welcomin</a:t>
            </a:r>
            <a:r>
              <a:rPr lang="en-IN" sz="8800" spc="-300" dirty="0" smtClean="0">
                <a:solidFill>
                  <a:srgbClr val="0082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</a:p>
          <a:p>
            <a:pPr algn="r"/>
            <a:r>
              <a:rPr lang="en-IN" sz="10500" spc="-300" dirty="0" smtClean="0">
                <a:solidFill>
                  <a:srgbClr val="00ADE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8</a:t>
            </a:r>
            <a:endParaRPr lang="en-IN" sz="10500" spc="-300" dirty="0">
              <a:solidFill>
                <a:srgbClr val="00ADE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858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584" r="7435" b="19955"/>
          <a:stretch/>
        </p:blipFill>
        <p:spPr>
          <a:xfrm>
            <a:off x="4597118" y="2496039"/>
            <a:ext cx="1750575" cy="530417"/>
          </a:xfrm>
          <a:prstGeom prst="rect">
            <a:avLst/>
          </a:prstGeom>
        </p:spPr>
      </p:pic>
      <p:sp>
        <p:nvSpPr>
          <p:cNvPr id="5" name="Rectangle 4"/>
          <p:cNvSpPr>
            <a:spLocks/>
          </p:cNvSpPr>
          <p:nvPr/>
        </p:nvSpPr>
        <p:spPr>
          <a:xfrm>
            <a:off x="1728000" y="3528000"/>
            <a:ext cx="5495544" cy="2664000"/>
          </a:xfrm>
          <a:prstGeom prst="rect">
            <a:avLst/>
          </a:prstGeom>
          <a:solidFill>
            <a:srgbClr val="008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3755772" y="4140000"/>
            <a:ext cx="1440000" cy="1440000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252000" rtlCol="0" anchor="ctr"/>
          <a:lstStyle/>
          <a:p>
            <a:pPr algn="ctr"/>
            <a:r>
              <a:rPr lang="en-IN" sz="13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IN" sz="13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800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728000" y="488731"/>
            <a:ext cx="7380000" cy="5703269"/>
            <a:chOff x="-21972" y="0"/>
            <a:chExt cx="7380000" cy="5703269"/>
          </a:xfrm>
          <a:scene3d>
            <a:camera prst="perspectiveContrastingLeftFacing" fov="3600000">
              <a:rot lat="0" lon="1560000" rev="0"/>
            </a:camera>
            <a:lightRig rig="threePt" dir="t"/>
          </a:scene3d>
        </p:grpSpPr>
        <p:sp>
          <p:nvSpPr>
            <p:cNvPr id="4" name="Rectangle 3"/>
            <p:cNvSpPr>
              <a:spLocks/>
            </p:cNvSpPr>
            <p:nvPr/>
          </p:nvSpPr>
          <p:spPr>
            <a:xfrm>
              <a:off x="-21972" y="0"/>
              <a:ext cx="3600000" cy="27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>
            <a:xfrm>
              <a:off x="3956028" y="0"/>
              <a:ext cx="3402000" cy="27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/>
            <p:cNvSpPr>
              <a:spLocks/>
            </p:cNvSpPr>
            <p:nvPr/>
          </p:nvSpPr>
          <p:spPr>
            <a:xfrm>
              <a:off x="-21972" y="3039269"/>
              <a:ext cx="3600000" cy="2664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/>
            <p:cNvSpPr>
              <a:spLocks/>
            </p:cNvSpPr>
            <p:nvPr/>
          </p:nvSpPr>
          <p:spPr>
            <a:xfrm>
              <a:off x="3956028" y="3039269"/>
              <a:ext cx="3402000" cy="2664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790974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067" y="677918"/>
            <a:ext cx="30161664" cy="577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567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5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ANIco.in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Ajay Raghav</dc:creator>
  <cp:lastModifiedBy>Ajay Raghav</cp:lastModifiedBy>
  <cp:revision>26</cp:revision>
  <dcterms:created xsi:type="dcterms:W3CDTF">2012-11-25T08:54:47Z</dcterms:created>
  <dcterms:modified xsi:type="dcterms:W3CDTF">2013-01-28T10:38:38Z</dcterms:modified>
</cp:coreProperties>
</file>