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F60E4C-53EA-4784-AD5D-BCBD828FD539}">
  <a:tblStyle styleId="{21F60E4C-53EA-4784-AD5D-BCBD828FD5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0bd359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0bd359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0bd359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0bd359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0bd359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0bd359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0bd359f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0bd359f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0bd359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0bd359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Attention Networks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Authors: </a:t>
            </a:r>
            <a:r>
              <a:rPr lang="en"/>
              <a:t>Petar Veliˇckovi´c, Guillem Cucurull, Arantxa Casanova, Adriana Romero, Pietro Li`o, Yoshua Bengio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Reviewed By: Aishwarya Jayagopal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47125" y="4558575"/>
            <a:ext cx="580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D6879"/>
                </a:solidFill>
                <a:highlight>
                  <a:srgbClr val="FFFFFF"/>
                </a:highlight>
              </a:rPr>
              <a:t>Petar Veličković et al. “Graph attention networks”. In:arXiv preprint arXiv:1710.10903 (2017).2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for node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weights assigned to neighbors based on self-attention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Introduces anisotropy, compared to previous methods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calculated between nodes i and j: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 feature update for node i: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[89,89,89,&quot;https://www.codecogs.com/eqnedit.php?latex=%5Calpha_%7Bij%7D%20%3D%20%5Cfrac%7Bexp(LeakyRELU(a%5E%7BT%7D(Wh_%7Bi%7D%7C%7CWh_%7Bj%7D))%7D%7B%5CSigma_%7Bk%20%5Cin%20N_%7Bi%7D%7Dexp(LeakyRELU(a%5E%7BT%7D(Wh_%7Bi%7D%7C%7CWh_%7Bk%7D)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00" y="2678175"/>
            <a:ext cx="4610098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[89,89,89,&quot;https://www.codecogs.com/eqnedit.php?latex=h_%7Bi%7D'%20%3D%20%5Csigma(%5CSigma_%7Bj%20%5Cin%20N_%7Bi%7D%7D%5Calpha_%7Bij%7DWh_%7Bj%7D)#0&quot;]"/>
          <p:cNvPicPr preferRelativeResize="0"/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3131750" y="4022175"/>
            <a:ext cx="2880500" cy="34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605125" y="4568875"/>
            <a:ext cx="784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[1] Will Hamilton, Zhitao Ying, and Jure Leskovec. “Inductive representation learning on large graphs”. In: Advances in neural information processing systems 30 (2017)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Merits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since no eigen value decomposition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anisotropy, interpretable due to use of attention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unseen </a:t>
            </a:r>
            <a:r>
              <a:rPr lang="en"/>
              <a:t>graphs of any size and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Permutation invariant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back to MoNet[1], memory networks[2], LLE[3]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85800" y="3943375"/>
            <a:ext cx="7977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</a:t>
            </a:r>
            <a:r>
              <a:rPr lang="en" sz="1000"/>
              <a:t>Federico Monti et al. “Geometric deep learning on graphs and manifolds using mixture model cnns”. In: Proceedings of the IEEE conference on computer vision and pattern recognition. 2017, pp. 5115–5124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[2] </a:t>
            </a:r>
            <a:r>
              <a:rPr lang="en" sz="1000"/>
              <a:t>Jason Weston, Sumit Chopra, and Antoine Bordes. “Memory networks”. In: arXiv preprint arXiv:1410.3916 (2014)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[3] </a:t>
            </a:r>
            <a:r>
              <a:rPr lang="en" sz="1000"/>
              <a:t>Sam T Roweis and Lawrence K Saul. “Nonlinear dimensionality reduction by locally linear embedding”. In: science 290.5500 (2000), pp. 2323–2326.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Improvement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Choice of LeakyRELU over RELU unclear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to avoid uniform weights when input to activation layer is negative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Prone to oversquashing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skip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heterogeneous graphs, each relation can use its own 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use initial edge weights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focuses on node classification, extend to other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Constraints on batch size due to GPU sparse tensor computation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Possibility for redundant calculations i</a:t>
            </a:r>
            <a:r>
              <a:rPr lang="en"/>
              <a:t>n distributed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- Graph Classification using Attention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Earlier approach[1] - Graph level readout using summation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 - graph level representation depends differently on different nodes =&gt; need for weighted averaging over node representations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attention for weighing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level representation g learnt by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[89,89,89,&quot;https://www.codecogs.com/eqnedit.php?latex=g%20%3D%20%5Cfrac%7B1%7D%7BN%7D%5CSigma_%7Bi%20%5Cin%20N%7D(h_%7Bi%7D*%20node%5C_weights_%7Bi%7D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650" y="2779875"/>
            <a:ext cx="38226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[89,89,89,&quot;https://www.codecogs.com/eqnedit.php?latex=node%5C_weights_%7Bi%7D%20%3D%20%5Cfrac%7Bexp(LeakyRELU(b%5E%7BT%7D(h_%7Bi%7D%7C%7Cg))%7D%7B%5CSigma_%7Bk%20%5Cin%20N%7Dexp(LeakyRELU(b%5E%7BT%7D(h_%7Bi%7D%7C%7Cg))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825" y="3351375"/>
            <a:ext cx="50800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34600" y="4409450"/>
            <a:ext cx="829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[1] </a:t>
            </a:r>
            <a:r>
              <a:rPr lang="en" sz="1000"/>
              <a:t>David K Duvenaud et al. “Convolutional networks on graphs for learning molecular fingerprints”. In: Advances in neural information processing systems 28 (2015)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Graph Classification using Attention</a:t>
            </a:r>
            <a:endParaRPr/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{21F60E4C-53EA-4784-AD5D-BCBD828FD539}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OGB MolHIV dataset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AUROC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Traditional Graph Readout (Summation)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0.6424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Attention based graph readout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