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5" r:id="rId3"/>
    <p:sldId id="258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-7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3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5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68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480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412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7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0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0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94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8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25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1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1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59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6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6127-67E4-4554-8B10-6EDDBA95E347}" type="datetimeFigureOut">
              <a:rPr lang="en-IN" smtClean="0"/>
              <a:t>14-07-2015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07DEF0-689F-42AB-AF4C-4E5575624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33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Selenium Testing Automation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7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using Java Approach (Java </a:t>
            </a:r>
            <a:r>
              <a:rPr lang="en-US" dirty="0" err="1" smtClean="0"/>
              <a:t>vs</a:t>
            </a:r>
            <a:r>
              <a:rPr lang="en-US" dirty="0" smtClean="0"/>
              <a:t> Recording)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1512" y="2384778"/>
            <a:ext cx="8596668" cy="32611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 smtClean="0">
                <a:solidFill>
                  <a:schemeClr val="tx2"/>
                </a:solidFill>
                <a:latin typeface="+mn-lt"/>
              </a:rPr>
              <a:t>Below are limitation on Selenium IDE based scripts.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2"/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latin typeface="+mn-lt"/>
              </a:rPr>
              <a:t>Limitation in terms of browser support (It runs only in Mozilla)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2"/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latin typeface="+mn-lt"/>
              </a:rPr>
              <a:t>Not allowed to write manual scripts like conditions and Loops for Data Driven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2"/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latin typeface="+mn-lt"/>
              </a:rPr>
              <a:t>Need to change the script as per environment like staging showing 13 blog networks but production showing 11 blog networks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2"/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latin typeface="+mn-lt"/>
              </a:rPr>
              <a:t>Very less control on scripts generated via Selenium IDE and not very stable. Automatic scripts are better in case we have static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2"/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latin typeface="+mn-lt"/>
              </a:rPr>
              <a:t>These scripts are good for very </a:t>
            </a:r>
            <a:r>
              <a:rPr lang="en-IN" dirty="0" err="1" smtClean="0">
                <a:solidFill>
                  <a:schemeClr val="tx2"/>
                </a:solidFill>
                <a:latin typeface="+mn-lt"/>
              </a:rPr>
              <a:t>very</a:t>
            </a:r>
            <a:r>
              <a:rPr lang="en-IN" dirty="0" smtClean="0">
                <a:solidFill>
                  <a:schemeClr val="tx2"/>
                </a:solidFill>
                <a:latin typeface="+mn-lt"/>
              </a:rPr>
              <a:t> basic testing </a:t>
            </a:r>
            <a:r>
              <a:rPr lang="en-IN" dirty="0" err="1" smtClean="0">
                <a:solidFill>
                  <a:schemeClr val="tx2"/>
                </a:solidFill>
                <a:latin typeface="+mn-lt"/>
              </a:rPr>
              <a:t>binded</a:t>
            </a:r>
            <a:r>
              <a:rPr lang="en-IN" dirty="0" smtClean="0">
                <a:solidFill>
                  <a:schemeClr val="tx2"/>
                </a:solidFill>
                <a:latin typeface="+mn-lt"/>
              </a:rPr>
              <a:t> with </a:t>
            </a:r>
            <a:r>
              <a:rPr lang="en-IN" dirty="0" err="1" smtClean="0">
                <a:solidFill>
                  <a:schemeClr val="tx2"/>
                </a:solidFill>
                <a:latin typeface="+mn-lt"/>
              </a:rPr>
              <a:t>mozilla</a:t>
            </a:r>
            <a:r>
              <a:rPr lang="en-IN" dirty="0" smtClean="0">
                <a:solidFill>
                  <a:schemeClr val="tx2"/>
                </a:solidFill>
                <a:latin typeface="+mn-lt"/>
              </a:rPr>
              <a:t> browser but wont get any good benefit from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2"/>
              </a:solidFill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latin typeface="+mn-lt"/>
              </a:rPr>
              <a:t>Validation on data basis would be difficult. </a:t>
            </a:r>
            <a:br>
              <a:rPr lang="en-IN" dirty="0" smtClean="0">
                <a:solidFill>
                  <a:schemeClr val="tx2"/>
                </a:solidFill>
                <a:latin typeface="+mn-lt"/>
              </a:rPr>
            </a:br>
            <a:r>
              <a:rPr lang="en-IN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24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633"/>
          </a:xfrm>
        </p:spPr>
        <p:txBody>
          <a:bodyPr/>
          <a:lstStyle/>
          <a:p>
            <a:r>
              <a:rPr lang="en-US" dirty="0" smtClean="0"/>
              <a:t>What we can achieve </a:t>
            </a:r>
            <a:r>
              <a:rPr lang="en-US" dirty="0" smtClean="0"/>
              <a:t>via Selenium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069" y="1352514"/>
            <a:ext cx="8596668" cy="461235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Verification would be based on elements on page not based on data. As data is dynamic and it would change so test cases would give negative result.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Common sections which are mandatory on page are available or not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Verify the below sections on page:-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Pre-leaderboard-section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Masthead-section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LeaderBoard</a:t>
            </a:r>
            <a:r>
              <a:rPr lang="en-US" dirty="0" smtClean="0"/>
              <a:t>-section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Jumbotron</a:t>
            </a:r>
            <a:r>
              <a:rPr lang="en-US" dirty="0" smtClean="0"/>
              <a:t>-section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Left-side section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Center section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Right-side section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Footer section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Articles are </a:t>
            </a:r>
            <a:r>
              <a:rPr lang="en-US" dirty="0" smtClean="0"/>
              <a:t>displayed in </a:t>
            </a:r>
            <a:r>
              <a:rPr lang="en-US" dirty="0" smtClean="0"/>
              <a:t>the center section or not , means it should not be empty.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Main logo is available or not.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Advertisement is getting displayed or not.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9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49080"/>
          </a:xfrm>
        </p:spPr>
        <p:txBody>
          <a:bodyPr>
            <a:noAutofit/>
          </a:bodyPr>
          <a:lstStyle/>
          <a:p>
            <a:r>
              <a:rPr lang="en-US" dirty="0" smtClean="0"/>
              <a:t>What we can achieve </a:t>
            </a:r>
            <a:r>
              <a:rPr lang="en-US" dirty="0" smtClean="0"/>
              <a:t>via Selenium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069" y="1733107"/>
            <a:ext cx="8596668" cy="46570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Checking menu items are available or not. Again validation of data wont happen as menu item or sub items would change so test cases would failed.</a:t>
            </a:r>
            <a:endParaRPr lang="en-IN" dirty="0" smtClean="0"/>
          </a:p>
          <a:p>
            <a:pPr>
              <a:buFont typeface="Wingdings" charset="2"/>
              <a:buChar char="Ø"/>
            </a:pPr>
            <a:r>
              <a:rPr lang="en-IN" dirty="0" smtClean="0"/>
              <a:t>We </a:t>
            </a:r>
            <a:r>
              <a:rPr lang="en-IN" dirty="0"/>
              <a:t>need to change our test cases in below conditions:-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Change in environment, change the test cases as per target environment. 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IN" dirty="0" smtClean="0"/>
              <a:t>Change in content on exiting environment.</a:t>
            </a:r>
          </a:p>
          <a:p>
            <a:pPr>
              <a:buFont typeface="Wingdings" charset="2"/>
              <a:buChar char="Ø"/>
            </a:pPr>
            <a:r>
              <a:rPr lang="en-IN" dirty="0" smtClean="0"/>
              <a:t>Verified article/blogposts pages also means what all of the required sections are available or not as below.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Title, main article section, tray section , masthead section </a:t>
            </a:r>
            <a:r>
              <a:rPr lang="en-IN" dirty="0" err="1" smtClean="0"/>
              <a:t>etc</a:t>
            </a:r>
            <a:endParaRPr lang="en-IN" dirty="0" smtClean="0"/>
          </a:p>
          <a:p>
            <a:pPr>
              <a:buFont typeface="Wingdings" charset="2"/>
              <a:buChar char="Ø"/>
            </a:pPr>
            <a:r>
              <a:rPr lang="en-IN" dirty="0" smtClean="0"/>
              <a:t>Main page verification for all blog networks. </a:t>
            </a:r>
          </a:p>
          <a:p>
            <a:pPr>
              <a:buFont typeface="Wingdings" charset="2"/>
              <a:buChar char="Ø"/>
            </a:pPr>
            <a:r>
              <a:rPr lang="en-IN" dirty="0" smtClean="0"/>
              <a:t>As of now I have completed below:-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IW main page verification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Article page verification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Blogpost page verification</a:t>
            </a:r>
          </a:p>
          <a:p>
            <a:pPr lvl="1">
              <a:buFont typeface="Wingdings" charset="2"/>
              <a:buChar char="Ø"/>
            </a:pPr>
            <a:r>
              <a:rPr lang="en-IN" dirty="0" err="1" smtClean="0"/>
              <a:t>ToH</a:t>
            </a:r>
            <a:r>
              <a:rPr lang="en-IN" dirty="0" smtClean="0"/>
              <a:t> main page verification 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The Playlist main page verification</a:t>
            </a:r>
            <a:endParaRPr lang="en-IN" dirty="0" smtClean="0"/>
          </a:p>
          <a:p>
            <a:pPr lvl="1">
              <a:buFont typeface="Wingdings" charset="2"/>
              <a:buChar char="Ø"/>
            </a:pP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08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 can achieve </a:t>
            </a:r>
            <a:r>
              <a:rPr lang="en-US" dirty="0" smtClean="0"/>
              <a:t>via Selenium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069" y="1352514"/>
            <a:ext cx="8596668" cy="48250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IN" dirty="0"/>
              <a:t>We need to change our test cases in below conditions:-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Change in environment, change the test cases as per target environment. 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IN" dirty="0" smtClean="0"/>
              <a:t>Change in content on exiting environment.</a:t>
            </a:r>
          </a:p>
          <a:p>
            <a:pPr>
              <a:buFont typeface="Wingdings" charset="2"/>
              <a:buChar char="Ø"/>
            </a:pPr>
            <a:r>
              <a:rPr lang="en-IN" dirty="0" smtClean="0"/>
              <a:t>Verified article/blogposts pages also means what all of the required sections are available or not as below.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Title, main article section, tray section , masthead section </a:t>
            </a:r>
            <a:r>
              <a:rPr lang="en-IN" dirty="0" err="1" smtClean="0"/>
              <a:t>etc</a:t>
            </a:r>
            <a:endParaRPr lang="en-IN" dirty="0" smtClean="0"/>
          </a:p>
          <a:p>
            <a:pPr>
              <a:buFont typeface="Wingdings" charset="2"/>
              <a:buChar char="Ø"/>
            </a:pPr>
            <a:r>
              <a:rPr lang="en-IN" dirty="0" smtClean="0"/>
              <a:t>Main page verification for all blog networks. </a:t>
            </a:r>
          </a:p>
          <a:p>
            <a:pPr>
              <a:buFont typeface="Wingdings" charset="2"/>
              <a:buChar char="Ø"/>
            </a:pPr>
            <a:r>
              <a:rPr lang="en-IN" dirty="0" smtClean="0"/>
              <a:t>As of now I have completed below:-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IW main page verification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Article page verification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Blogpost page verification</a:t>
            </a:r>
          </a:p>
          <a:p>
            <a:pPr lvl="1">
              <a:buFont typeface="Wingdings" charset="2"/>
              <a:buChar char="Ø"/>
            </a:pPr>
            <a:r>
              <a:rPr lang="en-IN" dirty="0" err="1" smtClean="0"/>
              <a:t>ToH</a:t>
            </a:r>
            <a:r>
              <a:rPr lang="en-IN" dirty="0" smtClean="0"/>
              <a:t> main page verification </a:t>
            </a:r>
          </a:p>
          <a:p>
            <a:pPr lvl="1">
              <a:buFont typeface="Wingdings" charset="2"/>
              <a:buChar char="Ø"/>
            </a:pPr>
            <a:r>
              <a:rPr lang="en-IN" dirty="0" smtClean="0"/>
              <a:t>The Playlist main page verification</a:t>
            </a:r>
            <a:endParaRPr lang="en-IN" dirty="0" smtClean="0"/>
          </a:p>
          <a:p>
            <a:pPr lvl="1">
              <a:buFont typeface="Wingdings" charset="2"/>
              <a:buChar char="Ø"/>
            </a:pP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5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455</Words>
  <Application>Microsoft Office PowerPoint</Application>
  <PresentationFormat>Custom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Selenium Testing Automation</vt:lpstr>
      <vt:lpstr>Why using Java Approach (Java vs Recording)</vt:lpstr>
      <vt:lpstr>What we can achieve via Selenium</vt:lpstr>
      <vt:lpstr>What we can achieve via Selenium contd..</vt:lpstr>
      <vt:lpstr>What we can achieve via Selenium contd..</vt:lpstr>
    </vt:vector>
  </TitlesOfParts>
  <Company>HCL Technologies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Testing Automation</dc:title>
  <dc:creator>Ajay Kumar</dc:creator>
  <cp:lastModifiedBy>Ajay Kumar</cp:lastModifiedBy>
  <cp:revision>121</cp:revision>
  <dcterms:created xsi:type="dcterms:W3CDTF">2015-07-14T06:38:38Z</dcterms:created>
  <dcterms:modified xsi:type="dcterms:W3CDTF">2015-07-14T12:12:09Z</dcterms:modified>
</cp:coreProperties>
</file>