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1" r:id="rId4"/>
    <p:sldId id="262" r:id="rId5"/>
    <p:sldId id="268" r:id="rId6"/>
    <p:sldId id="269" r:id="rId7"/>
    <p:sldId id="271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CFAE2-9C3D-4332-9CCA-11696F085D9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D043F-6B05-424C-ABD7-F636557D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01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D043F-6B05-424C-ABD7-F636557D1C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54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1A8B-57DF-457D-99EA-C60159DA222E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BFFD-22B0-44C8-A105-E4D041C47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5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1A8B-57DF-457D-99EA-C60159DA222E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BFFD-22B0-44C8-A105-E4D041C47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8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1A8B-57DF-457D-99EA-C60159DA222E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BFFD-22B0-44C8-A105-E4D041C47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6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1A8B-57DF-457D-99EA-C60159DA222E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BFFD-22B0-44C8-A105-E4D041C47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1A8B-57DF-457D-99EA-C60159DA222E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BFFD-22B0-44C8-A105-E4D041C47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1A8B-57DF-457D-99EA-C60159DA222E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BFFD-22B0-44C8-A105-E4D041C47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35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1A8B-57DF-457D-99EA-C60159DA222E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BFFD-22B0-44C8-A105-E4D041C47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9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1A8B-57DF-457D-99EA-C60159DA222E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BFFD-22B0-44C8-A105-E4D041C47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3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1A8B-57DF-457D-99EA-C60159DA222E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BFFD-22B0-44C8-A105-E4D041C47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1A8B-57DF-457D-99EA-C60159DA222E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BFFD-22B0-44C8-A105-E4D041C47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5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1A8B-57DF-457D-99EA-C60159DA222E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BFFD-22B0-44C8-A105-E4D041C47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6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F1A8B-57DF-457D-99EA-C60159DA222E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4BFFD-22B0-44C8-A105-E4D041C47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5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4176" y="1160515"/>
            <a:ext cx="9144000" cy="2387600"/>
          </a:xfrm>
        </p:spPr>
        <p:txBody>
          <a:bodyPr>
            <a:normAutofit/>
          </a:bodyPr>
          <a:lstStyle/>
          <a:p>
            <a:r>
              <a:rPr 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 Company -Data Science Assignment</a:t>
            </a:r>
            <a:endParaRPr lang="en-US" sz="4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KPISOF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208" y="0"/>
            <a:ext cx="924791" cy="92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44560" y="4958080"/>
            <a:ext cx="340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Ajay Aakula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Eastern Illinois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0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 Basket Analysis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3738" y="2478420"/>
            <a:ext cx="3754120" cy="25148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helps to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which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the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together business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offer to the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 of all the products.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Mostly the similar family products need to display on the retail website to help customer buy the products.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 between the products should have some logical conclusion which trigger the customer to buy the products.</a:t>
            </a: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KPISOF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1" y="0"/>
            <a:ext cx="838200" cy="92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57" y="1626506"/>
            <a:ext cx="6377650" cy="421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62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 Basket Analysis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861" y="1325563"/>
            <a:ext cx="6846110" cy="4473353"/>
          </a:xfrm>
          <a:prstGeom prst="rect">
            <a:avLst/>
          </a:prstGeom>
        </p:spPr>
      </p:pic>
      <p:pic>
        <p:nvPicPr>
          <p:cNvPr id="4" name="Picture 2" descr="KPISOF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1" y="0"/>
            <a:ext cx="838200" cy="92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887832" y="2711438"/>
            <a:ext cx="3140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shows that which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most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closely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products, business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offer to the customer  with WHITE HANGING HEART T-LIGHT HOLDER product as it’s is one of the most popular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 from the ite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list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65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 Basket Analysis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0389" y="1237746"/>
            <a:ext cx="7173043" cy="4844751"/>
          </a:xfrm>
          <a:prstGeom prst="rect">
            <a:avLst/>
          </a:prstGeom>
        </p:spPr>
      </p:pic>
      <p:pic>
        <p:nvPicPr>
          <p:cNvPr id="4" name="Picture 2" descr="KPISOFT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0"/>
            <a:ext cx="924791" cy="92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39374" y="2872186"/>
            <a:ext cx="37958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 shows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the most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closely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products that business can offer to the customer  with ASSORTED COLOUR BIRD ORNAMENT product as it’s is one of the most popular product.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2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roducts Inventory Levels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12 weeks </a:t>
            </a:r>
          </a:p>
        </p:txBody>
      </p:sp>
      <p:pic>
        <p:nvPicPr>
          <p:cNvPr id="4" name="Picture 2" descr="KPISOF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1" y="0"/>
            <a:ext cx="838200" cy="92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39760" y="2245360"/>
            <a:ext cx="279399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units sold in last 12 months , we are considering top 10 products as shown in the image. </a:t>
            </a:r>
          </a:p>
          <a:p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ASSORTED COLOUR BIRD ORNAMENT product sold more in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Q4 rather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reaming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quarters, this implies that in every Q4 the  market share of the product is high.</a:t>
            </a:r>
          </a:p>
          <a:p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 clearly explain that there is zero sale of  LUNCH BAG APPLE DESIGN product in Q1 compare to other three quarters, so business need to be more cautious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product in next Q1.</a:t>
            </a:r>
          </a:p>
          <a:p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14" y="1872398"/>
            <a:ext cx="7187314" cy="44473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2458" y="1953292"/>
            <a:ext cx="6953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4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Top </a:t>
            </a:r>
            <a:r>
              <a:rPr lang="en-US" dirty="0"/>
              <a:t>10 P</a:t>
            </a:r>
            <a:r>
              <a:rPr lang="en-US" dirty="0" smtClean="0"/>
              <a:t>roducts Inventory Levels in </a:t>
            </a:r>
            <a:r>
              <a:rPr lang="en-US" dirty="0"/>
              <a:t>next 12 weeks </a:t>
            </a:r>
          </a:p>
        </p:txBody>
      </p:sp>
      <p:pic>
        <p:nvPicPr>
          <p:cNvPr id="4" name="Picture 2" descr="KPISOF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1" y="0"/>
            <a:ext cx="838200" cy="92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7659" y="1976698"/>
            <a:ext cx="279399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the top 10 products sold nearly equal in Q3 and vey low in Q1 compare to other  quarters.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 also explain how many units sold in each quarter in last four quarters, this gives clear picture of next quarter sale count of each product.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 in the next Q1 inventory levels should be maintain according to meet the demand and decrease the wastage.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65" y="1976698"/>
            <a:ext cx="6652298" cy="44009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324" y="1629049"/>
            <a:ext cx="6953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1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pic>
        <p:nvPicPr>
          <p:cNvPr id="4" name="Picture 2" descr="KPISOF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1" y="0"/>
            <a:ext cx="838200" cy="92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03698" y="2181885"/>
            <a:ext cx="78403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Item Based Recommendation system in the assumption of users who have a similar interest in the past are most likely to have a similar interest in future.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 data divide into 4 quarters as it’s contain data from Dec 2010 to Dec 2011.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MBA analysis most frequently purchased products together are best combinations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to recommend other users</a:t>
            </a:r>
          </a:p>
          <a:p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valued products are analyzed based on most sold products analysis instead of considering most income generated products.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98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PISOF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1" y="0"/>
            <a:ext cx="838200" cy="92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16444" y="3023857"/>
            <a:ext cx="49975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4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82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414</Words>
  <Application>Microsoft Office PowerPoint</Application>
  <PresentationFormat>Widescreen</PresentationFormat>
  <Paragraphs>36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ABC Company -Data Science Assignment</vt:lpstr>
      <vt:lpstr>Market Basket Analysis </vt:lpstr>
      <vt:lpstr>Market Basket Analysis </vt:lpstr>
      <vt:lpstr>Market Basket Analysis </vt:lpstr>
      <vt:lpstr>Top 10 Products Inventory Levels in next 12 weeks </vt:lpstr>
      <vt:lpstr>Top 10 Products Inventory Levels in next 12 weeks </vt:lpstr>
      <vt:lpstr>Assumptions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 Company -Data Science Assignment</dc:title>
  <dc:creator>aakula vijay</dc:creator>
  <cp:lastModifiedBy>aakula vijay</cp:lastModifiedBy>
  <cp:revision>22</cp:revision>
  <dcterms:created xsi:type="dcterms:W3CDTF">2019-03-21T01:48:39Z</dcterms:created>
  <dcterms:modified xsi:type="dcterms:W3CDTF">2019-03-21T11:01:18Z</dcterms:modified>
</cp:coreProperties>
</file>