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8" r:id="rId3"/>
    <p:sldId id="262" r:id="rId4"/>
    <p:sldId id="265" r:id="rId5"/>
    <p:sldId id="261" r:id="rId6"/>
    <p:sldId id="270" r:id="rId7"/>
    <p:sldId id="258" r:id="rId8"/>
    <p:sldId id="263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7" autoAdjust="0"/>
    <p:restoredTop sz="94444" autoAdjust="0"/>
  </p:normalViewPr>
  <p:slideViewPr>
    <p:cSldViewPr>
      <p:cViewPr>
        <p:scale>
          <a:sx n="64" d="100"/>
          <a:sy n="64" d="100"/>
        </p:scale>
        <p:origin x="-15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F425-9573-432C-9565-5956483E0C9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DCF35-7BB1-4413-97B2-F3127AE82C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Member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page and management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trainer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Member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Trainer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AdminTrainer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Member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CF35-7BB1-4413-97B2-F3127AE82C8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ABEF-D7A2-4DE5-B165-F43C9552AAB4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1885A-D04A-4628-A94B-886A11E18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images - 2021-04-05T221607.540.jpeg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61722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17" descr="C:\Users\User\Desktop\facebook-social-media-icon-design-template-vector-png_127003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6657" y="4876800"/>
            <a:ext cx="107725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C:\Users\User\Desktop\zI6ZGS-black-logo-instagram-png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414952" cy="4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C:\Users\User\Desktop\d4482ba4e7ebdbff7b8ba73e7d39aceb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24600" y="1194137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Push harder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han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y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esterday      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    If you want a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ifferent  	tomorrow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3200" y="2286000"/>
            <a:ext cx="2362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97971" y="2362200"/>
            <a:ext cx="23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GET START NOW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7200" y="209490"/>
            <a:ext cx="491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Home  About Us  Trainers  Classes  Contact us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1" name="Picture 4" descr="C:\Users\User\Desktop\unna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89" y="79054"/>
            <a:ext cx="1027111" cy="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95400" y="28575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286000" y="1809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>                             </a:t>
            </a:r>
            <a:r>
              <a:rPr lang="en-US" sz="2200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Stencil" pitchFamily="82" charset="0"/>
              </a:rPr>
            </a:br>
            <a:endParaRPr lang="en-US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29600" y="609600"/>
            <a:ext cx="7620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365828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phic 3" descr="Dumbbell">
            <a:extLst>
              <a:ext uri="{FF2B5EF4-FFF2-40B4-BE49-F238E27FC236}">
                <a16:creationId xmlns=""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8600" y="228600"/>
            <a:ext cx="895350" cy="89535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Content Placeholder 19"/>
          <p:cNvGraphicFramePr>
            <a:graphicFrameLocks/>
          </p:cNvGraphicFramePr>
          <p:nvPr/>
        </p:nvGraphicFramePr>
        <p:xfrm>
          <a:off x="5562600" y="1524000"/>
          <a:ext cx="2438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14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199" y="1524000"/>
          <a:ext cx="8839201" cy="358139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6664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Schedule </a:t>
                      </a:r>
                    </a:p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8600" y="6172200"/>
            <a:ext cx="98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. of Items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page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8991600" y="1600200"/>
            <a:ext cx="6569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91600" y="28956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ction Button: Beginning 23">
            <a:hlinkClick r:id="" action="ppaction://hlinkshowjump?jump=firstslide" highlightClick="1"/>
          </p:cNvPr>
          <p:cNvSpPr/>
          <p:nvPr/>
        </p:nvSpPr>
        <p:spPr>
          <a:xfrm>
            <a:off x="6553200" y="6400800"/>
            <a:ext cx="304800" cy="228600"/>
          </a:xfrm>
          <a:prstGeom prst="actionButtonBeginning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0" y="6324600"/>
            <a:ext cx="90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Prev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34200" y="655320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tion Button: End 26">
            <a:hlinkClick r:id="" action="ppaction://hlinkshowjump?jump=lastslide" highlightClick="1"/>
          </p:cNvPr>
          <p:cNvSpPr/>
          <p:nvPr/>
        </p:nvSpPr>
        <p:spPr>
          <a:xfrm>
            <a:off x="8686800" y="6400800"/>
            <a:ext cx="280416" cy="209550"/>
          </a:xfrm>
          <a:prstGeom prst="actionButtonEn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48600" y="6321623"/>
            <a:ext cx="92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page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924800" y="6551612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metal-dumbbell-gym-background-d-rendering-784573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6380"/>
            <a:ext cx="9134369" cy="68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4826"/>
            <a:ext cx="4432970" cy="330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C:\Users\User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3008311" cy="21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6200" y="228600"/>
            <a:ext cx="526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lephant" pitchFamily="18" charset="0"/>
              </a:rPr>
              <a:t>Free </a:t>
            </a:r>
            <a:r>
              <a:rPr lang="en-US" dirty="0" err="1" smtClean="0">
                <a:latin typeface="Elephant" pitchFamily="18" charset="0"/>
              </a:rPr>
              <a:t>Wifi</a:t>
            </a:r>
            <a:r>
              <a:rPr lang="en-US" dirty="0" smtClean="0">
                <a:latin typeface="Elephant" pitchFamily="18" charset="0"/>
              </a:rPr>
              <a:t> Friendly Trainers Flexible Timing</a:t>
            </a:r>
            <a:endParaRPr lang="en-US" dirty="0">
              <a:latin typeface="Elephant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9F6F99"/>
          </a:solidFill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Welcome Admin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Trainers</a:t>
            </a:r>
          </a:p>
          <a:p>
            <a:pPr>
              <a:buNone/>
            </a:pPr>
            <a:r>
              <a:rPr lang="en-US" dirty="0" smtClean="0"/>
              <a:t>Members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53400" y="533400"/>
            <a:ext cx="838200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logout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685800" y="4038600"/>
            <a:ext cx="5638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304800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/>
          <p:cNvCxnSpPr/>
          <p:nvPr/>
        </p:nvCxnSpPr>
        <p:spPr>
          <a:xfrm>
            <a:off x="0" y="17526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31242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24384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9F6F99"/>
          </a:solidFill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Welcome Admin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Trainers</a:t>
            </a:r>
          </a:p>
          <a:p>
            <a:pPr>
              <a:buNone/>
            </a:pPr>
            <a:r>
              <a:rPr lang="en-US" dirty="0" smtClean="0"/>
              <a:t>Members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53400" y="533400"/>
            <a:ext cx="838200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logout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685800" y="4038600"/>
            <a:ext cx="5638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371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Trainers</a:t>
            </a:r>
            <a:endParaRPr lang="en-US" sz="2400" dirty="0">
              <a:latin typeface="Book Antiqua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0" y="2057400"/>
          <a:ext cx="64008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Name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Age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Status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Slot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Contact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91200" y="5105400"/>
            <a:ext cx="6096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48600" y="5105400"/>
            <a:ext cx="7620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5105400"/>
            <a:ext cx="6096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Edit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1000" y="6248400"/>
            <a:ext cx="7620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39200" y="2057400"/>
            <a:ext cx="2286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839200" y="2133600"/>
            <a:ext cx="2286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8839200" y="4495800"/>
            <a:ext cx="2286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15400" y="2895600"/>
            <a:ext cx="76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304800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Connector 20"/>
          <p:cNvCxnSpPr/>
          <p:nvPr/>
        </p:nvCxnSpPr>
        <p:spPr>
          <a:xfrm>
            <a:off x="0" y="17526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2436812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3046412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9F6F99"/>
          </a:solidFill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Welcome Admin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Trainers</a:t>
            </a:r>
          </a:p>
          <a:p>
            <a:pPr>
              <a:buNone/>
            </a:pPr>
            <a:r>
              <a:rPr lang="en-US" dirty="0" smtClean="0"/>
              <a:t>Members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533400"/>
            <a:ext cx="838200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logout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685800" y="4038600"/>
            <a:ext cx="5638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371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Members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91200" y="5105400"/>
            <a:ext cx="6096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48600" y="5105400"/>
            <a:ext cx="7620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5105400"/>
            <a:ext cx="6096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Edit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1000" y="6248400"/>
            <a:ext cx="7620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39200" y="2057400"/>
            <a:ext cx="2286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839200" y="2133600"/>
            <a:ext cx="2286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8839200" y="4495800"/>
            <a:ext cx="2286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15400" y="2895600"/>
            <a:ext cx="76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0" y="1981200"/>
          <a:ext cx="6400800" cy="2743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9144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Schedule </a:t>
                      </a:r>
                    </a:p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304800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Connector 20"/>
          <p:cNvCxnSpPr/>
          <p:nvPr/>
        </p:nvCxnSpPr>
        <p:spPr>
          <a:xfrm>
            <a:off x="0" y="24384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18288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0480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9F6F99"/>
          </a:solidFill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Welcome </a:t>
            </a:r>
            <a:r>
              <a:rPr lang="en-US" sz="2000" dirty="0" smtClean="0"/>
              <a:t>Trainer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229600" y="533400"/>
            <a:ext cx="838200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39200" y="2057400"/>
            <a:ext cx="2286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839200" y="2133600"/>
            <a:ext cx="2286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8839200" y="4495800"/>
            <a:ext cx="2286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15400" y="2895600"/>
            <a:ext cx="76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1981200"/>
          <a:ext cx="8458200" cy="2743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208314"/>
                <a:gridCol w="906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Schedule </a:t>
                      </a:r>
                    </a:p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304800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0" name="Action Button: Beginning 19">
            <a:hlinkClick r:id="" action="ppaction://hlinkshowjump?jump=firstslide" highlightClick="1"/>
          </p:cNvPr>
          <p:cNvSpPr/>
          <p:nvPr/>
        </p:nvSpPr>
        <p:spPr>
          <a:xfrm>
            <a:off x="6629400" y="6400800"/>
            <a:ext cx="304800" cy="228600"/>
          </a:xfrm>
          <a:prstGeom prst="actionButtonBeginning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934200" y="655320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ction Button: End 22">
            <a:hlinkClick r:id="" action="ppaction://hlinkshowjump?jump=lastslide" highlightClick="1"/>
          </p:cNvPr>
          <p:cNvSpPr/>
          <p:nvPr/>
        </p:nvSpPr>
        <p:spPr>
          <a:xfrm>
            <a:off x="8686800" y="6400800"/>
            <a:ext cx="280416" cy="209550"/>
          </a:xfrm>
          <a:prstGeom prst="actionButtonEn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924800" y="6551612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9524" y="6321623"/>
            <a:ext cx="90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Prev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41401" y="6321623"/>
            <a:ext cx="92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page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95400" y="28575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2209800" y="2819400"/>
            <a:ext cx="4572000" cy="114300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2209800" y="3960812"/>
            <a:ext cx="457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2209800" y="2800350"/>
            <a:ext cx="457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209800" y="3409950"/>
            <a:ext cx="457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>
            <a:off x="2286000" y="1809750"/>
            <a:ext cx="10847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Trainers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>                             </a:t>
            </a:r>
            <a:r>
              <a:rPr lang="en-US" sz="2200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Stencil" pitchFamily="82" charset="0"/>
              </a:rPr>
            </a:br>
            <a:endParaRPr lang="en-US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29600" y="609600"/>
            <a:ext cx="7620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365828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phic 3" descr="Dumbbell">
            <a:extLst>
              <a:ext uri="{FF2B5EF4-FFF2-40B4-BE49-F238E27FC236}">
                <a16:creationId xmlns=""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8600" y="228600"/>
            <a:ext cx="89535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95400" y="28575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286000" y="1809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>                             </a:t>
            </a:r>
            <a:r>
              <a:rPr lang="en-US" sz="2200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Stencil" pitchFamily="82" charset="0"/>
              </a:rPr>
            </a:br>
            <a:endParaRPr lang="en-US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29600" y="609600"/>
            <a:ext cx="7620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365828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phic 3" descr="Dumbbell">
            <a:extLst>
              <a:ext uri="{FF2B5EF4-FFF2-40B4-BE49-F238E27FC236}">
                <a16:creationId xmlns=""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8600" y="228600"/>
            <a:ext cx="895350" cy="89535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6172200"/>
            <a:ext cx="98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. of Items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page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8991600" y="1600200"/>
            <a:ext cx="6569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91600" y="28956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ction Button: Beginning 23">
            <a:hlinkClick r:id="" action="ppaction://hlinkshowjump?jump=firstslide" highlightClick="1"/>
          </p:cNvPr>
          <p:cNvSpPr/>
          <p:nvPr/>
        </p:nvSpPr>
        <p:spPr>
          <a:xfrm>
            <a:off x="6553200" y="6400800"/>
            <a:ext cx="304800" cy="228600"/>
          </a:xfrm>
          <a:prstGeom prst="actionButtonBeginning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0" y="6324600"/>
            <a:ext cx="90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Prev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34200" y="655320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tion Button: End 26">
            <a:hlinkClick r:id="" action="ppaction://hlinkshowjump?jump=lastslide" highlightClick="1"/>
          </p:cNvPr>
          <p:cNvSpPr/>
          <p:nvPr/>
        </p:nvSpPr>
        <p:spPr>
          <a:xfrm>
            <a:off x="8686800" y="6400800"/>
            <a:ext cx="280416" cy="209550"/>
          </a:xfrm>
          <a:prstGeom prst="actionButtonEn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48600" y="6321623"/>
            <a:ext cx="92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page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924800" y="6551612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0" y="1524000"/>
          <a:ext cx="8839200" cy="35814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51162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Name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Age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Status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Slot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pitchFamily="18" charset="0"/>
                        </a:rPr>
                        <a:t>Contact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10000" y="45720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Fax" pitchFamily="18" charset="0"/>
              </a:rPr>
              <a:t>Trainers</a:t>
            </a:r>
            <a:endParaRPr lang="en-US" sz="3200" dirty="0">
              <a:latin typeface="Lucida Fax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91200" y="5334000"/>
            <a:ext cx="6096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58000" y="5334000"/>
            <a:ext cx="6096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Edit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848600" y="5334000"/>
            <a:ext cx="7620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848600" y="5867400"/>
            <a:ext cx="7620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95400" y="28575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286000" y="1809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Stencil" pitchFamily="82" charset="0"/>
              </a:rPr>
              <a:t>                             </a:t>
            </a:r>
            <a:r>
              <a:rPr lang="en-US" sz="2200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Stencil" pitchFamily="82" charset="0"/>
              </a:rPr>
            </a:br>
            <a:endParaRPr lang="en-US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29600" y="609600"/>
            <a:ext cx="7620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365828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phic 3" descr="Dumbbell">
            <a:extLst>
              <a:ext uri="{FF2B5EF4-FFF2-40B4-BE49-F238E27FC236}">
                <a16:creationId xmlns=""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8600" y="228600"/>
            <a:ext cx="895350" cy="89535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400800" y="2114550"/>
            <a:ext cx="2209800" cy="161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Content Placeholder 19"/>
          <p:cNvGraphicFramePr>
            <a:graphicFrameLocks/>
          </p:cNvGraphicFramePr>
          <p:nvPr/>
        </p:nvGraphicFramePr>
        <p:xfrm>
          <a:off x="5562600" y="1524000"/>
          <a:ext cx="2438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14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199" y="1524000"/>
          <a:ext cx="8839201" cy="358139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6664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Schedule </a:t>
                      </a:r>
                    </a:p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5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8600" y="6172200"/>
            <a:ext cx="98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. of Items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page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8991600" y="1600200"/>
            <a:ext cx="6569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91600" y="28956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ction Button: Beginning 23">
            <a:hlinkClick r:id="" action="ppaction://hlinkshowjump?jump=firstslide" highlightClick="1"/>
          </p:cNvPr>
          <p:cNvSpPr/>
          <p:nvPr/>
        </p:nvSpPr>
        <p:spPr>
          <a:xfrm>
            <a:off x="6553200" y="6400800"/>
            <a:ext cx="304800" cy="228600"/>
          </a:xfrm>
          <a:prstGeom prst="actionButtonBeginning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0" y="6324600"/>
            <a:ext cx="90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Prev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34200" y="655320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tion Button: End 26">
            <a:hlinkClick r:id="" action="ppaction://hlinkshowjump?jump=lastslide" highlightClick="1"/>
          </p:cNvPr>
          <p:cNvSpPr/>
          <p:nvPr/>
        </p:nvSpPr>
        <p:spPr>
          <a:xfrm>
            <a:off x="8686800" y="6400800"/>
            <a:ext cx="280416" cy="209550"/>
          </a:xfrm>
          <a:prstGeom prst="actionButtonEn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48600" y="6321623"/>
            <a:ext cx="92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page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924800" y="6551612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33800" y="457200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Fax" pitchFamily="18" charset="0"/>
              </a:rPr>
              <a:t>Members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791200" y="5334000"/>
            <a:ext cx="6096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58000" y="5334000"/>
            <a:ext cx="6096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Edit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48600" y="5334000"/>
            <a:ext cx="7620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48600" y="5867400"/>
            <a:ext cx="7620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221</Words>
  <Application>Microsoft Office PowerPoint</Application>
  <PresentationFormat>On-screen Show (4:3)</PresentationFormat>
  <Paragraphs>152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Welcome Admin</vt:lpstr>
      <vt:lpstr>Welcome Admin</vt:lpstr>
      <vt:lpstr>Welcome Admin</vt:lpstr>
      <vt:lpstr>Welcome Trainer</vt:lpstr>
      <vt:lpstr>                               Fit shop </vt:lpstr>
      <vt:lpstr>                               Fit shop </vt:lpstr>
      <vt:lpstr>                               Fit shop </vt:lpstr>
      <vt:lpstr>                               Fit shop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user</cp:lastModifiedBy>
  <cp:revision>21</cp:revision>
  <dcterms:created xsi:type="dcterms:W3CDTF">2021-03-31T07:07:03Z</dcterms:created>
  <dcterms:modified xsi:type="dcterms:W3CDTF">2021-04-05T18:21:29Z</dcterms:modified>
</cp:coreProperties>
</file>