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1B38"/>
    <a:srgbClr val="EAF7FA"/>
    <a:srgbClr val="800080"/>
    <a:srgbClr val="000000"/>
    <a:srgbClr val="D77BE9"/>
    <a:srgbClr val="71656A"/>
    <a:srgbClr val="A3901D"/>
    <a:srgbClr val="BC7000"/>
    <a:srgbClr val="C3CF2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5D3D-9B1E-4B28-A504-2B7472E89F8F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67774-826B-4232-B5D2-037C3E5047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953E-A21C-42D8-8F73-E5F91CB2937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91F2-45C1-4AB7-9BEB-79A5463C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2114550"/>
            <a:ext cx="2209800" cy="1615679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49"/>
          </a:xfrm>
        </p:spPr>
        <p:txBody>
          <a:bodyPr/>
          <a:lstStyle/>
          <a:p>
            <a:pPr algn="ctr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3D1B38"/>
          </a:solidFill>
          <a:ln>
            <a:solidFill>
              <a:srgbClr val="3D1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28575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tencil" pitchFamily="82" charset="0"/>
              </a:rPr>
              <a:t>Fit shop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895350"/>
            <a:ext cx="9144000" cy="4248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09800" y="1657350"/>
            <a:ext cx="4572000" cy="1752600"/>
          </a:xfrm>
          <a:prstGeom prst="rect">
            <a:avLst/>
          </a:prstGeom>
          <a:solidFill>
            <a:srgbClr val="3D1B38"/>
          </a:solidFill>
          <a:ln>
            <a:solidFill>
              <a:srgbClr val="3D1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09800" y="2266950"/>
            <a:ext cx="457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09800" y="2800350"/>
            <a:ext cx="457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09800" y="3409950"/>
            <a:ext cx="457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0" y="1809750"/>
            <a:ext cx="1084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Admin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Trainers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Graphic 3" descr="Dumbbell">
            <a:extLst>
              <a:ext uri="{FF2B5EF4-FFF2-40B4-BE49-F238E27FC236}">
                <a16:creationId xmlns="" xmlns:a16="http://schemas.microsoft.com/office/drawing/2014/main" id="{8A081582-650E-438B-B925-CF22714D8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28600" y="0"/>
            <a:ext cx="895350" cy="895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77886"/>
            <a:ext cx="685800" cy="700972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8229600" y="285751"/>
            <a:ext cx="6858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Bahnschrift SemiBold SemiConden" pitchFamily="34" charset="0"/>
              </a:rPr>
              <a:t>  Logout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Bahnschrift SemiBold SemiConden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2114550"/>
            <a:ext cx="2209800" cy="1615679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</p:nvPr>
        </p:nvGraphicFramePr>
        <p:xfrm>
          <a:off x="0" y="895350"/>
          <a:ext cx="914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3D1B38"/>
          </a:solidFill>
          <a:ln>
            <a:solidFill>
              <a:srgbClr val="3D1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28575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tencil" pitchFamily="82" charset="0"/>
              </a:rPr>
              <a:t>Fit shop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477416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fornian FB" pitchFamily="18" charset="0"/>
              </a:rPr>
              <a:t>Logout</a:t>
            </a:r>
            <a:endParaRPr lang="en-US" dirty="0">
              <a:solidFill>
                <a:schemeClr val="bg1"/>
              </a:solidFill>
              <a:latin typeface="Californian FB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95350"/>
            <a:ext cx="9144000" cy="449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No.of</a:t>
            </a:r>
            <a:r>
              <a:rPr lang="en-US" dirty="0" smtClean="0">
                <a:solidFill>
                  <a:schemeClr val="bg1"/>
                </a:solidFill>
              </a:rPr>
              <a:t> Items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Per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Graphic 3" descr="Dumbbell">
            <a:extLst>
              <a:ext uri="{FF2B5EF4-FFF2-40B4-BE49-F238E27FC236}">
                <a16:creationId xmlns="" xmlns:a16="http://schemas.microsoft.com/office/drawing/2014/main" id="{8A081582-650E-438B-B925-CF22714D8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28600" y="0"/>
            <a:ext cx="895350" cy="895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133350"/>
            <a:ext cx="685800" cy="700972"/>
          </a:xfrm>
          <a:prstGeom prst="ellipse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52400" y="1047750"/>
          <a:ext cx="8839201" cy="31241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59106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Contact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Is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Schedule </a:t>
                      </a:r>
                    </a:p>
                    <a:p>
                      <a:r>
                        <a:rPr lang="en-US" sz="1600" dirty="0" smtClean="0"/>
                        <a:t>Time</a:t>
                      </a:r>
                      <a:endParaRPr lang="en-US" sz="1600" dirty="0"/>
                    </a:p>
                  </a:txBody>
                  <a:tcPr/>
                </a:tc>
              </a:tr>
              <a:tr h="4221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2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2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2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2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2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2400" y="4324350"/>
            <a:ext cx="98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. of Items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 page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66CB5645-F1DB-43E5-B6FB-6FF5E355B2DF}"/>
              </a:ext>
            </a:extLst>
          </p:cNvPr>
          <p:cNvSpPr/>
          <p:nvPr/>
        </p:nvSpPr>
        <p:spPr>
          <a:xfrm>
            <a:off x="1066800" y="4324350"/>
            <a:ext cx="118145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20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30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40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50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60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70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2144110" y="4400550"/>
            <a:ext cx="6569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3600" y="4629150"/>
            <a:ext cx="76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Merge 31"/>
          <p:cNvSpPr/>
          <p:nvPr/>
        </p:nvSpPr>
        <p:spPr>
          <a:xfrm>
            <a:off x="2133600" y="5162550"/>
            <a:ext cx="76200" cy="762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05800" y="361950"/>
            <a:ext cx="679879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Bahnschrift SemiBold SemiConden" pitchFamily="34" charset="0"/>
              </a:rPr>
              <a:t>  Logout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36" name="Action Button: Beginning 35">
            <a:hlinkClick r:id="" action="ppaction://hlinkshowjump?jump=firstslide" highlightClick="1"/>
          </p:cNvPr>
          <p:cNvSpPr/>
          <p:nvPr/>
        </p:nvSpPr>
        <p:spPr>
          <a:xfrm>
            <a:off x="6629400" y="4400550"/>
            <a:ext cx="304800" cy="228600"/>
          </a:xfrm>
          <a:prstGeom prst="actionButtonBeginning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858000" y="4324350"/>
            <a:ext cx="90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Prev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934200" y="4552950"/>
            <a:ext cx="76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ction Button: End 39">
            <a:hlinkClick r:id="" action="ppaction://hlinkshowjump?jump=lastslide" highlightClick="1"/>
          </p:cNvPr>
          <p:cNvSpPr/>
          <p:nvPr/>
        </p:nvSpPr>
        <p:spPr>
          <a:xfrm>
            <a:off x="8787384" y="4400550"/>
            <a:ext cx="280416" cy="209550"/>
          </a:xfrm>
          <a:prstGeom prst="actionButtonEnd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48600" y="4324350"/>
            <a:ext cx="92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 page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924800" y="4552950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47</Words>
  <Application>Microsoft Office PowerPoint</Application>
  <PresentationFormat>On-screen Show (16:9)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   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22</cp:revision>
  <dcterms:created xsi:type="dcterms:W3CDTF">2021-03-25T12:04:04Z</dcterms:created>
  <dcterms:modified xsi:type="dcterms:W3CDTF">2021-03-26T16:59:16Z</dcterms:modified>
</cp:coreProperties>
</file>