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views/DATAVISUALIZATIONWITHTABLEAU_17571577270590/Dashboard1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2AC5E39A-6DAE-4BDC-933E-CF2188B401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DATA VISUALIZATION WITH TABLEAU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8BD5A298-724A-49FA-B26D-4C14907E87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7116" y="5205662"/>
            <a:ext cx="11004884" cy="1652337"/>
          </a:xfrm>
        </p:spPr>
        <p:txBody>
          <a:bodyPr>
            <a:normAutofit/>
          </a:bodyPr>
          <a:lstStyle/>
          <a:p>
            <a:r>
              <a:rPr lang="en-IN" dirty="0"/>
              <a:t>                                                                              NAME – AJAY.A </a:t>
            </a:r>
          </a:p>
          <a:p>
            <a:r>
              <a:rPr lang="en-IN" dirty="0"/>
              <a:t>                                                                                                  CLASS- BBA DATA SCIENCE</a:t>
            </a:r>
          </a:p>
          <a:p>
            <a:r>
              <a:rPr lang="en-IN" dirty="0"/>
              <a:t>                                                                                                      REG NO- RA2351103010021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Sheet 1">
            <a:extLst>
              <a:ext uri="{FF2B5EF4-FFF2-40B4-BE49-F238E27FC236}">
                <a16:creationId xmlns:a16="http://schemas.microsoft.com/office/drawing/2014/main" id="{028A0C67-414D-4ED5-9D95-F4AE34220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550" y="3810"/>
            <a:ext cx="4152900" cy="685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lide3" descr="Sheet 2">
            <a:extLst>
              <a:ext uri="{FF2B5EF4-FFF2-40B4-BE49-F238E27FC236}">
                <a16:creationId xmlns:a16="http://schemas.microsoft.com/office/drawing/2014/main" id="{620A2007-9605-4F4A-B01A-92DFB9D41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97268"/>
            <a:ext cx="12192000" cy="266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lide4" descr="Dashboard 1">
            <a:extLst>
              <a:ext uri="{FF2B5EF4-FFF2-40B4-BE49-F238E27FC236}">
                <a16:creationId xmlns:a16="http://schemas.microsoft.com/office/drawing/2014/main" id="{9B5DF5B5-190E-4DEA-A40E-A0A3D9204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661"/>
            <a:ext cx="12192000" cy="5658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de5" descr="Sheet 3">
            <a:extLst>
              <a:ext uri="{FF2B5EF4-FFF2-40B4-BE49-F238E27FC236}">
                <a16:creationId xmlns:a16="http://schemas.microsoft.com/office/drawing/2014/main" id="{2039C378-A48B-4EAB-BC06-58C417730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4550" y="2987040"/>
            <a:ext cx="7962900" cy="88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DATA VISUALIZATION WITH TABLEAU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AJAY A</cp:lastModifiedBy>
  <cp:revision>1</cp:revision>
  <dcterms:created xsi:type="dcterms:W3CDTF">2025-09-06T11:28:53Z</dcterms:created>
  <dcterms:modified xsi:type="dcterms:W3CDTF">2025-09-06T11:32:34Z</dcterms:modified>
</cp:coreProperties>
</file>