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3" roundtripDataSignature="AMtx7mjYTmm2rATLqpd4a1aSn2lxeHnu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0557791f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70557791f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0557791f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0557791f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70557791f0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70557791f0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0557791f0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0557791f0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0557791f0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0557791f0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0557791f0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0557791f0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0557791f0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70557791f0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70557791f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70557791f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0557791f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0557791f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0557791f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0557791f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70557791f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70557791f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0557791f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0557791f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0557791f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0557791f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70557791f0_0_9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70557791f0_0_9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70557791f0_0_9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70557791f0_0_12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70557791f0_0_129"/>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70557791f0_0_1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70557791f0_0_1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70557791f0_0_9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70557791f0_0_9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70557791f0_0_10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70557791f0_0_10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70557791f0_0_10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70557791f0_0_10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70557791f0_0_10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70557791f0_0_10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70557791f0_0_10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70557791f0_0_11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70557791f0_0_1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70557791f0_0_11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70557791f0_0_113"/>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70557791f0_0_1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70557791f0_0_11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70557791f0_0_1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70557791f0_0_1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70557791f0_0_12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70557791f0_0_12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70557791f0_0_120"/>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70557791f0_0_1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70557791f0_0_12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70557791f0_0_1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70557791f0_0_9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70557791f0_0_9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70557791f0_0_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solidFill>
                  <a:srgbClr val="00FF00"/>
                </a:solidFill>
              </a:rPr>
              <a:t>ASTRO PULSE</a:t>
            </a:r>
            <a:endParaRPr>
              <a:solidFill>
                <a:srgbClr val="00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70557791f0_0_1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4" name="Google Shape;114;g270557791f0_0_1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g270557791f0_0_171"/>
          <p:cNvPicPr preferRelativeResize="0"/>
          <p:nvPr/>
        </p:nvPicPr>
        <p:blipFill>
          <a:blip r:embed="rId3">
            <a:alphaModFix/>
          </a:blip>
          <a:stretch>
            <a:fillRect/>
          </a:stretch>
        </p:blipFill>
        <p:spPr>
          <a:xfrm>
            <a:off x="0" y="0"/>
            <a:ext cx="9143998"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70557791f0_0_1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1" name="Google Shape;121;g270557791f0_0_1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g270557791f0_0_177"/>
          <p:cNvPicPr preferRelativeResize="0"/>
          <p:nvPr/>
        </p:nvPicPr>
        <p:blipFill>
          <a:blip r:embed="rId3">
            <a:alphaModFix/>
          </a:blip>
          <a:stretch>
            <a:fillRect/>
          </a:stretch>
        </p:blipFill>
        <p:spPr>
          <a:xfrm>
            <a:off x="0" y="0"/>
            <a:ext cx="9144001"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70557791f0_3_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8" name="Google Shape;128;g270557791f0_3_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g270557791f0_3_6"/>
          <p:cNvPicPr preferRelativeResize="0"/>
          <p:nvPr/>
        </p:nvPicPr>
        <p:blipFill>
          <a:blip r:embed="rId3">
            <a:alphaModFix/>
          </a:blip>
          <a:stretch>
            <a:fillRect/>
          </a:stretch>
        </p:blipFill>
        <p:spPr>
          <a:xfrm>
            <a:off x="0" y="0"/>
            <a:ext cx="9143998"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70557791f0_3_1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5" name="Google Shape;135;g270557791f0_3_1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g270557791f0_3_1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70557791f0_3_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2" name="Google Shape;142;g270557791f0_3_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g270557791f0_3_1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70557791f0_3_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9" name="Google Shape;149;g270557791f0_3_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g270557791f0_3_2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solidFill>
                <a:srgbClr val="00FF00"/>
              </a:solidFill>
            </a:endParaRPr>
          </a:p>
        </p:txBody>
      </p:sp>
      <p:sp>
        <p:nvSpPr>
          <p:cNvPr id="156" name="Google Shape;156;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57" name="Google Shape;157;p7"/>
          <p:cNvPicPr preferRelativeResize="0"/>
          <p:nvPr/>
        </p:nvPicPr>
        <p:blipFill>
          <a:blip r:embed="rId3">
            <a:alphaModFix/>
          </a:blip>
          <a:stretch>
            <a:fillRect/>
          </a:stretch>
        </p:blipFill>
        <p:spPr>
          <a:xfrm>
            <a:off x="0" y="0"/>
            <a:ext cx="9144001"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70557791f0_3_3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63" name="Google Shape;163;g270557791f0_3_35"/>
          <p:cNvSpPr txBox="1"/>
          <p:nvPr>
            <p:ph idx="1" type="subTitle"/>
          </p:nvPr>
        </p:nvSpPr>
        <p:spPr>
          <a:xfrm>
            <a:off x="274325" y="21089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FF00"/>
                </a:solidFill>
              </a:rPr>
              <a:t>Thank You.</a:t>
            </a:r>
            <a:endParaRPr>
              <a:solidFill>
                <a:srgbClr val="00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00FF00"/>
                </a:solidFill>
              </a:rPr>
              <a:t>Team Members</a:t>
            </a:r>
            <a:endParaRPr>
              <a:solidFill>
                <a:srgbClr val="00FF00"/>
              </a:solidFill>
            </a:endParaRPr>
          </a:p>
        </p:txBody>
      </p:sp>
      <p:sp>
        <p:nvSpPr>
          <p:cNvPr id="60" name="Google Shape;60;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rgbClr val="00FF00"/>
                </a:solidFill>
              </a:rPr>
              <a:t>Abhi Krishnan</a:t>
            </a:r>
            <a:endParaRPr>
              <a:solidFill>
                <a:srgbClr val="00FF00"/>
              </a:solidFill>
            </a:endParaRPr>
          </a:p>
          <a:p>
            <a:pPr indent="0" lvl="0" marL="0" rtl="0" algn="l">
              <a:lnSpc>
                <a:spcPct val="115000"/>
              </a:lnSpc>
              <a:spcBef>
                <a:spcPts val="1200"/>
              </a:spcBef>
              <a:spcAft>
                <a:spcPts val="0"/>
              </a:spcAft>
              <a:buSzPts val="1800"/>
              <a:buNone/>
            </a:pPr>
            <a:r>
              <a:rPr lang="en">
                <a:solidFill>
                  <a:srgbClr val="00FF00"/>
                </a:solidFill>
              </a:rPr>
              <a:t>Advaith S</a:t>
            </a:r>
            <a:endParaRPr>
              <a:solidFill>
                <a:srgbClr val="00FF00"/>
              </a:solidFill>
            </a:endParaRPr>
          </a:p>
          <a:p>
            <a:pPr indent="0" lvl="0" marL="0" rtl="0" algn="l">
              <a:lnSpc>
                <a:spcPct val="115000"/>
              </a:lnSpc>
              <a:spcBef>
                <a:spcPts val="1200"/>
              </a:spcBef>
              <a:spcAft>
                <a:spcPts val="0"/>
              </a:spcAft>
              <a:buSzPts val="1800"/>
              <a:buNone/>
            </a:pPr>
            <a:r>
              <a:rPr lang="en">
                <a:solidFill>
                  <a:srgbClr val="00FF00"/>
                </a:solidFill>
              </a:rPr>
              <a:t>Ajay Anil Sree</a:t>
            </a:r>
            <a:endParaRPr>
              <a:solidFill>
                <a:srgbClr val="00FF00"/>
              </a:solidFill>
            </a:endParaRPr>
          </a:p>
          <a:p>
            <a:pPr indent="0" lvl="0" marL="0" rtl="0" algn="l">
              <a:lnSpc>
                <a:spcPct val="115000"/>
              </a:lnSpc>
              <a:spcBef>
                <a:spcPts val="1200"/>
              </a:spcBef>
              <a:spcAft>
                <a:spcPts val="0"/>
              </a:spcAft>
              <a:buSzPts val="1800"/>
              <a:buNone/>
            </a:pPr>
            <a:r>
              <a:rPr lang="en">
                <a:solidFill>
                  <a:srgbClr val="00FF00"/>
                </a:solidFill>
              </a:rPr>
              <a:t>Aleena Cherian</a:t>
            </a:r>
            <a:endParaRPr>
              <a:solidFill>
                <a:srgbClr val="00FF00"/>
              </a:solidFill>
            </a:endParaRPr>
          </a:p>
          <a:p>
            <a:pPr indent="0" lvl="0" marL="0" rtl="0" algn="l">
              <a:lnSpc>
                <a:spcPct val="115000"/>
              </a:lnSpc>
              <a:spcBef>
                <a:spcPts val="1200"/>
              </a:spcBef>
              <a:spcAft>
                <a:spcPts val="0"/>
              </a:spcAft>
              <a:buSzPts val="1800"/>
              <a:buNone/>
            </a:pPr>
            <a:r>
              <a:rPr lang="en">
                <a:solidFill>
                  <a:srgbClr val="00FF00"/>
                </a:solidFill>
              </a:rPr>
              <a:t>Alisha Chandni</a:t>
            </a:r>
            <a:endParaRPr>
              <a:solidFill>
                <a:srgbClr val="00FF00"/>
              </a:solidFill>
            </a:endParaRPr>
          </a:p>
          <a:p>
            <a:pPr indent="0" lvl="0" marL="0" rtl="0" algn="l">
              <a:lnSpc>
                <a:spcPct val="115000"/>
              </a:lnSpc>
              <a:spcBef>
                <a:spcPts val="1200"/>
              </a:spcBef>
              <a:spcAft>
                <a:spcPts val="1200"/>
              </a:spcAft>
              <a:buSzPts val="1800"/>
              <a:buNone/>
            </a:pPr>
            <a:r>
              <a:rPr lang="en">
                <a:solidFill>
                  <a:srgbClr val="00FF00"/>
                </a:solidFill>
              </a:rPr>
              <a:t>Ananthu S</a:t>
            </a:r>
            <a:endParaRPr>
              <a:solidFill>
                <a:srgbClr val="00F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00FF00"/>
                </a:solidFill>
              </a:rPr>
              <a:t>Abstract</a:t>
            </a:r>
            <a:endParaRPr>
              <a:solidFill>
                <a:srgbClr val="00FF00"/>
              </a:solidFill>
            </a:endParaRPr>
          </a:p>
        </p:txBody>
      </p:sp>
      <p:sp>
        <p:nvSpPr>
          <p:cNvPr id="66" name="Google Shape;6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
                <a:solidFill>
                  <a:srgbClr val="00FF00"/>
                </a:solidFill>
              </a:rPr>
              <a:t>This study presents an in-depth exploration of a website dedicated to providing daily astrological forecasts to a global audience. With a focus on delivering insights into love, career, and personal growth tailored to individual zodiac signs, the platform merges ancient astrological wisdom with modern technological advancements. The website's multifaceted approach encompasses meticulous design considerations, strategic content curation, and innovative user engagement strategies.</a:t>
            </a:r>
            <a:endParaRPr>
              <a:solidFill>
                <a:srgbClr val="00FF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270557791f0_3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2" name="Google Shape;72;g270557791f0_3_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3" name="Google Shape;73;g270557791f0_3_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270557791f0_0_1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g270557791f0_0_1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g270557791f0_0_14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270557791f0_0_1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 name="Google Shape;86;g270557791f0_0_1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g270557791f0_0_14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70557791f0_0_1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g270557791f0_0_1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g270557791f0_0_15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70557791f0_0_1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0" name="Google Shape;100;g270557791f0_0_1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g270557791f0_0_15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70557791f0_0_1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7" name="Google Shape;107;g270557791f0_0_1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g270557791f0_0_165"/>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coreProperties>
</file>