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93" r:id="rId2"/>
    <p:sldId id="272" r:id="rId3"/>
    <p:sldId id="29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5" r:id="rId14"/>
    <p:sldId id="284" r:id="rId15"/>
    <p:sldId id="286" r:id="rId16"/>
    <p:sldId id="287" r:id="rId17"/>
    <p:sldId id="288" r:id="rId18"/>
    <p:sldId id="289" r:id="rId19"/>
    <p:sldId id="278" r:id="rId20"/>
    <p:sldId id="290" r:id="rId21"/>
    <p:sldId id="291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6" r:id="rId30"/>
    <p:sldId id="275" r:id="rId31"/>
    <p:sldId id="274" r:id="rId32"/>
    <p:sldId id="280" r:id="rId33"/>
    <p:sldId id="277" r:id="rId34"/>
    <p:sldId id="279" r:id="rId35"/>
    <p:sldId id="281" r:id="rId36"/>
    <p:sldId id="283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49" d="100"/>
          <a:sy n="149" d="100"/>
        </p:scale>
        <p:origin x="1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39BB0-7AB4-644E-A653-2EEA3D5B122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5D727-E554-5B40-82E8-FB410B7B3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0.1925, 0.1297, 0.1449, 0.0736, 0.0492, 0.0207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5D727-E554-5B40-82E8-FB410B7B32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FA12-0CE6-00F8-1FCF-D5C3E12D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432"/>
            <a:ext cx="8229600" cy="1143000"/>
          </a:xfrm>
        </p:spPr>
        <p:txBody>
          <a:bodyPr/>
          <a:lstStyle/>
          <a:p>
            <a:r>
              <a:rPr lang="en-US" dirty="0"/>
              <a:t>Alphabet display</a:t>
            </a:r>
          </a:p>
        </p:txBody>
      </p:sp>
      <p:pic>
        <p:nvPicPr>
          <p:cNvPr id="4" name="Picture 2" descr="Fourteen-segment display - Wikipedia">
            <a:extLst>
              <a:ext uri="{FF2B5EF4-FFF2-40B4-BE49-F238E27FC236}">
                <a16:creationId xmlns:a16="http://schemas.microsoft.com/office/drawing/2014/main" id="{837E16C3-A671-039C-0A29-4A7577D2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87" y="2507537"/>
            <a:ext cx="1282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658665-F7CC-E1AF-A5EE-0BAE96EF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37" y="1038142"/>
            <a:ext cx="3652463" cy="112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125577-2CD6-6485-21A2-2D9C67B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37" y="2181142"/>
            <a:ext cx="3652464" cy="112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4B3851-A6E7-0613-0AB7-D08B9040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73" y="3314510"/>
            <a:ext cx="4339126" cy="112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95035D-73B8-CDB1-95AD-C3FD2E63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03" y="4460897"/>
            <a:ext cx="3652465" cy="112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B386CF5-C0BA-AC2D-76FE-8FCB3575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02" y="5607284"/>
            <a:ext cx="3652465" cy="112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1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.png"/>
          <p:cNvPicPr>
            <a:picLocks noChangeAspect="1"/>
          </p:cNvPicPr>
          <p:nvPr/>
        </p:nvPicPr>
        <p:blipFill rotWithShape="1">
          <a:blip r:embed="rId2"/>
          <a:srcRect l="10000" t="29724" r="6854" b="31597"/>
          <a:stretch/>
        </p:blipFill>
        <p:spPr>
          <a:xfrm>
            <a:off x="770561" y="635446"/>
            <a:ext cx="7602878" cy="176842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6CA9C0C-17DC-6170-999B-3FC81950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7" y="4000175"/>
            <a:ext cx="3817135" cy="14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8E81D1-8EC5-865C-FDB0-3563BC0EE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50" y="4000175"/>
            <a:ext cx="3817135" cy="14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08BB1C-709E-3855-499C-F376B1A7382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98984" y="2403867"/>
            <a:ext cx="2273016" cy="147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2FC3B0-0795-B07E-BB61-339FE780BAE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572000" y="2403867"/>
            <a:ext cx="2273017" cy="147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 rotWithShape="1">
          <a:blip r:embed="rId2"/>
          <a:srcRect l="11412" t="42169" r="9435" b="40220"/>
          <a:stretch/>
        </p:blipFill>
        <p:spPr>
          <a:xfrm>
            <a:off x="417811" y="1922803"/>
            <a:ext cx="8308378" cy="92425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4A3B94A-37FF-9E56-28CD-8EF2F193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1" y="3279176"/>
            <a:ext cx="8308377" cy="81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2309B8-7FC8-7D8F-A6B2-D8505DFE32B4}"/>
              </a:ext>
            </a:extLst>
          </p:cNvPr>
          <p:cNvCxnSpPr/>
          <p:nvPr/>
        </p:nvCxnSpPr>
        <p:spPr>
          <a:xfrm>
            <a:off x="3523690" y="2615390"/>
            <a:ext cx="0" cy="66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20955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 rotWithShape="1">
          <a:blip r:embed="rId2"/>
          <a:srcRect l="10000" t="39722" r="8484" b="37778"/>
          <a:stretch/>
        </p:blipFill>
        <p:spPr>
          <a:xfrm>
            <a:off x="914398" y="1816100"/>
            <a:ext cx="7453747" cy="1028700"/>
          </a:xfrm>
          <a:prstGeom prst="rect">
            <a:avLst/>
          </a:prstGeom>
        </p:spPr>
      </p:pic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9F109D68-FD72-12CD-8F32-3C8F9D950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42" t="39722" r="8484" b="37778"/>
          <a:stretch/>
        </p:blipFill>
        <p:spPr>
          <a:xfrm>
            <a:off x="5865090" y="1705264"/>
            <a:ext cx="250305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729D-A0A1-7F44-9087-3E1978DC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C3A832-2DFE-6C97-0C29-5CC7B088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065819"/>
            <a:ext cx="7264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E73069-47AE-F52A-DDCC-736CA06DF607}"/>
              </a:ext>
            </a:extLst>
          </p:cNvPr>
          <p:cNvSpPr txBox="1"/>
          <p:nvPr/>
        </p:nvSpPr>
        <p:spPr>
          <a:xfrm>
            <a:off x="1047964" y="3107219"/>
            <a:ext cx="101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</a:t>
            </a:r>
            <a:r>
              <a:rPr lang="en-US" sz="1600" dirty="0"/>
              <a:t>, P, R</a:t>
            </a:r>
          </a:p>
          <a:p>
            <a:pPr algn="ctr"/>
            <a:r>
              <a:rPr lang="en-US" sz="1600" dirty="0"/>
              <a:t>19.25%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69B8B-A77B-D60F-2759-76E86444FC7F}"/>
              </a:ext>
            </a:extLst>
          </p:cNvPr>
          <p:cNvSpPr txBox="1"/>
          <p:nvPr/>
        </p:nvSpPr>
        <p:spPr>
          <a:xfrm>
            <a:off x="2239766" y="3117493"/>
            <a:ext cx="101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</a:t>
            </a:r>
            <a:r>
              <a:rPr lang="en-US" sz="1600" dirty="0"/>
              <a:t>, T</a:t>
            </a:r>
          </a:p>
          <a:p>
            <a:pPr algn="ctr"/>
            <a:r>
              <a:rPr lang="en-US" sz="1600" dirty="0"/>
              <a:t>14.49%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ADB2A-B8B0-C4F9-0A13-679866839DC8}"/>
              </a:ext>
            </a:extLst>
          </p:cNvPr>
          <p:cNvSpPr txBox="1"/>
          <p:nvPr/>
        </p:nvSpPr>
        <p:spPr>
          <a:xfrm>
            <a:off x="3482939" y="3107219"/>
            <a:ext cx="101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</a:t>
            </a:r>
            <a:r>
              <a:rPr lang="en-US" sz="1600" dirty="0"/>
              <a:t>, F</a:t>
            </a:r>
          </a:p>
          <a:p>
            <a:pPr algn="ctr"/>
            <a:r>
              <a:rPr lang="en-US" sz="1600" dirty="0"/>
              <a:t>12.97%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ED13A-6DDE-0695-BF29-226BB229471A}"/>
              </a:ext>
            </a:extLst>
          </p:cNvPr>
          <p:cNvSpPr txBox="1"/>
          <p:nvPr/>
        </p:nvSpPr>
        <p:spPr>
          <a:xfrm>
            <a:off x="4726112" y="3101369"/>
            <a:ext cx="101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</a:t>
            </a:r>
            <a:r>
              <a:rPr lang="en-US" sz="1600" dirty="0"/>
              <a:t>, Q</a:t>
            </a:r>
          </a:p>
          <a:p>
            <a:pPr algn="ctr"/>
            <a:r>
              <a:rPr lang="en-US" sz="1600" dirty="0"/>
              <a:t>7.36%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FD773-24F6-90BF-1F7B-5BF953E6B769}"/>
              </a:ext>
            </a:extLst>
          </p:cNvPr>
          <p:cNvSpPr txBox="1"/>
          <p:nvPr/>
        </p:nvSpPr>
        <p:spPr>
          <a:xfrm>
            <a:off x="5907640" y="3121917"/>
            <a:ext cx="101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</a:t>
            </a:r>
            <a:r>
              <a:rPr lang="en-US" sz="1600" dirty="0"/>
              <a:t>, W</a:t>
            </a:r>
          </a:p>
          <a:p>
            <a:pPr algn="ctr"/>
            <a:r>
              <a:rPr lang="en-US" sz="1600" dirty="0"/>
              <a:t>4.92%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9B24E-0B97-C3B8-A058-46276419CD5E}"/>
              </a:ext>
            </a:extLst>
          </p:cNvPr>
          <p:cNvSpPr txBox="1"/>
          <p:nvPr/>
        </p:nvSpPr>
        <p:spPr>
          <a:xfrm>
            <a:off x="7089168" y="3121917"/>
            <a:ext cx="101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X, </a:t>
            </a:r>
            <a:r>
              <a:rPr lang="en-US" sz="1600" b="1" dirty="0"/>
              <a:t>Y</a:t>
            </a:r>
          </a:p>
          <a:p>
            <a:pPr algn="ctr"/>
            <a:r>
              <a:rPr lang="en-US" sz="1600" dirty="0"/>
              <a:t>2.07%</a:t>
            </a:r>
          </a:p>
        </p:txBody>
      </p:sp>
    </p:spTree>
    <p:extLst>
      <p:ext uri="{BB962C8B-B14F-4D97-AF65-F5344CB8AC3E}">
        <p14:creationId xmlns:p14="http://schemas.microsoft.com/office/powerpoint/2010/main" val="3503218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46</Words>
  <Application>Microsoft Macintosh PowerPoint</Application>
  <PresentationFormat>On-screen Show (4:3)</PresentationFormat>
  <Paragraphs>15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Alphabet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Alphabet display</dc:title>
  <dc:subject/>
  <dc:creator/>
  <cp:keywords/>
  <dc:description>generated using python-pptx</dc:description>
  <cp:lastModifiedBy>Microsoft Office User</cp:lastModifiedBy>
  <cp:revision>3</cp:revision>
  <dcterms:created xsi:type="dcterms:W3CDTF">2013-01-27T09:14:16Z</dcterms:created>
  <dcterms:modified xsi:type="dcterms:W3CDTF">2022-12-20T00:51:46Z</dcterms:modified>
  <cp:category/>
</cp:coreProperties>
</file>