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2" r:id="rId4"/>
    <p:sldId id="266" r:id="rId5"/>
    <p:sldId id="269" r:id="rId6"/>
    <p:sldId id="26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5" d="100"/>
          <a:sy n="75" d="100"/>
        </p:scale>
        <p:origin x="-123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8E6CC0-7B17-489B-9E05-D3A960E4BFE6}"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ADBEC-3D10-45C5-B233-07C18D9C81E5}" type="slidenum">
              <a:rPr lang="en-US" smtClean="0"/>
              <a:t>‹#›</a:t>
            </a:fld>
            <a:endParaRPr lang="en-US"/>
          </a:p>
        </p:txBody>
      </p:sp>
    </p:spTree>
    <p:extLst>
      <p:ext uri="{BB962C8B-B14F-4D97-AF65-F5344CB8AC3E}">
        <p14:creationId xmlns:p14="http://schemas.microsoft.com/office/powerpoint/2010/main" val="170492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8E6CC0-7B17-489B-9E05-D3A960E4BFE6}"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ADBEC-3D10-45C5-B233-07C18D9C81E5}" type="slidenum">
              <a:rPr lang="en-US" smtClean="0"/>
              <a:t>‹#›</a:t>
            </a:fld>
            <a:endParaRPr lang="en-US"/>
          </a:p>
        </p:txBody>
      </p:sp>
    </p:spTree>
    <p:extLst>
      <p:ext uri="{BB962C8B-B14F-4D97-AF65-F5344CB8AC3E}">
        <p14:creationId xmlns:p14="http://schemas.microsoft.com/office/powerpoint/2010/main" val="259955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8E6CC0-7B17-489B-9E05-D3A960E4BFE6}"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ADBEC-3D10-45C5-B233-07C18D9C81E5}" type="slidenum">
              <a:rPr lang="en-US" smtClean="0"/>
              <a:t>‹#›</a:t>
            </a:fld>
            <a:endParaRPr lang="en-US"/>
          </a:p>
        </p:txBody>
      </p:sp>
    </p:spTree>
    <p:extLst>
      <p:ext uri="{BB962C8B-B14F-4D97-AF65-F5344CB8AC3E}">
        <p14:creationId xmlns:p14="http://schemas.microsoft.com/office/powerpoint/2010/main" val="837094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8" name="Picture 7" descr="Mahindra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6768543" y="359816"/>
            <a:ext cx="2004496" cy="553540"/>
          </a:xfrm>
          <a:prstGeom prst="rect">
            <a:avLst/>
          </a:prstGeom>
          <a:noFill/>
          <a:ln>
            <a:noFill/>
          </a:ln>
        </p:spPr>
      </p:pic>
    </p:spTree>
    <p:extLst>
      <p:ext uri="{BB962C8B-B14F-4D97-AF65-F5344CB8AC3E}">
        <p14:creationId xmlns:p14="http://schemas.microsoft.com/office/powerpoint/2010/main" val="3006351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9872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20"/>
            <a:ext cx="5511800" cy="277000"/>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379041" indent="0" algn="ctr">
              <a:buNone/>
              <a:defRPr>
                <a:solidFill>
                  <a:schemeClr val="tx1">
                    <a:tint val="75000"/>
                  </a:schemeClr>
                </a:solidFill>
              </a:defRPr>
            </a:lvl2pPr>
            <a:lvl3pPr marL="758085" indent="0" algn="ctr">
              <a:buNone/>
              <a:defRPr>
                <a:solidFill>
                  <a:schemeClr val="tx1">
                    <a:tint val="75000"/>
                  </a:schemeClr>
                </a:solidFill>
              </a:defRPr>
            </a:lvl3pPr>
            <a:lvl4pPr marL="1137124" indent="0" algn="ctr">
              <a:buNone/>
              <a:defRPr>
                <a:solidFill>
                  <a:schemeClr val="tx1">
                    <a:tint val="75000"/>
                  </a:schemeClr>
                </a:solidFill>
              </a:defRPr>
            </a:lvl4pPr>
            <a:lvl5pPr marL="1516161" indent="0" algn="ctr">
              <a:buNone/>
              <a:defRPr>
                <a:solidFill>
                  <a:schemeClr val="tx1">
                    <a:tint val="75000"/>
                  </a:schemeClr>
                </a:solidFill>
              </a:defRPr>
            </a:lvl5pPr>
            <a:lvl6pPr marL="1895208" indent="0" algn="ctr">
              <a:buNone/>
              <a:defRPr>
                <a:solidFill>
                  <a:schemeClr val="tx1">
                    <a:tint val="75000"/>
                  </a:schemeClr>
                </a:solidFill>
              </a:defRPr>
            </a:lvl6pPr>
            <a:lvl7pPr marL="2274251" indent="0" algn="ctr">
              <a:buNone/>
              <a:defRPr>
                <a:solidFill>
                  <a:schemeClr val="tx1">
                    <a:tint val="75000"/>
                  </a:schemeClr>
                </a:solidFill>
              </a:defRPr>
            </a:lvl7pPr>
            <a:lvl8pPr marL="2653283" indent="0" algn="ctr">
              <a:buNone/>
              <a:defRPr>
                <a:solidFill>
                  <a:schemeClr val="tx1">
                    <a:tint val="75000"/>
                  </a:schemeClr>
                </a:solidFill>
              </a:defRPr>
            </a:lvl8pPr>
            <a:lvl9pPr marL="3032332"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4"/>
            <a:ext cx="5511800" cy="1047624"/>
          </a:xfrm>
        </p:spPr>
        <p:txBody>
          <a:bodyPr wrap="square">
            <a:spAutoFit/>
          </a:bodyPr>
          <a:lstStyle>
            <a:lvl1pPr algn="l">
              <a:defRPr sz="33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8" name="Picture 7" descr="Mahindra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6768543" y="359816"/>
            <a:ext cx="2004496" cy="553540"/>
          </a:xfrm>
          <a:prstGeom prst="rect">
            <a:avLst/>
          </a:prstGeom>
          <a:noFill/>
          <a:ln>
            <a:noFill/>
          </a:ln>
        </p:spPr>
      </p:pic>
    </p:spTree>
    <p:extLst>
      <p:ext uri="{BB962C8B-B14F-4D97-AF65-F5344CB8AC3E}">
        <p14:creationId xmlns:p14="http://schemas.microsoft.com/office/powerpoint/2010/main" val="70253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113" y="719300"/>
            <a:ext cx="8224837" cy="41727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700" b="1" kern="1200" dirty="0">
                <a:solidFill>
                  <a:schemeClr val="tx2"/>
                </a:solidFill>
                <a:latin typeface="Arial" pitchFamily="34" charset="0"/>
                <a:ea typeface="+mj-ea"/>
                <a:cs typeface="Arial" pitchFamily="34" charset="0"/>
              </a:defRPr>
            </a:lvl1pPr>
          </a:lstStyle>
          <a:p>
            <a:pPr lvl="0" algn="l" defTabSz="758085"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481114" y="1971855"/>
            <a:ext cx="8224839" cy="1154162"/>
          </a:xfrm>
        </p:spPr>
        <p:txBody>
          <a:bodyPr wrap="square">
            <a:spAutoFit/>
          </a:bodyPr>
          <a:lstStyle>
            <a:lvl1pPr algn="l" rtl="0" eaLnBrk="1" latinLnBrk="0" hangingPunct="1">
              <a:spcBef>
                <a:spcPts val="0"/>
              </a:spcBef>
              <a:spcAft>
                <a:spcPts val="0"/>
              </a:spcAft>
              <a:buClr>
                <a:schemeClr val="bg2"/>
              </a:buClr>
              <a:buSzPct val="120000"/>
              <a:defRPr lang="en-US" sz="15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5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5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5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500" b="0" kern="1200" baseline="0" dirty="0" smtClean="0">
                <a:solidFill>
                  <a:schemeClr val="tx1"/>
                </a:solidFill>
                <a:latin typeface="Arial" pitchFamily="34" charset="0"/>
                <a:ea typeface="+mn-ea"/>
                <a:cs typeface="Arial" pitchFamily="34" charset="0"/>
              </a:defRPr>
            </a:lvl5pPr>
            <a:lvl6pPr marL="1189772" indent="-236903">
              <a:spcBef>
                <a:spcPts val="0"/>
              </a:spcBef>
              <a:spcAft>
                <a:spcPts val="0"/>
              </a:spcAft>
              <a:buClr>
                <a:schemeClr val="tx2"/>
              </a:buClr>
              <a:buSzPct val="70000"/>
              <a:buFont typeface="Wingdings" pitchFamily="2" charset="2"/>
              <a:buChar char="§"/>
              <a:defRPr lang="en-US" sz="1500" kern="1200" dirty="0" smtClean="0">
                <a:solidFill>
                  <a:schemeClr val="tx1"/>
                </a:solidFill>
                <a:latin typeface="Arial" pitchFamily="34" charset="0"/>
                <a:ea typeface="+mn-ea"/>
                <a:cs typeface="Arial" pitchFamily="34" charset="0"/>
              </a:defRPr>
            </a:lvl6pPr>
            <a:lvl7pPr marL="1421402" indent="-226371">
              <a:spcBef>
                <a:spcPts val="0"/>
              </a:spcBef>
              <a:spcAft>
                <a:spcPts val="0"/>
              </a:spcAft>
              <a:buClr>
                <a:schemeClr val="tx2"/>
              </a:buClr>
              <a:buSzPct val="70000"/>
              <a:buFont typeface="Arial" pitchFamily="34" charset="0"/>
              <a:buChar char="–"/>
              <a:defRPr sz="1500" baseline="0">
                <a:solidFill>
                  <a:schemeClr val="tx1"/>
                </a:solidFill>
                <a:latin typeface="+mn-lt"/>
                <a:cs typeface="Arial" pitchFamily="34" charset="0"/>
              </a:defRPr>
            </a:lvl7pPr>
            <a:lvl8pPr marL="1326639" indent="-189522">
              <a:spcBef>
                <a:spcPts val="0"/>
              </a:spcBef>
              <a:spcAft>
                <a:spcPts val="0"/>
              </a:spcAft>
              <a:buSzPct val="70000"/>
              <a:defRPr sz="1500" baseline="0">
                <a:latin typeface="Arial" pitchFamily="34" charset="0"/>
                <a:cs typeface="Arial" pitchFamily="34" charset="0"/>
              </a:defRPr>
            </a:lvl8pPr>
            <a:lvl9pPr marL="1512217" indent="-185573">
              <a:spcBef>
                <a:spcPts val="0"/>
              </a:spcBef>
              <a:spcAft>
                <a:spcPts val="0"/>
              </a:spcAft>
              <a:buSzPct val="70000"/>
              <a:buFont typeface="Arial" pitchFamily="34" charset="0"/>
              <a:buChar char="–"/>
              <a:defRPr sz="1500">
                <a:latin typeface="Arial" pitchFamily="34" charset="0"/>
                <a:cs typeface="Arial" pitchFamily="34" charset="0"/>
              </a:defRPr>
            </a:lvl9pPr>
          </a:lstStyle>
          <a:p>
            <a:pPr marL="240846" lvl="0" indent="-240846" algn="l" defTabSz="758085"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73801" lvl="2" indent="-231635" algn="l" defTabSz="758085"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705438" lvl="3" indent="-231635" algn="l" defTabSz="758085"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942340" lvl="4" indent="-236903" algn="l" defTabSz="773876"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189772" lvl="5" indent="-236903" algn="l" defTabSz="758085"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896108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113" y="719300"/>
            <a:ext cx="8224837" cy="41727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700" b="1" kern="1200" dirty="0">
                <a:solidFill>
                  <a:schemeClr val="tx2"/>
                </a:solidFill>
                <a:latin typeface="Arial" pitchFamily="34" charset="0"/>
                <a:ea typeface="+mj-ea"/>
                <a:cs typeface="Arial" pitchFamily="34" charset="0"/>
              </a:defRPr>
            </a:lvl1pPr>
          </a:lstStyle>
          <a:p>
            <a:pPr lvl="0" algn="l" defTabSz="758085"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481114" y="1971855"/>
            <a:ext cx="8224839" cy="1154162"/>
          </a:xfrm>
        </p:spPr>
        <p:txBody>
          <a:bodyPr wrap="square">
            <a:spAutoFit/>
          </a:bodyPr>
          <a:lstStyle>
            <a:lvl1pPr algn="l" rtl="0" eaLnBrk="1" latinLnBrk="0" hangingPunct="1">
              <a:spcBef>
                <a:spcPts val="0"/>
              </a:spcBef>
              <a:spcAft>
                <a:spcPts val="0"/>
              </a:spcAft>
              <a:buClr>
                <a:schemeClr val="bg2"/>
              </a:buClr>
              <a:buSzPct val="120000"/>
              <a:defRPr lang="en-US" sz="15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5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5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5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500" b="0" kern="1200" baseline="0" dirty="0" smtClean="0">
                <a:solidFill>
                  <a:schemeClr val="tx1"/>
                </a:solidFill>
                <a:latin typeface="Arial" pitchFamily="34" charset="0"/>
                <a:ea typeface="+mn-ea"/>
                <a:cs typeface="Arial" pitchFamily="34" charset="0"/>
              </a:defRPr>
            </a:lvl5pPr>
            <a:lvl6pPr marL="1189772" indent="-236903">
              <a:spcBef>
                <a:spcPts val="0"/>
              </a:spcBef>
              <a:spcAft>
                <a:spcPts val="0"/>
              </a:spcAft>
              <a:buClr>
                <a:schemeClr val="tx2"/>
              </a:buClr>
              <a:buSzPct val="70000"/>
              <a:buFont typeface="Wingdings" pitchFamily="2" charset="2"/>
              <a:buChar char="§"/>
              <a:defRPr lang="en-US" sz="1500" kern="1200" dirty="0" smtClean="0">
                <a:solidFill>
                  <a:schemeClr val="tx1"/>
                </a:solidFill>
                <a:latin typeface="Arial" pitchFamily="34" charset="0"/>
                <a:ea typeface="+mn-ea"/>
                <a:cs typeface="Arial" pitchFamily="34" charset="0"/>
              </a:defRPr>
            </a:lvl6pPr>
            <a:lvl7pPr marL="1421402" indent="-226371">
              <a:spcBef>
                <a:spcPts val="0"/>
              </a:spcBef>
              <a:spcAft>
                <a:spcPts val="0"/>
              </a:spcAft>
              <a:buClr>
                <a:schemeClr val="tx2"/>
              </a:buClr>
              <a:buSzPct val="70000"/>
              <a:buFont typeface="Arial" pitchFamily="34" charset="0"/>
              <a:buChar char="–"/>
              <a:defRPr sz="1500" baseline="0">
                <a:solidFill>
                  <a:schemeClr val="tx1"/>
                </a:solidFill>
                <a:latin typeface="+mn-lt"/>
                <a:cs typeface="Arial" pitchFamily="34" charset="0"/>
              </a:defRPr>
            </a:lvl7pPr>
            <a:lvl8pPr marL="1326639" indent="-189522">
              <a:spcBef>
                <a:spcPts val="0"/>
              </a:spcBef>
              <a:spcAft>
                <a:spcPts val="0"/>
              </a:spcAft>
              <a:buSzPct val="70000"/>
              <a:defRPr sz="1500" baseline="0">
                <a:latin typeface="Arial" pitchFamily="34" charset="0"/>
                <a:cs typeface="Arial" pitchFamily="34" charset="0"/>
              </a:defRPr>
            </a:lvl8pPr>
            <a:lvl9pPr marL="1512217" indent="-185573">
              <a:spcBef>
                <a:spcPts val="0"/>
              </a:spcBef>
              <a:spcAft>
                <a:spcPts val="0"/>
              </a:spcAft>
              <a:buSzPct val="70000"/>
              <a:buFont typeface="Arial" pitchFamily="34" charset="0"/>
              <a:buChar char="–"/>
              <a:defRPr sz="1500">
                <a:latin typeface="Arial" pitchFamily="34" charset="0"/>
                <a:cs typeface="Arial" pitchFamily="34" charset="0"/>
              </a:defRPr>
            </a:lvl9pPr>
          </a:lstStyle>
          <a:p>
            <a:pPr marL="240846" lvl="0" indent="-240846" algn="l" defTabSz="758085"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73801" lvl="2" indent="-231635" algn="l" defTabSz="758085"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705438" lvl="3" indent="-231635" algn="l" defTabSz="758085"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942340" lvl="4" indent="-236903" algn="l" defTabSz="773876"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189772" lvl="5" indent="-236903" algn="l" defTabSz="758085"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114" y="1270653"/>
            <a:ext cx="8224839" cy="23083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76107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30" y="727237"/>
            <a:ext cx="8226426" cy="41727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700" b="1" kern="1200" dirty="0">
                <a:solidFill>
                  <a:schemeClr val="tx2"/>
                </a:solidFill>
                <a:latin typeface="Arial" pitchFamily="34" charset="0"/>
                <a:ea typeface="+mj-ea"/>
                <a:cs typeface="Arial" pitchFamily="34" charset="0"/>
              </a:defRPr>
            </a:lvl1pPr>
          </a:lstStyle>
          <a:p>
            <a:pPr lvl="0" algn="l" defTabSz="758085" rtl="0" eaLnBrk="1" fontAlgn="base" latinLnBrk="0" hangingPunct="1">
              <a:spcBef>
                <a:spcPct val="0"/>
              </a:spcBef>
              <a:spcAft>
                <a:spcPct val="0"/>
              </a:spcAft>
              <a:buNone/>
            </a:pPr>
            <a:r>
              <a:rPr lang="en-US" dirty="0" smtClean="0"/>
              <a:t>Click to edit Master title style</a:t>
            </a:r>
            <a:endParaRPr lang="en-US" dirty="0"/>
          </a:p>
        </p:txBody>
      </p:sp>
      <p:sp>
        <p:nvSpPr>
          <p:cNvPr id="4" name="Text Placeholder 4"/>
          <p:cNvSpPr>
            <a:spLocks noGrp="1"/>
          </p:cNvSpPr>
          <p:nvPr>
            <p:ph type="body" sz="quarter" idx="10" hasCustomPrompt="1"/>
          </p:nvPr>
        </p:nvSpPr>
        <p:spPr bwMode="gray">
          <a:xfrm>
            <a:off x="481114" y="1971852"/>
            <a:ext cx="8224839" cy="1553680"/>
          </a:xfrm>
        </p:spPr>
        <p:txBody>
          <a:bodyPr wrap="square">
            <a:spAutoFit/>
          </a:bodyPr>
          <a:lstStyle>
            <a:lvl1pPr>
              <a:spcBef>
                <a:spcPts val="0"/>
              </a:spcBef>
              <a:spcAft>
                <a:spcPts val="0"/>
              </a:spcAft>
              <a:defRPr lang="en-US" sz="20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0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000" b="0" kern="1200" baseline="0" dirty="0" smtClean="0">
                <a:solidFill>
                  <a:schemeClr val="tx1"/>
                </a:solidFill>
                <a:latin typeface="Arial" pitchFamily="34" charset="0"/>
                <a:ea typeface="+mn-ea"/>
                <a:cs typeface="Arial" pitchFamily="34" charset="0"/>
              </a:defRPr>
            </a:lvl5pPr>
            <a:lvl6pPr marL="1189772" indent="-236903">
              <a:spcBef>
                <a:spcPts val="0"/>
              </a:spcBef>
              <a:spcAft>
                <a:spcPts val="0"/>
              </a:spcAft>
              <a:buClr>
                <a:schemeClr val="tx2"/>
              </a:buClr>
              <a:buSzPct val="70000"/>
              <a:buFont typeface="Wingdings" pitchFamily="2" charset="2"/>
              <a:buChar char="§"/>
              <a:defRPr lang="en-US" sz="2000" kern="1200" dirty="0" smtClean="0">
                <a:solidFill>
                  <a:schemeClr val="tx1"/>
                </a:solidFill>
                <a:latin typeface="Arial" pitchFamily="34" charset="0"/>
                <a:ea typeface="+mn-ea"/>
                <a:cs typeface="Arial" pitchFamily="34" charset="0"/>
              </a:defRPr>
            </a:lvl6pPr>
            <a:lvl7pPr marL="1421402" indent="-226371">
              <a:spcBef>
                <a:spcPts val="0"/>
              </a:spcBef>
              <a:spcAft>
                <a:spcPts val="0"/>
              </a:spcAft>
              <a:buClr>
                <a:schemeClr val="tx2"/>
              </a:buClr>
              <a:buSzPct val="70000"/>
              <a:buFont typeface="Arial" pitchFamily="34" charset="0"/>
              <a:buChar char="–"/>
              <a:defRPr sz="1500" baseline="0">
                <a:solidFill>
                  <a:schemeClr val="tx1"/>
                </a:solidFill>
                <a:latin typeface="+mn-lt"/>
                <a:cs typeface="Arial" pitchFamily="34" charset="0"/>
              </a:defRPr>
            </a:lvl7pPr>
            <a:lvl8pPr marL="1326639" indent="-189522">
              <a:spcBef>
                <a:spcPts val="0"/>
              </a:spcBef>
              <a:spcAft>
                <a:spcPts val="0"/>
              </a:spcAft>
              <a:buSzPct val="70000"/>
              <a:defRPr sz="1500" baseline="0">
                <a:latin typeface="Arial" pitchFamily="34" charset="0"/>
                <a:cs typeface="Arial" pitchFamily="34" charset="0"/>
              </a:defRPr>
            </a:lvl8pPr>
            <a:lvl9pPr marL="1512217" indent="-185573">
              <a:spcBef>
                <a:spcPts val="0"/>
              </a:spcBef>
              <a:spcAft>
                <a:spcPts val="0"/>
              </a:spcAft>
              <a:buSzPct val="70000"/>
              <a:buFont typeface="Arial" pitchFamily="34" charset="0"/>
              <a:buChar char="–"/>
              <a:defRPr sz="1500">
                <a:latin typeface="Arial" pitchFamily="34" charset="0"/>
                <a:cs typeface="Arial" pitchFamily="34" charset="0"/>
              </a:defRPr>
            </a:lvl9pPr>
          </a:lstStyle>
          <a:p>
            <a:pPr marL="240846" lvl="0" indent="-240846" algn="l" defTabSz="758085"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73801" lvl="2" indent="-231635" algn="l" defTabSz="758085"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705438" lvl="3" indent="-231635" algn="l" defTabSz="758085"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942340" lvl="4" indent="-236903" algn="l" defTabSz="773876"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189772" lvl="5" indent="-236903" algn="l" defTabSz="758085"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31139549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31" y="1971690"/>
            <a:ext cx="4078287" cy="4162425"/>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7" y="1971855"/>
            <a:ext cx="3846512" cy="1154162"/>
          </a:xfrm>
          <a:ln>
            <a:noFill/>
          </a:ln>
        </p:spPr>
        <p:txBody>
          <a:bodyPr wrap="square" lIns="0" tIns="0" rIns="0" bIns="0">
            <a:spAutoFit/>
          </a:bodyPr>
          <a:lstStyle>
            <a:lvl1pPr>
              <a:spcBef>
                <a:spcPts val="0"/>
              </a:spcBef>
              <a:spcAft>
                <a:spcPts val="0"/>
              </a:spcAft>
              <a:defRPr lang="en-US" sz="15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500" b="0" kern="1200" baseline="0" dirty="0" smtClean="0">
                <a:solidFill>
                  <a:schemeClr val="tx1"/>
                </a:solidFill>
                <a:latin typeface="+mn-lt"/>
                <a:ea typeface="+mn-ea"/>
                <a:cs typeface="Arial" pitchFamily="34" charset="0"/>
              </a:defRPr>
            </a:lvl2pPr>
            <a:lvl3pPr>
              <a:spcBef>
                <a:spcPts val="0"/>
              </a:spcBef>
              <a:spcAft>
                <a:spcPts val="0"/>
              </a:spcAft>
              <a:defRPr lang="en-US" sz="15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5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500" b="0" kern="1200" baseline="0" dirty="0" smtClean="0">
                <a:solidFill>
                  <a:schemeClr val="tx1"/>
                </a:solidFill>
                <a:latin typeface="Arial" pitchFamily="34" charset="0"/>
                <a:ea typeface="+mn-ea"/>
                <a:cs typeface="Arial" pitchFamily="34" charset="0"/>
              </a:defRPr>
            </a:lvl5pPr>
            <a:lvl6pPr marL="947604" indent="-193468">
              <a:spcBef>
                <a:spcPts val="0"/>
              </a:spcBef>
              <a:spcAft>
                <a:spcPts val="0"/>
              </a:spcAft>
              <a:buSzPct val="70000"/>
              <a:defRPr lang="en-US" sz="1500" kern="1200" dirty="0" smtClean="0">
                <a:solidFill>
                  <a:schemeClr val="tx1"/>
                </a:solidFill>
                <a:latin typeface="Arial" pitchFamily="34" charset="0"/>
                <a:ea typeface="+mn-ea"/>
                <a:cs typeface="Arial" pitchFamily="34" charset="0"/>
              </a:defRPr>
            </a:lvl6pPr>
            <a:lvl7pPr marL="1137124" indent="-189522">
              <a:spcBef>
                <a:spcPts val="0"/>
              </a:spcBef>
              <a:spcAft>
                <a:spcPts val="0"/>
              </a:spcAft>
              <a:buSzPct val="70000"/>
              <a:buFont typeface="Arial" pitchFamily="34" charset="0"/>
              <a:buChar char="–"/>
              <a:defRPr sz="1500" baseline="0">
                <a:latin typeface="+mj-lt"/>
              </a:defRPr>
            </a:lvl7pPr>
            <a:lvl8pPr marL="1326639" indent="-189522">
              <a:spcBef>
                <a:spcPts val="0"/>
              </a:spcBef>
              <a:spcAft>
                <a:spcPts val="0"/>
              </a:spcAft>
              <a:buSzPct val="70000"/>
              <a:defRPr sz="1500" baseline="0">
                <a:latin typeface="+mj-lt"/>
              </a:defRPr>
            </a:lvl8pPr>
            <a:lvl9pPr marL="1512217" indent="-185573">
              <a:spcBef>
                <a:spcPts val="0"/>
              </a:spcBef>
              <a:spcAft>
                <a:spcPts val="0"/>
              </a:spcAft>
              <a:buSzPct val="70000"/>
              <a:buFont typeface="Arial" pitchFamily="34" charset="0"/>
              <a:buChar char="–"/>
              <a:defRPr sz="1500">
                <a:latin typeface="+mj-lt"/>
              </a:defRPr>
            </a:lvl9pPr>
          </a:lstStyle>
          <a:p>
            <a:pPr marL="240846" lvl="0" indent="-240846" algn="l" defTabSz="758085"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73801" lvl="2" indent="-231635" algn="l" defTabSz="758085"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705438" lvl="3" indent="-231635" algn="l" defTabSz="758085"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942340" lvl="4" indent="-236903" algn="l" defTabSz="773876"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189772" lvl="5" indent="-236903" algn="l" defTabSz="758085"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30" y="727237"/>
            <a:ext cx="8226426" cy="41727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700" b="1" kern="1200" dirty="0">
                <a:solidFill>
                  <a:schemeClr val="tx2"/>
                </a:solidFill>
                <a:latin typeface="Arial" pitchFamily="34" charset="0"/>
                <a:ea typeface="+mj-ea"/>
                <a:cs typeface="Arial" pitchFamily="34" charset="0"/>
              </a:defRPr>
            </a:lvl1pPr>
          </a:lstStyle>
          <a:p>
            <a:pPr lvl="0" algn="l" defTabSz="758085" rtl="0" eaLnBrk="1" fontAlgn="base" latinLnBrk="0" hangingPunct="1">
              <a:spcBef>
                <a:spcPct val="0"/>
              </a:spcBef>
              <a:spcAft>
                <a:spcPct val="0"/>
              </a:spcAft>
              <a:buNone/>
            </a:pPr>
            <a:r>
              <a:rPr lang="en-US" dirty="0" smtClean="0"/>
              <a:t>Click to edit Master title style</a:t>
            </a:r>
            <a:endParaRPr lang="en-US" dirty="0"/>
          </a:p>
        </p:txBody>
      </p:sp>
      <p:sp>
        <p:nvSpPr>
          <p:cNvPr id="7" name="Text Placeholder 41"/>
          <p:cNvSpPr>
            <a:spLocks noGrp="1"/>
          </p:cNvSpPr>
          <p:nvPr>
            <p:ph type="body" sz="quarter" idx="13"/>
          </p:nvPr>
        </p:nvSpPr>
        <p:spPr bwMode="gray">
          <a:xfrm>
            <a:off x="481114" y="1270653"/>
            <a:ext cx="8224839" cy="23083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34103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113520"/>
            <a:ext cx="5524500" cy="230833"/>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758085" rtl="0" eaLnBrk="1" fontAlgn="base" latinLnBrk="0" hangingPunct="1">
              <a:spcBef>
                <a:spcPts val="0"/>
              </a:spcBef>
              <a:spcAft>
                <a:spcPct val="0"/>
              </a:spcAft>
              <a:buClr>
                <a:schemeClr val="tx2"/>
              </a:buClr>
              <a:buFont typeface="Arial" pitchFamily="34" charset="0"/>
              <a:buNone/>
              <a:defRPr lang="en-US" sz="1500" b="1" kern="1200" baseline="0" dirty="0">
                <a:solidFill>
                  <a:schemeClr val="tx2"/>
                </a:solidFill>
                <a:latin typeface="Arial" pitchFamily="34" charset="0"/>
                <a:ea typeface="+mn-ea"/>
                <a:cs typeface="Arial" pitchFamily="34" charset="0"/>
              </a:defRPr>
            </a:lvl1pPr>
            <a:lvl2pPr marL="379041" indent="0" algn="ctr">
              <a:buNone/>
              <a:defRPr>
                <a:solidFill>
                  <a:schemeClr val="tx1">
                    <a:tint val="75000"/>
                  </a:schemeClr>
                </a:solidFill>
              </a:defRPr>
            </a:lvl2pPr>
            <a:lvl3pPr marL="758085" indent="0" algn="ctr">
              <a:buNone/>
              <a:defRPr>
                <a:solidFill>
                  <a:schemeClr val="tx1">
                    <a:tint val="75000"/>
                  </a:schemeClr>
                </a:solidFill>
              </a:defRPr>
            </a:lvl3pPr>
            <a:lvl4pPr marL="1137124" indent="0" algn="ctr">
              <a:buNone/>
              <a:defRPr>
                <a:solidFill>
                  <a:schemeClr val="tx1">
                    <a:tint val="75000"/>
                  </a:schemeClr>
                </a:solidFill>
              </a:defRPr>
            </a:lvl4pPr>
            <a:lvl5pPr marL="1516161" indent="0" algn="ctr">
              <a:buNone/>
              <a:defRPr>
                <a:solidFill>
                  <a:schemeClr val="tx1">
                    <a:tint val="75000"/>
                  </a:schemeClr>
                </a:solidFill>
              </a:defRPr>
            </a:lvl5pPr>
            <a:lvl6pPr marL="1895208" indent="0" algn="ctr">
              <a:buNone/>
              <a:defRPr>
                <a:solidFill>
                  <a:schemeClr val="tx1">
                    <a:tint val="75000"/>
                  </a:schemeClr>
                </a:solidFill>
              </a:defRPr>
            </a:lvl6pPr>
            <a:lvl7pPr marL="2274251" indent="0" algn="ctr">
              <a:buNone/>
              <a:defRPr>
                <a:solidFill>
                  <a:schemeClr val="tx1">
                    <a:tint val="75000"/>
                  </a:schemeClr>
                </a:solidFill>
              </a:defRPr>
            </a:lvl7pPr>
            <a:lvl8pPr marL="2653283" indent="0" algn="ctr">
              <a:buNone/>
              <a:defRPr>
                <a:solidFill>
                  <a:schemeClr val="tx1">
                    <a:tint val="75000"/>
                  </a:schemeClr>
                </a:solidFill>
              </a:defRPr>
            </a:lvl8pPr>
            <a:lvl9pPr marL="3032332"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3" y="2200281"/>
            <a:ext cx="5524500" cy="1047624"/>
          </a:xfrm>
          <a:noFill/>
          <a:ln w="9525">
            <a:noFill/>
            <a:miter lim="800000"/>
            <a:headEnd/>
            <a:tailEnd/>
          </a:ln>
        </p:spPr>
        <p:txBody>
          <a:bodyPr vert="horz" wrap="square" lIns="0" tIns="0" rIns="0" bIns="0" numCol="1" anchor="t" anchorCtr="0" compatLnSpc="1">
            <a:prstTxWarp prst="textNoShape">
              <a:avLst/>
            </a:prstTxWarp>
            <a:spAutoFit/>
          </a:bodyPr>
          <a:lstStyle>
            <a:lvl1pPr algn="l" defTabSz="758085" rtl="0" eaLnBrk="1" latinLnBrk="0" hangingPunct="1">
              <a:spcBef>
                <a:spcPct val="0"/>
              </a:spcBef>
              <a:buNone/>
              <a:defRPr lang="en-US" sz="33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6" name="Picture 5" descr="Mahindra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6329968" y="476679"/>
            <a:ext cx="2377539" cy="656553"/>
          </a:xfrm>
          <a:prstGeom prst="rect">
            <a:avLst/>
          </a:prstGeom>
        </p:spPr>
      </p:pic>
    </p:spTree>
    <p:extLst>
      <p:ext uri="{BB962C8B-B14F-4D97-AF65-F5344CB8AC3E}">
        <p14:creationId xmlns:p14="http://schemas.microsoft.com/office/powerpoint/2010/main" val="639212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8E6CC0-7B17-489B-9E05-D3A960E4BFE6}"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ADBEC-3D10-45C5-B233-07C18D9C81E5}" type="slidenum">
              <a:rPr lang="en-US" smtClean="0"/>
              <a:t>‹#›</a:t>
            </a:fld>
            <a:endParaRPr lang="en-US"/>
          </a:p>
        </p:txBody>
      </p:sp>
    </p:spTree>
    <p:extLst>
      <p:ext uri="{BB962C8B-B14F-4D97-AF65-F5344CB8AC3E}">
        <p14:creationId xmlns:p14="http://schemas.microsoft.com/office/powerpoint/2010/main" val="38948897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90"/>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16" y="4342138"/>
            <a:ext cx="3781423" cy="230833"/>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758085" rtl="0" eaLnBrk="1" fontAlgn="base" latinLnBrk="0" hangingPunct="1">
              <a:spcBef>
                <a:spcPts val="0"/>
              </a:spcBef>
              <a:spcAft>
                <a:spcPct val="0"/>
              </a:spcAft>
              <a:buClr>
                <a:schemeClr val="tx2"/>
              </a:buClr>
              <a:buFont typeface="Arial" pitchFamily="34" charset="0"/>
              <a:buNone/>
              <a:defRPr lang="en-US" sz="1500" b="1" kern="1200" baseline="0" dirty="0">
                <a:solidFill>
                  <a:schemeClr val="tx2"/>
                </a:solidFill>
                <a:latin typeface="Arial" pitchFamily="34" charset="0"/>
                <a:ea typeface="+mn-ea"/>
                <a:cs typeface="Arial" pitchFamily="34" charset="0"/>
              </a:defRPr>
            </a:lvl1pPr>
            <a:lvl2pPr marL="379041" indent="0" algn="ctr">
              <a:buNone/>
              <a:defRPr>
                <a:solidFill>
                  <a:schemeClr val="tx1">
                    <a:tint val="75000"/>
                  </a:schemeClr>
                </a:solidFill>
              </a:defRPr>
            </a:lvl2pPr>
            <a:lvl3pPr marL="758085" indent="0" algn="ctr">
              <a:buNone/>
              <a:defRPr>
                <a:solidFill>
                  <a:schemeClr val="tx1">
                    <a:tint val="75000"/>
                  </a:schemeClr>
                </a:solidFill>
              </a:defRPr>
            </a:lvl3pPr>
            <a:lvl4pPr marL="1137124" indent="0" algn="ctr">
              <a:buNone/>
              <a:defRPr>
                <a:solidFill>
                  <a:schemeClr val="tx1">
                    <a:tint val="75000"/>
                  </a:schemeClr>
                </a:solidFill>
              </a:defRPr>
            </a:lvl4pPr>
            <a:lvl5pPr marL="1516161" indent="0" algn="ctr">
              <a:buNone/>
              <a:defRPr>
                <a:solidFill>
                  <a:schemeClr val="tx1">
                    <a:tint val="75000"/>
                  </a:schemeClr>
                </a:solidFill>
              </a:defRPr>
            </a:lvl5pPr>
            <a:lvl6pPr marL="1895208" indent="0" algn="ctr">
              <a:buNone/>
              <a:defRPr>
                <a:solidFill>
                  <a:schemeClr val="tx1">
                    <a:tint val="75000"/>
                  </a:schemeClr>
                </a:solidFill>
              </a:defRPr>
            </a:lvl6pPr>
            <a:lvl7pPr marL="2274251" indent="0" algn="ctr">
              <a:buNone/>
              <a:defRPr>
                <a:solidFill>
                  <a:schemeClr val="tx1">
                    <a:tint val="75000"/>
                  </a:schemeClr>
                </a:solidFill>
              </a:defRPr>
            </a:lvl7pPr>
            <a:lvl8pPr marL="2653283" indent="0" algn="ctr">
              <a:buNone/>
              <a:defRPr>
                <a:solidFill>
                  <a:schemeClr val="tx1">
                    <a:tint val="75000"/>
                  </a:schemeClr>
                </a:solidFill>
              </a:defRPr>
            </a:lvl8pPr>
            <a:lvl9pPr marL="3032332"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8" y="1971852"/>
            <a:ext cx="3781423" cy="1047624"/>
          </a:xfrm>
          <a:noFill/>
          <a:ln w="9525">
            <a:noFill/>
            <a:miter lim="800000"/>
            <a:headEnd/>
            <a:tailEnd/>
          </a:ln>
        </p:spPr>
        <p:txBody>
          <a:bodyPr vert="horz" wrap="square" lIns="0" tIns="0" rIns="0" bIns="0" numCol="1" anchor="t" anchorCtr="0" compatLnSpc="1">
            <a:prstTxWarp prst="textNoShape">
              <a:avLst/>
            </a:prstTxWarp>
            <a:spAutoFit/>
          </a:bodyPr>
          <a:lstStyle>
            <a:lvl1pPr algn="l" defTabSz="758085" rtl="0" eaLnBrk="1" latinLnBrk="0" hangingPunct="1">
              <a:spcBef>
                <a:spcPct val="0"/>
              </a:spcBef>
              <a:buNone/>
              <a:defRPr lang="en-US" sz="33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806" y="149"/>
            <a:ext cx="3968823" cy="1443209"/>
          </a:xfrm>
          <a:prstGeom prst="rect">
            <a:avLst/>
          </a:prstGeom>
        </p:spPr>
      </p:pic>
      <p:pic>
        <p:nvPicPr>
          <p:cNvPr id="7" name="Picture 6" descr="Mahindra Log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6329968" y="476679"/>
            <a:ext cx="2377539" cy="656553"/>
          </a:xfrm>
          <a:prstGeom prst="rect">
            <a:avLst/>
          </a:prstGeom>
        </p:spPr>
      </p:pic>
    </p:spTree>
    <p:extLst>
      <p:ext uri="{BB962C8B-B14F-4D97-AF65-F5344CB8AC3E}">
        <p14:creationId xmlns:p14="http://schemas.microsoft.com/office/powerpoint/2010/main" val="108025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40" y="2467152"/>
            <a:ext cx="3933826" cy="1154162"/>
          </a:xfrm>
          <a:ln>
            <a:noFill/>
          </a:ln>
        </p:spPr>
        <p:txBody>
          <a:bodyPr wrap="square" lIns="0" tIns="0" rIns="0" bIns="0">
            <a:spAutoFit/>
          </a:bodyPr>
          <a:lstStyle>
            <a:lvl1pPr>
              <a:spcBef>
                <a:spcPts val="0"/>
              </a:spcBef>
              <a:spcAft>
                <a:spcPts val="0"/>
              </a:spcAft>
              <a:defRPr lang="en-US" sz="15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500" b="0" kern="1200" baseline="0" dirty="0" smtClean="0">
                <a:solidFill>
                  <a:schemeClr val="tx1"/>
                </a:solidFill>
                <a:latin typeface="+mn-lt"/>
                <a:ea typeface="+mn-ea"/>
                <a:cs typeface="Arial" pitchFamily="34" charset="0"/>
              </a:defRPr>
            </a:lvl2pPr>
            <a:lvl3pPr>
              <a:spcBef>
                <a:spcPts val="0"/>
              </a:spcBef>
              <a:spcAft>
                <a:spcPts val="0"/>
              </a:spcAft>
              <a:defRPr lang="en-US" sz="15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5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500" b="0" kern="1200" baseline="0" dirty="0" smtClean="0">
                <a:solidFill>
                  <a:schemeClr val="tx1"/>
                </a:solidFill>
                <a:latin typeface="Arial" pitchFamily="34" charset="0"/>
                <a:ea typeface="+mn-ea"/>
                <a:cs typeface="Arial" pitchFamily="34" charset="0"/>
              </a:defRPr>
            </a:lvl5pPr>
            <a:lvl6pPr marL="947604" indent="-193468">
              <a:spcBef>
                <a:spcPts val="0"/>
              </a:spcBef>
              <a:spcAft>
                <a:spcPts val="0"/>
              </a:spcAft>
              <a:buSzPct val="70000"/>
              <a:defRPr lang="en-US" sz="1500" kern="1200" dirty="0" smtClean="0">
                <a:solidFill>
                  <a:schemeClr val="tx1"/>
                </a:solidFill>
                <a:latin typeface="Arial" pitchFamily="34" charset="0"/>
                <a:ea typeface="+mn-ea"/>
                <a:cs typeface="Arial" pitchFamily="34" charset="0"/>
              </a:defRPr>
            </a:lvl6pPr>
            <a:lvl7pPr marL="1137124" indent="-189522">
              <a:spcBef>
                <a:spcPts val="0"/>
              </a:spcBef>
              <a:spcAft>
                <a:spcPts val="0"/>
              </a:spcAft>
              <a:buSzPct val="70000"/>
              <a:buFont typeface="Arial" pitchFamily="34" charset="0"/>
              <a:buChar char="–"/>
              <a:defRPr sz="1500" baseline="0">
                <a:latin typeface="+mj-lt"/>
              </a:defRPr>
            </a:lvl7pPr>
            <a:lvl8pPr marL="1326639" indent="-189522">
              <a:spcBef>
                <a:spcPts val="0"/>
              </a:spcBef>
              <a:spcAft>
                <a:spcPts val="0"/>
              </a:spcAft>
              <a:buSzPct val="70000"/>
              <a:defRPr sz="1500" baseline="0">
                <a:latin typeface="+mj-lt"/>
              </a:defRPr>
            </a:lvl8pPr>
            <a:lvl9pPr marL="1512217" indent="-185573">
              <a:spcBef>
                <a:spcPts val="0"/>
              </a:spcBef>
              <a:spcAft>
                <a:spcPts val="0"/>
              </a:spcAft>
              <a:buSzPct val="70000"/>
              <a:buFont typeface="Arial" pitchFamily="34" charset="0"/>
              <a:buChar char="–"/>
              <a:defRPr sz="1500">
                <a:latin typeface="+mj-lt"/>
              </a:defRPr>
            </a:lvl9pPr>
          </a:lstStyle>
          <a:p>
            <a:pPr marL="240846" lvl="0" indent="-240846" algn="l" defTabSz="758085"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73801" lvl="2" indent="-231635" algn="l" defTabSz="758085"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705438" lvl="3" indent="-231635" algn="l" defTabSz="758085"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942340" lvl="4" indent="-236903" algn="l" defTabSz="773876"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189772" lvl="5" indent="-236903" algn="l" defTabSz="758085"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38" y="2467152"/>
            <a:ext cx="3933826" cy="1154162"/>
          </a:xfrm>
          <a:ln>
            <a:noFill/>
          </a:ln>
        </p:spPr>
        <p:txBody>
          <a:bodyPr wrap="square" lIns="0" tIns="0" rIns="0" bIns="0">
            <a:spAutoFit/>
          </a:bodyPr>
          <a:lstStyle>
            <a:lvl1pPr>
              <a:spcBef>
                <a:spcPts val="0"/>
              </a:spcBef>
              <a:spcAft>
                <a:spcPts val="0"/>
              </a:spcAft>
              <a:defRPr lang="en-US" sz="15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500" b="0" kern="1200" baseline="0" dirty="0" smtClean="0">
                <a:solidFill>
                  <a:schemeClr val="tx1"/>
                </a:solidFill>
                <a:latin typeface="+mn-lt"/>
                <a:ea typeface="+mn-ea"/>
                <a:cs typeface="Arial" pitchFamily="34" charset="0"/>
              </a:defRPr>
            </a:lvl2pPr>
            <a:lvl3pPr>
              <a:spcBef>
                <a:spcPts val="0"/>
              </a:spcBef>
              <a:spcAft>
                <a:spcPts val="0"/>
              </a:spcAft>
              <a:defRPr lang="en-US" sz="15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5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500" b="0" kern="1200" baseline="0" dirty="0" smtClean="0">
                <a:solidFill>
                  <a:schemeClr val="tx1"/>
                </a:solidFill>
                <a:latin typeface="Arial" pitchFamily="34" charset="0"/>
                <a:ea typeface="+mn-ea"/>
                <a:cs typeface="Arial" pitchFamily="34" charset="0"/>
              </a:defRPr>
            </a:lvl5pPr>
            <a:lvl6pPr marL="947604" indent="-193468">
              <a:spcBef>
                <a:spcPts val="0"/>
              </a:spcBef>
              <a:spcAft>
                <a:spcPts val="0"/>
              </a:spcAft>
              <a:buSzPct val="70000"/>
              <a:defRPr lang="en-US" sz="1500" kern="1200" dirty="0" smtClean="0">
                <a:solidFill>
                  <a:schemeClr val="tx1"/>
                </a:solidFill>
                <a:latin typeface="Arial" pitchFamily="34" charset="0"/>
                <a:ea typeface="+mn-ea"/>
                <a:cs typeface="Arial" pitchFamily="34" charset="0"/>
              </a:defRPr>
            </a:lvl6pPr>
            <a:lvl7pPr marL="1137124" indent="-189522">
              <a:spcBef>
                <a:spcPts val="0"/>
              </a:spcBef>
              <a:spcAft>
                <a:spcPts val="0"/>
              </a:spcAft>
              <a:buSzPct val="70000"/>
              <a:buFont typeface="Arial" pitchFamily="34" charset="0"/>
              <a:buChar char="–"/>
              <a:defRPr sz="1500" baseline="0">
                <a:latin typeface="+mj-lt"/>
              </a:defRPr>
            </a:lvl7pPr>
            <a:lvl8pPr marL="1326639" indent="-189522">
              <a:spcBef>
                <a:spcPts val="0"/>
              </a:spcBef>
              <a:spcAft>
                <a:spcPts val="0"/>
              </a:spcAft>
              <a:buSzPct val="70000"/>
              <a:defRPr sz="1500" baseline="0">
                <a:latin typeface="+mj-lt"/>
              </a:defRPr>
            </a:lvl8pPr>
            <a:lvl9pPr marL="1512217" indent="-185573">
              <a:spcBef>
                <a:spcPts val="0"/>
              </a:spcBef>
              <a:spcAft>
                <a:spcPts val="0"/>
              </a:spcAft>
              <a:buSzPct val="70000"/>
              <a:buFont typeface="Arial" pitchFamily="34" charset="0"/>
              <a:buChar char="–"/>
              <a:defRPr sz="1500">
                <a:latin typeface="+mj-lt"/>
              </a:defRPr>
            </a:lvl9pPr>
          </a:lstStyle>
          <a:p>
            <a:pPr marL="240846" lvl="0" indent="-240846" algn="l" defTabSz="758085"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73801" lvl="2" indent="-231635" algn="l" defTabSz="758085"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705438" lvl="3" indent="-231635" algn="l" defTabSz="758085"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942340" lvl="4" indent="-236903" algn="l" defTabSz="773876"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189772" lvl="5" indent="-236903" algn="l" defTabSz="758085"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40" y="2027124"/>
            <a:ext cx="3933826" cy="230833"/>
          </a:xfrm>
          <a:noFill/>
          <a:ln>
            <a:noFill/>
          </a:ln>
        </p:spPr>
        <p:txBody>
          <a:bodyPr wrap="square" lIns="0" tIns="0" rIns="0" bIns="0" anchor="b" anchorCtr="0">
            <a:spAutoFit/>
          </a:bodyPr>
          <a:lstStyle>
            <a:lvl1pPr marL="0" indent="0">
              <a:spcBef>
                <a:spcPts val="0"/>
              </a:spcBef>
              <a:spcAft>
                <a:spcPts val="0"/>
              </a:spcAft>
              <a:buNone/>
              <a:defRPr sz="1500" b="1">
                <a:solidFill>
                  <a:schemeClr val="bg2"/>
                </a:solidFill>
                <a:latin typeface="Arial" pitchFamily="34" charset="0"/>
                <a:cs typeface="Arial" pitchFamily="34" charset="0"/>
              </a:defRPr>
            </a:lvl1pPr>
            <a:lvl2pPr>
              <a:spcBef>
                <a:spcPts val="0"/>
              </a:spcBef>
              <a:spcAft>
                <a:spcPts val="0"/>
              </a:spcAft>
              <a:defRPr sz="1500">
                <a:latin typeface="+mj-lt"/>
              </a:defRPr>
            </a:lvl2pPr>
            <a:lvl3pPr>
              <a:spcBef>
                <a:spcPts val="0"/>
              </a:spcBef>
              <a:spcAft>
                <a:spcPts val="0"/>
              </a:spcAft>
              <a:defRPr sz="1500">
                <a:latin typeface="+mj-lt"/>
              </a:defRPr>
            </a:lvl3pPr>
            <a:lvl4pPr>
              <a:spcBef>
                <a:spcPts val="0"/>
              </a:spcBef>
              <a:spcAft>
                <a:spcPts val="0"/>
              </a:spcAft>
              <a:defRPr sz="1500">
                <a:latin typeface="+mj-lt"/>
              </a:defRPr>
            </a:lvl4pPr>
            <a:lvl5pPr>
              <a:spcBef>
                <a:spcPts val="0"/>
              </a:spcBef>
              <a:spcAft>
                <a:spcPts val="0"/>
              </a:spcAft>
              <a:defRPr sz="1500">
                <a:latin typeface="+mj-lt"/>
              </a:defRPr>
            </a:lvl5pPr>
            <a:lvl6pPr marL="947604" indent="-193468">
              <a:spcBef>
                <a:spcPts val="0"/>
              </a:spcBef>
              <a:spcAft>
                <a:spcPts val="0"/>
              </a:spcAft>
              <a:buSzPct val="70000"/>
              <a:defRPr sz="1500">
                <a:latin typeface="+mj-lt"/>
              </a:defRPr>
            </a:lvl6pPr>
            <a:lvl7pPr marL="1137124" indent="-189522">
              <a:spcBef>
                <a:spcPts val="0"/>
              </a:spcBef>
              <a:spcAft>
                <a:spcPts val="0"/>
              </a:spcAft>
              <a:buSzPct val="70000"/>
              <a:buFont typeface="Arial" pitchFamily="34" charset="0"/>
              <a:buChar char="–"/>
              <a:defRPr sz="1500" baseline="0">
                <a:latin typeface="+mj-lt"/>
              </a:defRPr>
            </a:lvl7pPr>
            <a:lvl8pPr marL="1326639" indent="-189522">
              <a:spcBef>
                <a:spcPts val="0"/>
              </a:spcBef>
              <a:spcAft>
                <a:spcPts val="0"/>
              </a:spcAft>
              <a:buSzPct val="70000"/>
              <a:defRPr sz="1500" baseline="0">
                <a:latin typeface="+mj-lt"/>
              </a:defRPr>
            </a:lvl8pPr>
            <a:lvl9pPr marL="1512217" indent="-185573">
              <a:spcBef>
                <a:spcPts val="0"/>
              </a:spcBef>
              <a:spcAft>
                <a:spcPts val="0"/>
              </a:spcAft>
              <a:buSzPct val="70000"/>
              <a:buFont typeface="Arial" pitchFamily="34" charset="0"/>
              <a:buChar char="–"/>
              <a:defRPr sz="15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38" y="2027124"/>
            <a:ext cx="3933826" cy="230833"/>
          </a:xfrm>
          <a:noFill/>
          <a:ln>
            <a:noFill/>
          </a:ln>
        </p:spPr>
        <p:txBody>
          <a:bodyPr wrap="square" lIns="0" tIns="0" rIns="0" bIns="0" anchor="b" anchorCtr="0">
            <a:spAutoFit/>
          </a:bodyPr>
          <a:lstStyle>
            <a:lvl1pPr marL="0" indent="0">
              <a:spcBef>
                <a:spcPts val="0"/>
              </a:spcBef>
              <a:spcAft>
                <a:spcPts val="0"/>
              </a:spcAft>
              <a:buNone/>
              <a:defRPr sz="1500" b="1">
                <a:solidFill>
                  <a:schemeClr val="bg2"/>
                </a:solidFill>
                <a:latin typeface="Arial" pitchFamily="34" charset="0"/>
                <a:cs typeface="Arial" pitchFamily="34" charset="0"/>
              </a:defRPr>
            </a:lvl1pPr>
            <a:lvl2pPr>
              <a:spcBef>
                <a:spcPts val="0"/>
              </a:spcBef>
              <a:spcAft>
                <a:spcPts val="0"/>
              </a:spcAft>
              <a:defRPr sz="1500">
                <a:latin typeface="+mj-lt"/>
              </a:defRPr>
            </a:lvl2pPr>
            <a:lvl3pPr>
              <a:spcBef>
                <a:spcPts val="0"/>
              </a:spcBef>
              <a:spcAft>
                <a:spcPts val="0"/>
              </a:spcAft>
              <a:defRPr sz="1500">
                <a:latin typeface="+mj-lt"/>
              </a:defRPr>
            </a:lvl3pPr>
            <a:lvl4pPr>
              <a:spcBef>
                <a:spcPts val="0"/>
              </a:spcBef>
              <a:spcAft>
                <a:spcPts val="0"/>
              </a:spcAft>
              <a:defRPr sz="1500">
                <a:latin typeface="+mj-lt"/>
              </a:defRPr>
            </a:lvl4pPr>
            <a:lvl5pPr>
              <a:spcBef>
                <a:spcPts val="0"/>
              </a:spcBef>
              <a:spcAft>
                <a:spcPts val="0"/>
              </a:spcAft>
              <a:defRPr sz="1500">
                <a:latin typeface="+mj-lt"/>
              </a:defRPr>
            </a:lvl5pPr>
            <a:lvl6pPr marL="947604" indent="-193468">
              <a:spcBef>
                <a:spcPts val="0"/>
              </a:spcBef>
              <a:spcAft>
                <a:spcPts val="0"/>
              </a:spcAft>
              <a:buSzPct val="70000"/>
              <a:defRPr sz="1500">
                <a:latin typeface="+mj-lt"/>
              </a:defRPr>
            </a:lvl6pPr>
            <a:lvl7pPr marL="1137124" indent="-189522">
              <a:spcBef>
                <a:spcPts val="0"/>
              </a:spcBef>
              <a:spcAft>
                <a:spcPts val="0"/>
              </a:spcAft>
              <a:buSzPct val="70000"/>
              <a:buFont typeface="Arial" pitchFamily="34" charset="0"/>
              <a:buChar char="–"/>
              <a:defRPr sz="1500" baseline="0">
                <a:latin typeface="+mj-lt"/>
              </a:defRPr>
            </a:lvl7pPr>
            <a:lvl8pPr marL="1326639" indent="-189522">
              <a:spcBef>
                <a:spcPts val="0"/>
              </a:spcBef>
              <a:spcAft>
                <a:spcPts val="0"/>
              </a:spcAft>
              <a:buSzPct val="70000"/>
              <a:defRPr sz="1500" baseline="0">
                <a:latin typeface="+mj-lt"/>
              </a:defRPr>
            </a:lvl8pPr>
            <a:lvl9pPr marL="1512217" indent="-185573">
              <a:spcBef>
                <a:spcPts val="0"/>
              </a:spcBef>
              <a:spcAft>
                <a:spcPts val="0"/>
              </a:spcAft>
              <a:buSzPct val="70000"/>
              <a:buFont typeface="Arial" pitchFamily="34" charset="0"/>
              <a:buChar char="–"/>
              <a:defRPr sz="1500">
                <a:latin typeface="+mj-lt"/>
              </a:defRPr>
            </a:lvl9pPr>
          </a:lstStyle>
          <a:p>
            <a:pPr lvl="0"/>
            <a:r>
              <a:rPr lang="en-US" dirty="0" smtClean="0"/>
              <a:t>Heading 2</a:t>
            </a:r>
          </a:p>
        </p:txBody>
      </p:sp>
      <p:cxnSp>
        <p:nvCxnSpPr>
          <p:cNvPr id="8" name="Straight Connector 7"/>
          <p:cNvCxnSpPr/>
          <p:nvPr userDrawn="1"/>
        </p:nvCxnSpPr>
        <p:spPr bwMode="gray">
          <a:xfrm>
            <a:off x="481026" y="2344774"/>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26" y="2344774"/>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30" y="727237"/>
            <a:ext cx="8226426" cy="41727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700" b="1" kern="1200" dirty="0">
                <a:solidFill>
                  <a:schemeClr val="tx2"/>
                </a:solidFill>
                <a:latin typeface="Arial" pitchFamily="34" charset="0"/>
                <a:ea typeface="+mj-ea"/>
                <a:cs typeface="Arial" pitchFamily="34" charset="0"/>
              </a:defRPr>
            </a:lvl1pPr>
          </a:lstStyle>
          <a:p>
            <a:pPr lvl="0" algn="l" defTabSz="758085" rtl="0" eaLnBrk="1" fontAlgn="base" latinLnBrk="0" hangingPunct="1">
              <a:spcBef>
                <a:spcPct val="0"/>
              </a:spcBef>
              <a:spcAft>
                <a:spcPct val="0"/>
              </a:spcAft>
              <a:buNone/>
            </a:pPr>
            <a:r>
              <a:rPr lang="en-US" dirty="0" smtClean="0"/>
              <a:t>Click to edit Master title style</a:t>
            </a:r>
            <a:endParaRPr lang="en-US" dirty="0"/>
          </a:p>
        </p:txBody>
      </p:sp>
      <p:sp>
        <p:nvSpPr>
          <p:cNvPr id="15" name="Text Placeholder 41"/>
          <p:cNvSpPr>
            <a:spLocks noGrp="1"/>
          </p:cNvSpPr>
          <p:nvPr>
            <p:ph type="body" sz="quarter" idx="14"/>
          </p:nvPr>
        </p:nvSpPr>
        <p:spPr bwMode="gray">
          <a:xfrm>
            <a:off x="481114" y="1270653"/>
            <a:ext cx="8224839" cy="23083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191455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30" y="727237"/>
            <a:ext cx="8226426" cy="41727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700" b="1" kern="1200" dirty="0">
                <a:solidFill>
                  <a:schemeClr val="tx2"/>
                </a:solidFill>
                <a:latin typeface="Arial" pitchFamily="34" charset="0"/>
                <a:ea typeface="+mj-ea"/>
                <a:cs typeface="Arial" pitchFamily="34" charset="0"/>
              </a:defRPr>
            </a:lvl1pPr>
          </a:lstStyle>
          <a:p>
            <a:pPr lvl="0" algn="l" defTabSz="758085" rtl="0" eaLnBrk="1" fontAlgn="base" latinLnBrk="0" hangingPunct="1">
              <a:spcBef>
                <a:spcPct val="0"/>
              </a:spcBef>
              <a:spcAft>
                <a:spcPct val="0"/>
              </a:spcAft>
              <a:buNone/>
            </a:pPr>
            <a:r>
              <a:rPr lang="en-US" dirty="0" smtClean="0"/>
              <a:t>Click to edit Master title style</a:t>
            </a:r>
            <a:endParaRPr lang="en-US" dirty="0"/>
          </a:p>
        </p:txBody>
      </p:sp>
      <p:sp>
        <p:nvSpPr>
          <p:cNvPr id="17" name="Text Placeholder 4"/>
          <p:cNvSpPr>
            <a:spLocks noGrp="1"/>
          </p:cNvSpPr>
          <p:nvPr>
            <p:ph type="body" sz="quarter" idx="10" hasCustomPrompt="1"/>
          </p:nvPr>
        </p:nvSpPr>
        <p:spPr bwMode="gray">
          <a:xfrm>
            <a:off x="481040" y="2467152"/>
            <a:ext cx="3933826" cy="1154162"/>
          </a:xfrm>
          <a:ln>
            <a:noFill/>
          </a:ln>
        </p:spPr>
        <p:txBody>
          <a:bodyPr wrap="square" lIns="0" tIns="0" rIns="0" bIns="0">
            <a:spAutoFit/>
          </a:bodyPr>
          <a:lstStyle>
            <a:lvl1pPr>
              <a:spcBef>
                <a:spcPts val="0"/>
              </a:spcBef>
              <a:spcAft>
                <a:spcPts val="0"/>
              </a:spcAft>
              <a:defRPr lang="en-US" sz="15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500" b="0" kern="1200" baseline="0" dirty="0" smtClean="0">
                <a:solidFill>
                  <a:schemeClr val="tx1"/>
                </a:solidFill>
                <a:latin typeface="+mn-lt"/>
                <a:ea typeface="+mn-ea"/>
                <a:cs typeface="Arial" pitchFamily="34" charset="0"/>
              </a:defRPr>
            </a:lvl2pPr>
            <a:lvl3pPr>
              <a:spcBef>
                <a:spcPts val="0"/>
              </a:spcBef>
              <a:spcAft>
                <a:spcPts val="0"/>
              </a:spcAft>
              <a:defRPr lang="en-US" sz="15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5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500" b="0" kern="1200" baseline="0" dirty="0" smtClean="0">
                <a:solidFill>
                  <a:schemeClr val="tx1"/>
                </a:solidFill>
                <a:latin typeface="Arial" pitchFamily="34" charset="0"/>
                <a:ea typeface="+mn-ea"/>
                <a:cs typeface="Arial" pitchFamily="34" charset="0"/>
              </a:defRPr>
            </a:lvl5pPr>
            <a:lvl6pPr marL="947604" indent="-193468">
              <a:spcBef>
                <a:spcPts val="0"/>
              </a:spcBef>
              <a:spcAft>
                <a:spcPts val="0"/>
              </a:spcAft>
              <a:buSzPct val="70000"/>
              <a:defRPr lang="en-US" sz="1500" kern="1200" dirty="0" smtClean="0">
                <a:solidFill>
                  <a:schemeClr val="tx1"/>
                </a:solidFill>
                <a:latin typeface="Arial" pitchFamily="34" charset="0"/>
                <a:ea typeface="+mn-ea"/>
                <a:cs typeface="Arial" pitchFamily="34" charset="0"/>
              </a:defRPr>
            </a:lvl6pPr>
            <a:lvl7pPr marL="1137124" indent="-189522">
              <a:spcBef>
                <a:spcPts val="0"/>
              </a:spcBef>
              <a:spcAft>
                <a:spcPts val="0"/>
              </a:spcAft>
              <a:buSzPct val="70000"/>
              <a:buFont typeface="Arial" pitchFamily="34" charset="0"/>
              <a:buChar char="–"/>
              <a:defRPr sz="1500" baseline="0">
                <a:latin typeface="+mj-lt"/>
              </a:defRPr>
            </a:lvl7pPr>
            <a:lvl8pPr marL="1326639" indent="-189522">
              <a:spcBef>
                <a:spcPts val="0"/>
              </a:spcBef>
              <a:spcAft>
                <a:spcPts val="0"/>
              </a:spcAft>
              <a:buSzPct val="70000"/>
              <a:defRPr sz="1500" baseline="0">
                <a:latin typeface="+mj-lt"/>
              </a:defRPr>
            </a:lvl8pPr>
            <a:lvl9pPr marL="1512217" indent="-185573">
              <a:spcBef>
                <a:spcPts val="0"/>
              </a:spcBef>
              <a:spcAft>
                <a:spcPts val="0"/>
              </a:spcAft>
              <a:buSzPct val="70000"/>
              <a:buFont typeface="Arial" pitchFamily="34" charset="0"/>
              <a:buChar char="–"/>
              <a:defRPr sz="1500">
                <a:latin typeface="+mj-lt"/>
              </a:defRPr>
            </a:lvl9pPr>
          </a:lstStyle>
          <a:p>
            <a:pPr marL="240846" lvl="0" indent="-240846" algn="l" defTabSz="758085"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73801" lvl="2" indent="-231635" algn="l" defTabSz="758085"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705438" lvl="3" indent="-231635" algn="l" defTabSz="758085"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942340" lvl="4" indent="-236903" algn="l" defTabSz="773876"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189772" lvl="5" indent="-236903" algn="l" defTabSz="758085"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38" y="2467152"/>
            <a:ext cx="3933826" cy="1154162"/>
          </a:xfrm>
          <a:ln>
            <a:noFill/>
          </a:ln>
        </p:spPr>
        <p:txBody>
          <a:bodyPr wrap="square" lIns="0" tIns="0" rIns="0" bIns="0">
            <a:spAutoFit/>
          </a:bodyPr>
          <a:lstStyle>
            <a:lvl1pPr>
              <a:spcBef>
                <a:spcPts val="0"/>
              </a:spcBef>
              <a:spcAft>
                <a:spcPts val="0"/>
              </a:spcAft>
              <a:defRPr lang="en-US" sz="15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500" b="0" kern="1200" baseline="0" dirty="0" smtClean="0">
                <a:solidFill>
                  <a:schemeClr val="tx1"/>
                </a:solidFill>
                <a:latin typeface="+mn-lt"/>
                <a:ea typeface="+mn-ea"/>
                <a:cs typeface="Arial" pitchFamily="34" charset="0"/>
              </a:defRPr>
            </a:lvl2pPr>
            <a:lvl3pPr>
              <a:spcBef>
                <a:spcPts val="0"/>
              </a:spcBef>
              <a:spcAft>
                <a:spcPts val="0"/>
              </a:spcAft>
              <a:defRPr lang="en-US" sz="15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5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500" b="0" kern="1200" baseline="0" dirty="0" smtClean="0">
                <a:solidFill>
                  <a:schemeClr val="tx1"/>
                </a:solidFill>
                <a:latin typeface="Arial" pitchFamily="34" charset="0"/>
                <a:ea typeface="+mn-ea"/>
                <a:cs typeface="Arial" pitchFamily="34" charset="0"/>
              </a:defRPr>
            </a:lvl5pPr>
            <a:lvl6pPr marL="947604" indent="-193468">
              <a:spcBef>
                <a:spcPts val="0"/>
              </a:spcBef>
              <a:spcAft>
                <a:spcPts val="0"/>
              </a:spcAft>
              <a:buSzPct val="70000"/>
              <a:defRPr lang="en-US" sz="1500" kern="1200" dirty="0" smtClean="0">
                <a:solidFill>
                  <a:schemeClr val="tx1"/>
                </a:solidFill>
                <a:latin typeface="Arial" pitchFamily="34" charset="0"/>
                <a:ea typeface="+mn-ea"/>
                <a:cs typeface="Arial" pitchFamily="34" charset="0"/>
              </a:defRPr>
            </a:lvl6pPr>
            <a:lvl7pPr marL="1137124" indent="-189522">
              <a:spcBef>
                <a:spcPts val="0"/>
              </a:spcBef>
              <a:spcAft>
                <a:spcPts val="0"/>
              </a:spcAft>
              <a:buSzPct val="70000"/>
              <a:buFont typeface="Arial" pitchFamily="34" charset="0"/>
              <a:buChar char="–"/>
              <a:defRPr sz="1500" baseline="0">
                <a:latin typeface="+mj-lt"/>
              </a:defRPr>
            </a:lvl7pPr>
            <a:lvl8pPr marL="1326639" indent="-189522">
              <a:spcBef>
                <a:spcPts val="0"/>
              </a:spcBef>
              <a:spcAft>
                <a:spcPts val="0"/>
              </a:spcAft>
              <a:buSzPct val="70000"/>
              <a:defRPr sz="1500" baseline="0">
                <a:latin typeface="+mj-lt"/>
              </a:defRPr>
            </a:lvl8pPr>
            <a:lvl9pPr marL="1512217" indent="-185573">
              <a:spcBef>
                <a:spcPts val="0"/>
              </a:spcBef>
              <a:spcAft>
                <a:spcPts val="0"/>
              </a:spcAft>
              <a:buSzPct val="70000"/>
              <a:buFont typeface="Arial" pitchFamily="34" charset="0"/>
              <a:buChar char="–"/>
              <a:defRPr sz="1500">
                <a:latin typeface="+mj-lt"/>
              </a:defRPr>
            </a:lvl9pPr>
          </a:lstStyle>
          <a:p>
            <a:pPr marL="240846" lvl="0" indent="-240846" algn="l" defTabSz="758085"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73801" lvl="2" indent="-231635" algn="l" defTabSz="758085"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705438" lvl="3" indent="-231635" algn="l" defTabSz="758085"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942340" lvl="4" indent="-236903" algn="l" defTabSz="773876"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189772" lvl="5" indent="-236903" algn="l" defTabSz="758085"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40" y="2027124"/>
            <a:ext cx="3933826" cy="230833"/>
          </a:xfrm>
          <a:noFill/>
          <a:ln>
            <a:noFill/>
          </a:ln>
        </p:spPr>
        <p:txBody>
          <a:bodyPr wrap="square" lIns="0" tIns="0" rIns="0" bIns="0" anchor="b" anchorCtr="0">
            <a:spAutoFit/>
          </a:bodyPr>
          <a:lstStyle>
            <a:lvl1pPr marL="0" indent="0">
              <a:spcBef>
                <a:spcPts val="0"/>
              </a:spcBef>
              <a:spcAft>
                <a:spcPts val="0"/>
              </a:spcAft>
              <a:buNone/>
              <a:defRPr sz="1500" b="1">
                <a:solidFill>
                  <a:schemeClr val="bg2"/>
                </a:solidFill>
                <a:latin typeface="Arial" pitchFamily="34" charset="0"/>
                <a:cs typeface="Arial" pitchFamily="34" charset="0"/>
              </a:defRPr>
            </a:lvl1pPr>
            <a:lvl2pPr>
              <a:spcBef>
                <a:spcPts val="0"/>
              </a:spcBef>
              <a:spcAft>
                <a:spcPts val="0"/>
              </a:spcAft>
              <a:defRPr sz="1500">
                <a:latin typeface="+mj-lt"/>
              </a:defRPr>
            </a:lvl2pPr>
            <a:lvl3pPr>
              <a:spcBef>
                <a:spcPts val="0"/>
              </a:spcBef>
              <a:spcAft>
                <a:spcPts val="0"/>
              </a:spcAft>
              <a:defRPr sz="1500">
                <a:latin typeface="+mj-lt"/>
              </a:defRPr>
            </a:lvl3pPr>
            <a:lvl4pPr>
              <a:spcBef>
                <a:spcPts val="0"/>
              </a:spcBef>
              <a:spcAft>
                <a:spcPts val="0"/>
              </a:spcAft>
              <a:defRPr sz="1500">
                <a:latin typeface="+mj-lt"/>
              </a:defRPr>
            </a:lvl4pPr>
            <a:lvl5pPr>
              <a:spcBef>
                <a:spcPts val="0"/>
              </a:spcBef>
              <a:spcAft>
                <a:spcPts val="0"/>
              </a:spcAft>
              <a:defRPr sz="1500">
                <a:latin typeface="+mj-lt"/>
              </a:defRPr>
            </a:lvl5pPr>
            <a:lvl6pPr marL="947604" indent="-193468">
              <a:spcBef>
                <a:spcPts val="0"/>
              </a:spcBef>
              <a:spcAft>
                <a:spcPts val="0"/>
              </a:spcAft>
              <a:buSzPct val="70000"/>
              <a:defRPr sz="1500">
                <a:latin typeface="+mj-lt"/>
              </a:defRPr>
            </a:lvl6pPr>
            <a:lvl7pPr marL="1137124" indent="-189522">
              <a:spcBef>
                <a:spcPts val="0"/>
              </a:spcBef>
              <a:spcAft>
                <a:spcPts val="0"/>
              </a:spcAft>
              <a:buSzPct val="70000"/>
              <a:buFont typeface="Arial" pitchFamily="34" charset="0"/>
              <a:buChar char="–"/>
              <a:defRPr sz="1500" baseline="0">
                <a:latin typeface="+mj-lt"/>
              </a:defRPr>
            </a:lvl7pPr>
            <a:lvl8pPr marL="1326639" indent="-189522">
              <a:spcBef>
                <a:spcPts val="0"/>
              </a:spcBef>
              <a:spcAft>
                <a:spcPts val="0"/>
              </a:spcAft>
              <a:buSzPct val="70000"/>
              <a:defRPr sz="1500" baseline="0">
                <a:latin typeface="+mj-lt"/>
              </a:defRPr>
            </a:lvl8pPr>
            <a:lvl9pPr marL="1512217" indent="-185573">
              <a:spcBef>
                <a:spcPts val="0"/>
              </a:spcBef>
              <a:spcAft>
                <a:spcPts val="0"/>
              </a:spcAft>
              <a:buSzPct val="70000"/>
              <a:buFont typeface="Arial" pitchFamily="34" charset="0"/>
              <a:buChar char="–"/>
              <a:defRPr sz="15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38" y="2027124"/>
            <a:ext cx="3933826" cy="230833"/>
          </a:xfrm>
          <a:noFill/>
          <a:ln>
            <a:noFill/>
          </a:ln>
        </p:spPr>
        <p:txBody>
          <a:bodyPr wrap="square" lIns="0" tIns="0" rIns="0" bIns="0" anchor="b" anchorCtr="0">
            <a:spAutoFit/>
          </a:bodyPr>
          <a:lstStyle>
            <a:lvl1pPr marL="0" indent="0">
              <a:spcBef>
                <a:spcPts val="0"/>
              </a:spcBef>
              <a:spcAft>
                <a:spcPts val="0"/>
              </a:spcAft>
              <a:buNone/>
              <a:tabLst/>
              <a:defRPr sz="1500" b="1">
                <a:solidFill>
                  <a:schemeClr val="bg2"/>
                </a:solidFill>
                <a:latin typeface="Arial" pitchFamily="34" charset="0"/>
                <a:cs typeface="Arial" pitchFamily="34" charset="0"/>
              </a:defRPr>
            </a:lvl1pPr>
            <a:lvl2pPr>
              <a:spcBef>
                <a:spcPts val="0"/>
              </a:spcBef>
              <a:spcAft>
                <a:spcPts val="0"/>
              </a:spcAft>
              <a:defRPr sz="1500">
                <a:latin typeface="+mj-lt"/>
              </a:defRPr>
            </a:lvl2pPr>
            <a:lvl3pPr>
              <a:spcBef>
                <a:spcPts val="0"/>
              </a:spcBef>
              <a:spcAft>
                <a:spcPts val="0"/>
              </a:spcAft>
              <a:defRPr sz="1500">
                <a:latin typeface="+mj-lt"/>
              </a:defRPr>
            </a:lvl3pPr>
            <a:lvl4pPr>
              <a:spcBef>
                <a:spcPts val="0"/>
              </a:spcBef>
              <a:spcAft>
                <a:spcPts val="0"/>
              </a:spcAft>
              <a:defRPr sz="1500">
                <a:latin typeface="+mj-lt"/>
              </a:defRPr>
            </a:lvl4pPr>
            <a:lvl5pPr>
              <a:spcBef>
                <a:spcPts val="0"/>
              </a:spcBef>
              <a:spcAft>
                <a:spcPts val="0"/>
              </a:spcAft>
              <a:defRPr sz="1500">
                <a:latin typeface="+mj-lt"/>
              </a:defRPr>
            </a:lvl5pPr>
            <a:lvl6pPr marL="947604" indent="-193468">
              <a:spcBef>
                <a:spcPts val="0"/>
              </a:spcBef>
              <a:spcAft>
                <a:spcPts val="0"/>
              </a:spcAft>
              <a:buSzPct val="70000"/>
              <a:defRPr sz="1500">
                <a:latin typeface="+mj-lt"/>
              </a:defRPr>
            </a:lvl6pPr>
            <a:lvl7pPr marL="1137124" indent="-189522">
              <a:spcBef>
                <a:spcPts val="0"/>
              </a:spcBef>
              <a:spcAft>
                <a:spcPts val="0"/>
              </a:spcAft>
              <a:buSzPct val="70000"/>
              <a:buFont typeface="Arial" pitchFamily="34" charset="0"/>
              <a:buChar char="–"/>
              <a:defRPr sz="1500" baseline="0">
                <a:latin typeface="+mj-lt"/>
              </a:defRPr>
            </a:lvl7pPr>
            <a:lvl8pPr marL="1326639" indent="-189522">
              <a:spcBef>
                <a:spcPts val="0"/>
              </a:spcBef>
              <a:spcAft>
                <a:spcPts val="0"/>
              </a:spcAft>
              <a:buSzPct val="70000"/>
              <a:defRPr sz="1500" baseline="0">
                <a:latin typeface="+mj-lt"/>
              </a:defRPr>
            </a:lvl8pPr>
            <a:lvl9pPr marL="1512217" indent="-185573">
              <a:spcBef>
                <a:spcPts val="0"/>
              </a:spcBef>
              <a:spcAft>
                <a:spcPts val="0"/>
              </a:spcAft>
              <a:buSzPct val="70000"/>
              <a:buFont typeface="Arial" pitchFamily="34" charset="0"/>
              <a:buChar char="–"/>
              <a:defRPr sz="1500">
                <a:latin typeface="+mj-lt"/>
              </a:defRPr>
            </a:lvl9pPr>
          </a:lstStyle>
          <a:p>
            <a:pPr lvl="0"/>
            <a:r>
              <a:rPr lang="en-US" dirty="0" smtClean="0"/>
              <a:t>Heading 2</a:t>
            </a:r>
          </a:p>
        </p:txBody>
      </p:sp>
      <p:cxnSp>
        <p:nvCxnSpPr>
          <p:cNvPr id="33" name="Straight Connector 32"/>
          <p:cNvCxnSpPr/>
          <p:nvPr userDrawn="1"/>
        </p:nvCxnSpPr>
        <p:spPr bwMode="gray">
          <a:xfrm>
            <a:off x="481026" y="2344774"/>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26" y="2344774"/>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40" y="4703471"/>
            <a:ext cx="3933826" cy="1154162"/>
          </a:xfrm>
          <a:ln>
            <a:noFill/>
          </a:ln>
        </p:spPr>
        <p:txBody>
          <a:bodyPr wrap="square" lIns="0" tIns="0" rIns="0" bIns="0">
            <a:spAutoFit/>
          </a:bodyPr>
          <a:lstStyle>
            <a:lvl1pPr>
              <a:spcBef>
                <a:spcPts val="0"/>
              </a:spcBef>
              <a:spcAft>
                <a:spcPts val="0"/>
              </a:spcAft>
              <a:defRPr lang="en-US" sz="15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500" b="0" kern="1200" baseline="0" dirty="0" smtClean="0">
                <a:solidFill>
                  <a:schemeClr val="tx1"/>
                </a:solidFill>
                <a:latin typeface="+mn-lt"/>
                <a:ea typeface="+mn-ea"/>
                <a:cs typeface="Arial" pitchFamily="34" charset="0"/>
              </a:defRPr>
            </a:lvl2pPr>
            <a:lvl3pPr>
              <a:spcBef>
                <a:spcPts val="0"/>
              </a:spcBef>
              <a:spcAft>
                <a:spcPts val="0"/>
              </a:spcAft>
              <a:defRPr lang="en-US" sz="15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5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500" b="0" kern="1200" baseline="0" dirty="0" smtClean="0">
                <a:solidFill>
                  <a:schemeClr val="tx1"/>
                </a:solidFill>
                <a:latin typeface="Arial" pitchFamily="34" charset="0"/>
                <a:ea typeface="+mn-ea"/>
                <a:cs typeface="Arial" pitchFamily="34" charset="0"/>
              </a:defRPr>
            </a:lvl5pPr>
            <a:lvl6pPr marL="947604" indent="-193468">
              <a:spcBef>
                <a:spcPts val="0"/>
              </a:spcBef>
              <a:spcAft>
                <a:spcPts val="0"/>
              </a:spcAft>
              <a:buSzPct val="70000"/>
              <a:defRPr lang="en-US" sz="1500" kern="1200" dirty="0" smtClean="0">
                <a:solidFill>
                  <a:schemeClr val="tx1"/>
                </a:solidFill>
                <a:latin typeface="Arial" pitchFamily="34" charset="0"/>
                <a:ea typeface="+mn-ea"/>
                <a:cs typeface="Arial" pitchFamily="34" charset="0"/>
              </a:defRPr>
            </a:lvl6pPr>
            <a:lvl7pPr marL="1137124" indent="-189522">
              <a:spcBef>
                <a:spcPts val="0"/>
              </a:spcBef>
              <a:spcAft>
                <a:spcPts val="0"/>
              </a:spcAft>
              <a:buSzPct val="70000"/>
              <a:buFont typeface="Arial" pitchFamily="34" charset="0"/>
              <a:buChar char="–"/>
              <a:defRPr sz="1500" baseline="0">
                <a:latin typeface="+mj-lt"/>
              </a:defRPr>
            </a:lvl7pPr>
            <a:lvl8pPr marL="1326639" indent="-189522">
              <a:spcBef>
                <a:spcPts val="0"/>
              </a:spcBef>
              <a:spcAft>
                <a:spcPts val="0"/>
              </a:spcAft>
              <a:buSzPct val="70000"/>
              <a:defRPr sz="1500" baseline="0">
                <a:latin typeface="+mj-lt"/>
              </a:defRPr>
            </a:lvl8pPr>
            <a:lvl9pPr marL="1512217" indent="-185573">
              <a:spcBef>
                <a:spcPts val="0"/>
              </a:spcBef>
              <a:spcAft>
                <a:spcPts val="0"/>
              </a:spcAft>
              <a:buSzPct val="70000"/>
              <a:buFont typeface="Arial" pitchFamily="34" charset="0"/>
              <a:buChar char="–"/>
              <a:defRPr sz="1500">
                <a:latin typeface="+mj-lt"/>
              </a:defRPr>
            </a:lvl9pPr>
          </a:lstStyle>
          <a:p>
            <a:pPr marL="240846" lvl="0" indent="-240846" algn="l" defTabSz="758085"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73801" lvl="2" indent="-231635" algn="l" defTabSz="758085"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705438" lvl="3" indent="-231635" algn="l" defTabSz="758085"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942340" lvl="4" indent="-236903" algn="l" defTabSz="773876"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189772" lvl="5" indent="-236903" algn="l" defTabSz="758085"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38" y="4703471"/>
            <a:ext cx="3933826" cy="1154162"/>
          </a:xfrm>
          <a:ln>
            <a:noFill/>
          </a:ln>
        </p:spPr>
        <p:txBody>
          <a:bodyPr wrap="square" lIns="0" tIns="0" rIns="0" bIns="0">
            <a:spAutoFit/>
          </a:bodyPr>
          <a:lstStyle>
            <a:lvl1pPr>
              <a:spcBef>
                <a:spcPts val="0"/>
              </a:spcBef>
              <a:spcAft>
                <a:spcPts val="0"/>
              </a:spcAft>
              <a:defRPr lang="en-US" sz="15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500" b="0" kern="1200" baseline="0" dirty="0" smtClean="0">
                <a:solidFill>
                  <a:schemeClr val="tx1"/>
                </a:solidFill>
                <a:latin typeface="+mn-lt"/>
                <a:ea typeface="+mn-ea"/>
                <a:cs typeface="Arial" pitchFamily="34" charset="0"/>
              </a:defRPr>
            </a:lvl2pPr>
            <a:lvl3pPr>
              <a:spcBef>
                <a:spcPts val="0"/>
              </a:spcBef>
              <a:spcAft>
                <a:spcPts val="0"/>
              </a:spcAft>
              <a:defRPr lang="en-US" sz="15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5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500" b="0" kern="1200" baseline="0" dirty="0" smtClean="0">
                <a:solidFill>
                  <a:schemeClr val="tx1"/>
                </a:solidFill>
                <a:latin typeface="Arial" pitchFamily="34" charset="0"/>
                <a:ea typeface="+mn-ea"/>
                <a:cs typeface="Arial" pitchFamily="34" charset="0"/>
              </a:defRPr>
            </a:lvl5pPr>
            <a:lvl6pPr marL="947604" indent="-193468">
              <a:spcBef>
                <a:spcPts val="0"/>
              </a:spcBef>
              <a:spcAft>
                <a:spcPts val="0"/>
              </a:spcAft>
              <a:buSzPct val="70000"/>
              <a:defRPr lang="en-US" sz="1500" kern="1200" dirty="0" smtClean="0">
                <a:solidFill>
                  <a:schemeClr val="tx1"/>
                </a:solidFill>
                <a:latin typeface="Arial" pitchFamily="34" charset="0"/>
                <a:ea typeface="+mn-ea"/>
                <a:cs typeface="Arial" pitchFamily="34" charset="0"/>
              </a:defRPr>
            </a:lvl6pPr>
            <a:lvl7pPr marL="1137124" indent="-189522">
              <a:spcBef>
                <a:spcPts val="0"/>
              </a:spcBef>
              <a:spcAft>
                <a:spcPts val="0"/>
              </a:spcAft>
              <a:buSzPct val="70000"/>
              <a:buFont typeface="Arial" pitchFamily="34" charset="0"/>
              <a:buChar char="–"/>
              <a:defRPr sz="1500" baseline="0">
                <a:latin typeface="+mj-lt"/>
              </a:defRPr>
            </a:lvl7pPr>
            <a:lvl8pPr marL="1326639" indent="-189522">
              <a:spcBef>
                <a:spcPts val="0"/>
              </a:spcBef>
              <a:spcAft>
                <a:spcPts val="0"/>
              </a:spcAft>
              <a:buSzPct val="70000"/>
              <a:defRPr sz="1500" baseline="0">
                <a:latin typeface="+mj-lt"/>
              </a:defRPr>
            </a:lvl8pPr>
            <a:lvl9pPr marL="1512217" indent="-185573">
              <a:spcBef>
                <a:spcPts val="0"/>
              </a:spcBef>
              <a:spcAft>
                <a:spcPts val="0"/>
              </a:spcAft>
              <a:buSzPct val="70000"/>
              <a:buFont typeface="Arial" pitchFamily="34" charset="0"/>
              <a:buChar char="–"/>
              <a:defRPr sz="1500">
                <a:latin typeface="+mj-lt"/>
              </a:defRPr>
            </a:lvl9pPr>
          </a:lstStyle>
          <a:p>
            <a:pPr marL="240846" lvl="0" indent="-240846" algn="l" defTabSz="758085"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73801" lvl="2" indent="-231635" algn="l" defTabSz="758085"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705438" lvl="3" indent="-231635" algn="l" defTabSz="758085"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942340" lvl="4" indent="-236903" algn="l" defTabSz="773876"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189772" lvl="5" indent="-236903" algn="l" defTabSz="758085"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40" y="4263524"/>
            <a:ext cx="3933826" cy="230833"/>
          </a:xfrm>
          <a:noFill/>
          <a:ln>
            <a:noFill/>
          </a:ln>
        </p:spPr>
        <p:txBody>
          <a:bodyPr wrap="square" lIns="0" tIns="0" rIns="0" bIns="0" anchor="b" anchorCtr="0">
            <a:spAutoFit/>
          </a:bodyPr>
          <a:lstStyle>
            <a:lvl1pPr>
              <a:spcBef>
                <a:spcPts val="0"/>
              </a:spcBef>
              <a:spcAft>
                <a:spcPts val="0"/>
              </a:spcAft>
              <a:buNone/>
              <a:defRPr lang="en-US" sz="1500" b="1" kern="1200" baseline="0" dirty="0" smtClean="0">
                <a:solidFill>
                  <a:schemeClr val="bg2"/>
                </a:solidFill>
                <a:latin typeface="Arial" pitchFamily="34" charset="0"/>
                <a:ea typeface="+mn-ea"/>
                <a:cs typeface="Arial" pitchFamily="34" charset="0"/>
              </a:defRPr>
            </a:lvl1pPr>
            <a:lvl2pPr>
              <a:spcBef>
                <a:spcPts val="0"/>
              </a:spcBef>
              <a:spcAft>
                <a:spcPts val="0"/>
              </a:spcAft>
              <a:defRPr sz="1500">
                <a:latin typeface="+mj-lt"/>
              </a:defRPr>
            </a:lvl2pPr>
            <a:lvl3pPr>
              <a:spcBef>
                <a:spcPts val="0"/>
              </a:spcBef>
              <a:spcAft>
                <a:spcPts val="0"/>
              </a:spcAft>
              <a:defRPr sz="1500">
                <a:latin typeface="+mj-lt"/>
              </a:defRPr>
            </a:lvl3pPr>
            <a:lvl4pPr>
              <a:spcBef>
                <a:spcPts val="0"/>
              </a:spcBef>
              <a:spcAft>
                <a:spcPts val="0"/>
              </a:spcAft>
              <a:defRPr sz="1500">
                <a:latin typeface="+mj-lt"/>
              </a:defRPr>
            </a:lvl4pPr>
            <a:lvl5pPr>
              <a:spcBef>
                <a:spcPts val="0"/>
              </a:spcBef>
              <a:spcAft>
                <a:spcPts val="0"/>
              </a:spcAft>
              <a:defRPr sz="1500">
                <a:latin typeface="+mj-lt"/>
              </a:defRPr>
            </a:lvl5pPr>
            <a:lvl6pPr marL="947604" indent="-193468">
              <a:spcBef>
                <a:spcPts val="0"/>
              </a:spcBef>
              <a:spcAft>
                <a:spcPts val="0"/>
              </a:spcAft>
              <a:buSzPct val="70000"/>
              <a:defRPr sz="1500">
                <a:latin typeface="+mj-lt"/>
              </a:defRPr>
            </a:lvl6pPr>
            <a:lvl7pPr marL="1137124" indent="-189522">
              <a:spcBef>
                <a:spcPts val="0"/>
              </a:spcBef>
              <a:spcAft>
                <a:spcPts val="0"/>
              </a:spcAft>
              <a:buSzPct val="70000"/>
              <a:buFont typeface="Arial" pitchFamily="34" charset="0"/>
              <a:buChar char="–"/>
              <a:defRPr sz="1500" baseline="0">
                <a:latin typeface="+mj-lt"/>
              </a:defRPr>
            </a:lvl7pPr>
            <a:lvl8pPr marL="1326639" indent="-189522">
              <a:spcBef>
                <a:spcPts val="0"/>
              </a:spcBef>
              <a:spcAft>
                <a:spcPts val="0"/>
              </a:spcAft>
              <a:buSzPct val="70000"/>
              <a:defRPr sz="1500" baseline="0">
                <a:latin typeface="+mj-lt"/>
              </a:defRPr>
            </a:lvl8pPr>
            <a:lvl9pPr marL="1512217" indent="-185573">
              <a:spcBef>
                <a:spcPts val="0"/>
              </a:spcBef>
              <a:spcAft>
                <a:spcPts val="0"/>
              </a:spcAft>
              <a:buSzPct val="70000"/>
              <a:buFont typeface="Arial" pitchFamily="34" charset="0"/>
              <a:buChar char="–"/>
              <a:defRPr sz="1500">
                <a:latin typeface="+mj-lt"/>
              </a:defRPr>
            </a:lvl9pPr>
          </a:lstStyle>
          <a:p>
            <a:pPr marL="0" lvl="0" indent="0" algn="l" defTabSz="758085"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38" y="4263524"/>
            <a:ext cx="3933826" cy="230833"/>
          </a:xfrm>
          <a:noFill/>
          <a:ln>
            <a:noFill/>
          </a:ln>
        </p:spPr>
        <p:txBody>
          <a:bodyPr wrap="square" lIns="0" tIns="0" rIns="0" bIns="0" anchor="b" anchorCtr="0">
            <a:spAutoFit/>
          </a:bodyPr>
          <a:lstStyle>
            <a:lvl1pPr>
              <a:spcBef>
                <a:spcPts val="0"/>
              </a:spcBef>
              <a:spcAft>
                <a:spcPts val="0"/>
              </a:spcAft>
              <a:buNone/>
              <a:defRPr lang="en-US" sz="1500" b="1" kern="1200" baseline="0" dirty="0" smtClean="0">
                <a:solidFill>
                  <a:schemeClr val="bg2"/>
                </a:solidFill>
                <a:latin typeface="Arial" pitchFamily="34" charset="0"/>
                <a:ea typeface="+mn-ea"/>
                <a:cs typeface="Arial" pitchFamily="34" charset="0"/>
              </a:defRPr>
            </a:lvl1pPr>
            <a:lvl2pPr>
              <a:spcBef>
                <a:spcPts val="0"/>
              </a:spcBef>
              <a:spcAft>
                <a:spcPts val="0"/>
              </a:spcAft>
              <a:defRPr sz="1500">
                <a:latin typeface="+mj-lt"/>
              </a:defRPr>
            </a:lvl2pPr>
            <a:lvl3pPr>
              <a:spcBef>
                <a:spcPts val="0"/>
              </a:spcBef>
              <a:spcAft>
                <a:spcPts val="0"/>
              </a:spcAft>
              <a:defRPr sz="1500">
                <a:latin typeface="+mj-lt"/>
              </a:defRPr>
            </a:lvl3pPr>
            <a:lvl4pPr>
              <a:spcBef>
                <a:spcPts val="0"/>
              </a:spcBef>
              <a:spcAft>
                <a:spcPts val="0"/>
              </a:spcAft>
              <a:defRPr sz="1500">
                <a:latin typeface="+mj-lt"/>
              </a:defRPr>
            </a:lvl4pPr>
            <a:lvl5pPr>
              <a:spcBef>
                <a:spcPts val="0"/>
              </a:spcBef>
              <a:spcAft>
                <a:spcPts val="0"/>
              </a:spcAft>
              <a:defRPr sz="1500">
                <a:latin typeface="+mj-lt"/>
              </a:defRPr>
            </a:lvl5pPr>
            <a:lvl6pPr marL="947604" indent="-193468">
              <a:spcBef>
                <a:spcPts val="0"/>
              </a:spcBef>
              <a:spcAft>
                <a:spcPts val="0"/>
              </a:spcAft>
              <a:buSzPct val="70000"/>
              <a:defRPr sz="1500">
                <a:latin typeface="+mj-lt"/>
              </a:defRPr>
            </a:lvl6pPr>
            <a:lvl7pPr marL="1137124" indent="-189522">
              <a:spcBef>
                <a:spcPts val="0"/>
              </a:spcBef>
              <a:spcAft>
                <a:spcPts val="0"/>
              </a:spcAft>
              <a:buSzPct val="70000"/>
              <a:buFont typeface="Arial" pitchFamily="34" charset="0"/>
              <a:buChar char="–"/>
              <a:defRPr sz="1500" baseline="0">
                <a:latin typeface="+mj-lt"/>
              </a:defRPr>
            </a:lvl7pPr>
            <a:lvl8pPr marL="1326639" indent="-189522">
              <a:spcBef>
                <a:spcPts val="0"/>
              </a:spcBef>
              <a:spcAft>
                <a:spcPts val="0"/>
              </a:spcAft>
              <a:buSzPct val="70000"/>
              <a:defRPr sz="1500" baseline="0">
                <a:latin typeface="+mj-lt"/>
              </a:defRPr>
            </a:lvl8pPr>
            <a:lvl9pPr marL="1512217" indent="-185573">
              <a:spcBef>
                <a:spcPts val="0"/>
              </a:spcBef>
              <a:spcAft>
                <a:spcPts val="0"/>
              </a:spcAft>
              <a:buSzPct val="70000"/>
              <a:buFont typeface="Arial" pitchFamily="34" charset="0"/>
              <a:buChar char="–"/>
              <a:defRPr sz="1500">
                <a:latin typeface="+mj-lt"/>
              </a:defRPr>
            </a:lvl9pPr>
          </a:lstStyle>
          <a:p>
            <a:pPr marL="0" lvl="0" indent="0" algn="l" defTabSz="758085"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26" y="4581093"/>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26" y="4581093"/>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114" y="1270653"/>
            <a:ext cx="8224839" cy="23083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747300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48" y="1971713"/>
            <a:ext cx="2043113" cy="1083137"/>
          </a:xfrm>
          <a:ln>
            <a:noFill/>
          </a:ln>
        </p:spPr>
        <p:txBody>
          <a:bodyPr wrap="square" lIns="0" tIns="0" rIns="0" bIns="0">
            <a:spAutoFit/>
          </a:bodyPr>
          <a:lstStyle>
            <a:lvl1pPr marL="0" marR="0" indent="0" algn="l" defTabSz="758085" rtl="0" eaLnBrk="1" fontAlgn="base" latinLnBrk="0" hangingPunct="1">
              <a:lnSpc>
                <a:spcPct val="100000"/>
              </a:lnSpc>
              <a:spcBef>
                <a:spcPts val="0"/>
              </a:spcBef>
              <a:spcAft>
                <a:spcPts val="0"/>
              </a:spcAft>
              <a:buClr>
                <a:schemeClr val="tx2"/>
              </a:buClr>
              <a:buSzTx/>
              <a:buFont typeface="Arial" pitchFamily="34" charset="0"/>
              <a:buNone/>
              <a:tabLst/>
              <a:defRPr lang="en-US" sz="15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400">
                <a:latin typeface="Arial" pitchFamily="34" charset="0"/>
                <a:cs typeface="Arial" pitchFamily="34" charset="0"/>
              </a:defRPr>
            </a:lvl2pPr>
            <a:lvl3pPr>
              <a:spcBef>
                <a:spcPts val="0"/>
              </a:spcBef>
              <a:spcAft>
                <a:spcPts val="0"/>
              </a:spcAft>
              <a:defRPr sz="1400">
                <a:latin typeface="Arial" pitchFamily="34" charset="0"/>
                <a:cs typeface="Arial" pitchFamily="34" charset="0"/>
              </a:defRPr>
            </a:lvl3pPr>
            <a:lvl4pPr>
              <a:spcBef>
                <a:spcPts val="0"/>
              </a:spcBef>
              <a:spcAft>
                <a:spcPts val="0"/>
              </a:spcAft>
              <a:defRPr sz="1400">
                <a:latin typeface="Arial" pitchFamily="34" charset="0"/>
                <a:cs typeface="Arial" pitchFamily="34" charset="0"/>
              </a:defRPr>
            </a:lvl4pPr>
            <a:lvl5pPr>
              <a:spcBef>
                <a:spcPts val="0"/>
              </a:spcBef>
              <a:spcAft>
                <a:spcPts val="0"/>
              </a:spcAft>
              <a:defRPr sz="1400">
                <a:latin typeface="Arial" pitchFamily="34" charset="0"/>
                <a:cs typeface="Arial" pitchFamily="34" charset="0"/>
              </a:defRPr>
            </a:lvl5pPr>
            <a:lvl6pPr marL="947604" indent="-193468">
              <a:spcBef>
                <a:spcPts val="0"/>
              </a:spcBef>
              <a:spcAft>
                <a:spcPts val="0"/>
              </a:spcAft>
              <a:buSzPct val="70000"/>
              <a:defRPr sz="1500">
                <a:latin typeface="+mj-lt"/>
              </a:defRPr>
            </a:lvl6pPr>
            <a:lvl7pPr marL="1137124" indent="-189522">
              <a:spcBef>
                <a:spcPts val="0"/>
              </a:spcBef>
              <a:spcAft>
                <a:spcPts val="0"/>
              </a:spcAft>
              <a:buSzPct val="70000"/>
              <a:buFont typeface="Arial" pitchFamily="34" charset="0"/>
              <a:buChar char="–"/>
              <a:defRPr sz="1500" baseline="0">
                <a:latin typeface="+mj-lt"/>
              </a:defRPr>
            </a:lvl7pPr>
            <a:lvl8pPr marL="1326639" indent="-189522">
              <a:spcBef>
                <a:spcPts val="0"/>
              </a:spcBef>
              <a:spcAft>
                <a:spcPts val="0"/>
              </a:spcAft>
              <a:buSzPct val="70000"/>
              <a:defRPr sz="1500" baseline="0">
                <a:latin typeface="+mj-lt"/>
              </a:defRPr>
            </a:lvl8pPr>
            <a:lvl9pPr marL="1512217" indent="-185573">
              <a:spcBef>
                <a:spcPts val="0"/>
              </a:spcBef>
              <a:spcAft>
                <a:spcPts val="0"/>
              </a:spcAft>
              <a:buSzPct val="70000"/>
              <a:buFont typeface="Arial" pitchFamily="34" charset="0"/>
              <a:buChar char="–"/>
              <a:defRPr sz="1500">
                <a:latin typeface="+mj-lt"/>
              </a:defRPr>
            </a:lvl9pPr>
          </a:lstStyle>
          <a:p>
            <a:pPr marL="0" marR="0" lvl="0" indent="0" algn="l" defTabSz="758085"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39" y="1971799"/>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30" y="727237"/>
            <a:ext cx="8226426" cy="41727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700" b="1" kern="1200" dirty="0">
                <a:solidFill>
                  <a:schemeClr val="tx2"/>
                </a:solidFill>
                <a:latin typeface="Arial" pitchFamily="34" charset="0"/>
                <a:ea typeface="+mj-ea"/>
                <a:cs typeface="Arial" pitchFamily="34" charset="0"/>
              </a:defRPr>
            </a:lvl1pPr>
          </a:lstStyle>
          <a:p>
            <a:pPr lvl="0" algn="l" defTabSz="758085" rtl="0" eaLnBrk="1" fontAlgn="base" latinLnBrk="0" hangingPunct="1">
              <a:spcBef>
                <a:spcPct val="0"/>
              </a:spcBef>
              <a:spcAft>
                <a:spcPct val="0"/>
              </a:spcAft>
              <a:buNone/>
            </a:pPr>
            <a:r>
              <a:rPr lang="en-US" dirty="0" smtClean="0"/>
              <a:t>Click to edit Master title style</a:t>
            </a:r>
            <a:endParaRPr lang="en-US" dirty="0"/>
          </a:p>
        </p:txBody>
      </p:sp>
      <p:sp>
        <p:nvSpPr>
          <p:cNvPr id="42" name="Text Placeholder 4"/>
          <p:cNvSpPr>
            <a:spLocks noGrp="1"/>
          </p:cNvSpPr>
          <p:nvPr>
            <p:ph type="body" sz="quarter" idx="19" hasCustomPrompt="1"/>
          </p:nvPr>
        </p:nvSpPr>
        <p:spPr bwMode="gray">
          <a:xfrm>
            <a:off x="6669128" y="1971713"/>
            <a:ext cx="2043113" cy="1083137"/>
          </a:xfrm>
          <a:ln>
            <a:noFill/>
          </a:ln>
        </p:spPr>
        <p:txBody>
          <a:bodyPr wrap="square" lIns="0" tIns="0" rIns="0" bIns="0">
            <a:spAutoFit/>
          </a:bodyPr>
          <a:lstStyle>
            <a:lvl1pPr marL="0" marR="0" indent="0" algn="l" defTabSz="758085" rtl="0" eaLnBrk="1" fontAlgn="base" latinLnBrk="0" hangingPunct="1">
              <a:lnSpc>
                <a:spcPct val="100000"/>
              </a:lnSpc>
              <a:spcBef>
                <a:spcPts val="0"/>
              </a:spcBef>
              <a:spcAft>
                <a:spcPts val="0"/>
              </a:spcAft>
              <a:buClr>
                <a:schemeClr val="tx2"/>
              </a:buClr>
              <a:buSzTx/>
              <a:buFont typeface="Arial" pitchFamily="34" charset="0"/>
              <a:buNone/>
              <a:tabLst/>
              <a:defRPr lang="en-US" sz="15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400" b="0" kern="1200" baseline="0" dirty="0" smtClean="0">
                <a:solidFill>
                  <a:schemeClr val="tx1"/>
                </a:solidFill>
                <a:latin typeface="Arial" pitchFamily="34" charset="0"/>
                <a:ea typeface="+mn-ea"/>
                <a:cs typeface="Arial" pitchFamily="34" charset="0"/>
              </a:defRPr>
            </a:lvl2pPr>
            <a:lvl3pPr>
              <a:spcBef>
                <a:spcPts val="0"/>
              </a:spcBef>
              <a:spcAft>
                <a:spcPts val="0"/>
              </a:spcAft>
              <a:defRPr sz="1400">
                <a:latin typeface="Arial" pitchFamily="34" charset="0"/>
                <a:cs typeface="Arial" pitchFamily="34" charset="0"/>
              </a:defRPr>
            </a:lvl3pPr>
            <a:lvl4pPr>
              <a:spcBef>
                <a:spcPts val="0"/>
              </a:spcBef>
              <a:spcAft>
                <a:spcPts val="0"/>
              </a:spcAft>
              <a:defRPr sz="1400">
                <a:latin typeface="Arial" pitchFamily="34" charset="0"/>
                <a:cs typeface="Arial" pitchFamily="34" charset="0"/>
              </a:defRPr>
            </a:lvl4pPr>
            <a:lvl5pPr>
              <a:spcBef>
                <a:spcPts val="0"/>
              </a:spcBef>
              <a:spcAft>
                <a:spcPts val="0"/>
              </a:spcAft>
              <a:defRPr sz="1400">
                <a:latin typeface="Arial" pitchFamily="34" charset="0"/>
                <a:cs typeface="Arial" pitchFamily="34" charset="0"/>
              </a:defRPr>
            </a:lvl5pPr>
            <a:lvl6pPr marL="947604" indent="-193468">
              <a:spcBef>
                <a:spcPts val="0"/>
              </a:spcBef>
              <a:spcAft>
                <a:spcPts val="0"/>
              </a:spcAft>
              <a:buSzPct val="70000"/>
              <a:defRPr sz="1500">
                <a:latin typeface="+mj-lt"/>
              </a:defRPr>
            </a:lvl6pPr>
            <a:lvl7pPr marL="1137124" indent="-189522">
              <a:spcBef>
                <a:spcPts val="0"/>
              </a:spcBef>
              <a:spcAft>
                <a:spcPts val="0"/>
              </a:spcAft>
              <a:buSzPct val="70000"/>
              <a:buFont typeface="Arial" pitchFamily="34" charset="0"/>
              <a:buChar char="–"/>
              <a:defRPr sz="1500" baseline="0">
                <a:latin typeface="+mj-lt"/>
              </a:defRPr>
            </a:lvl7pPr>
            <a:lvl8pPr marL="1326639" indent="-189522">
              <a:spcBef>
                <a:spcPts val="0"/>
              </a:spcBef>
              <a:spcAft>
                <a:spcPts val="0"/>
              </a:spcAft>
              <a:buSzPct val="70000"/>
              <a:defRPr sz="1500" baseline="0">
                <a:latin typeface="+mj-lt"/>
              </a:defRPr>
            </a:lvl8pPr>
            <a:lvl9pPr marL="1512217" indent="-185573">
              <a:spcBef>
                <a:spcPts val="0"/>
              </a:spcBef>
              <a:spcAft>
                <a:spcPts val="0"/>
              </a:spcAft>
              <a:buSzPct val="70000"/>
              <a:buFont typeface="Arial" pitchFamily="34" charset="0"/>
              <a:buChar char="–"/>
              <a:defRPr sz="1500">
                <a:latin typeface="+mj-lt"/>
              </a:defRPr>
            </a:lvl9pPr>
          </a:lstStyle>
          <a:p>
            <a:pPr marL="0" marR="0" lvl="0" indent="0" algn="l" defTabSz="758085"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36903" lvl="1" indent="-236903" algn="l" defTabSz="758085"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7" y="1971799"/>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448" y="4241833"/>
            <a:ext cx="2043113" cy="1083137"/>
          </a:xfrm>
          <a:ln>
            <a:noFill/>
          </a:ln>
        </p:spPr>
        <p:txBody>
          <a:bodyPr wrap="square" lIns="0" tIns="0" rIns="0" bIns="0">
            <a:spAutoFit/>
          </a:bodyPr>
          <a:lstStyle>
            <a:lvl1pPr marL="0" marR="0" indent="0" algn="l" defTabSz="758085" rtl="0" eaLnBrk="1" fontAlgn="base" latinLnBrk="0" hangingPunct="1">
              <a:lnSpc>
                <a:spcPct val="100000"/>
              </a:lnSpc>
              <a:spcBef>
                <a:spcPts val="0"/>
              </a:spcBef>
              <a:spcAft>
                <a:spcPts val="0"/>
              </a:spcAft>
              <a:buClr>
                <a:schemeClr val="tx2"/>
              </a:buClr>
              <a:buSzTx/>
              <a:buFont typeface="Arial" pitchFamily="34" charset="0"/>
              <a:buNone/>
              <a:tabLst/>
              <a:defRPr lang="en-US" sz="15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400" b="0" kern="1200" baseline="0" dirty="0" smtClean="0">
                <a:solidFill>
                  <a:schemeClr val="tx1"/>
                </a:solidFill>
                <a:latin typeface="Arial" pitchFamily="34" charset="0"/>
                <a:ea typeface="+mn-ea"/>
                <a:cs typeface="Arial" pitchFamily="34" charset="0"/>
              </a:defRPr>
            </a:lvl2pPr>
            <a:lvl3pPr>
              <a:spcBef>
                <a:spcPts val="0"/>
              </a:spcBef>
              <a:spcAft>
                <a:spcPts val="0"/>
              </a:spcAft>
              <a:defRPr sz="1400">
                <a:latin typeface="Arial" pitchFamily="34" charset="0"/>
                <a:cs typeface="Arial" pitchFamily="34" charset="0"/>
              </a:defRPr>
            </a:lvl3pPr>
            <a:lvl4pPr>
              <a:spcBef>
                <a:spcPts val="0"/>
              </a:spcBef>
              <a:spcAft>
                <a:spcPts val="0"/>
              </a:spcAft>
              <a:defRPr sz="1400">
                <a:latin typeface="Arial" pitchFamily="34" charset="0"/>
                <a:cs typeface="Arial" pitchFamily="34" charset="0"/>
              </a:defRPr>
            </a:lvl4pPr>
            <a:lvl5pPr>
              <a:spcBef>
                <a:spcPts val="0"/>
              </a:spcBef>
              <a:spcAft>
                <a:spcPts val="0"/>
              </a:spcAft>
              <a:defRPr sz="1400">
                <a:latin typeface="Arial" pitchFamily="34" charset="0"/>
                <a:cs typeface="Arial" pitchFamily="34" charset="0"/>
              </a:defRPr>
            </a:lvl5pPr>
            <a:lvl6pPr marL="947604" indent="-193468">
              <a:spcBef>
                <a:spcPts val="0"/>
              </a:spcBef>
              <a:spcAft>
                <a:spcPts val="0"/>
              </a:spcAft>
              <a:buSzPct val="70000"/>
              <a:defRPr sz="1500">
                <a:latin typeface="+mj-lt"/>
              </a:defRPr>
            </a:lvl6pPr>
            <a:lvl7pPr marL="1137124" indent="-189522">
              <a:spcBef>
                <a:spcPts val="0"/>
              </a:spcBef>
              <a:spcAft>
                <a:spcPts val="0"/>
              </a:spcAft>
              <a:buSzPct val="70000"/>
              <a:buFont typeface="Arial" pitchFamily="34" charset="0"/>
              <a:buChar char="–"/>
              <a:defRPr sz="1500" baseline="0">
                <a:latin typeface="+mj-lt"/>
              </a:defRPr>
            </a:lvl7pPr>
            <a:lvl8pPr marL="1326639" indent="-189522">
              <a:spcBef>
                <a:spcPts val="0"/>
              </a:spcBef>
              <a:spcAft>
                <a:spcPts val="0"/>
              </a:spcAft>
              <a:buSzPct val="70000"/>
              <a:defRPr sz="1500" baseline="0">
                <a:latin typeface="+mj-lt"/>
              </a:defRPr>
            </a:lvl8pPr>
            <a:lvl9pPr marL="1512217" indent="-185573">
              <a:spcBef>
                <a:spcPts val="0"/>
              </a:spcBef>
              <a:spcAft>
                <a:spcPts val="0"/>
              </a:spcAft>
              <a:buSzPct val="70000"/>
              <a:buFont typeface="Arial" pitchFamily="34" charset="0"/>
              <a:buChar char="–"/>
              <a:defRPr sz="1500">
                <a:latin typeface="+mj-lt"/>
              </a:defRPr>
            </a:lvl9pPr>
          </a:lstStyle>
          <a:p>
            <a:pPr marL="0" marR="0" lvl="0" indent="0" algn="l" defTabSz="758085"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36903" lvl="1" indent="-236903" algn="l" defTabSz="758085"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39" y="4241938"/>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128" y="4241833"/>
            <a:ext cx="2043113" cy="1083137"/>
          </a:xfrm>
          <a:ln>
            <a:noFill/>
          </a:ln>
        </p:spPr>
        <p:txBody>
          <a:bodyPr wrap="square" lIns="0" tIns="0" rIns="0" bIns="0">
            <a:spAutoFit/>
          </a:bodyPr>
          <a:lstStyle>
            <a:lvl1pPr marL="0" marR="0" indent="0" algn="l" defTabSz="758085" rtl="0" eaLnBrk="1" fontAlgn="base" latinLnBrk="0" hangingPunct="1">
              <a:lnSpc>
                <a:spcPct val="100000"/>
              </a:lnSpc>
              <a:spcBef>
                <a:spcPts val="0"/>
              </a:spcBef>
              <a:spcAft>
                <a:spcPts val="0"/>
              </a:spcAft>
              <a:buClr>
                <a:schemeClr val="tx2"/>
              </a:buClr>
              <a:buSzTx/>
              <a:buFont typeface="Arial" pitchFamily="34" charset="0"/>
              <a:buNone/>
              <a:tabLst/>
              <a:defRPr lang="en-US" sz="15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400" b="0" kern="1200" baseline="0" dirty="0" smtClean="0">
                <a:solidFill>
                  <a:schemeClr val="tx1"/>
                </a:solidFill>
                <a:latin typeface="Arial" pitchFamily="34" charset="0"/>
                <a:ea typeface="+mn-ea"/>
                <a:cs typeface="Arial" pitchFamily="34" charset="0"/>
              </a:defRPr>
            </a:lvl2pPr>
            <a:lvl3pPr>
              <a:spcBef>
                <a:spcPts val="0"/>
              </a:spcBef>
              <a:spcAft>
                <a:spcPts val="0"/>
              </a:spcAft>
              <a:defRPr sz="1400">
                <a:latin typeface="Arial" pitchFamily="34" charset="0"/>
                <a:cs typeface="Arial" pitchFamily="34" charset="0"/>
              </a:defRPr>
            </a:lvl3pPr>
            <a:lvl4pPr>
              <a:spcBef>
                <a:spcPts val="0"/>
              </a:spcBef>
              <a:spcAft>
                <a:spcPts val="0"/>
              </a:spcAft>
              <a:defRPr sz="1400">
                <a:latin typeface="Arial" pitchFamily="34" charset="0"/>
                <a:cs typeface="Arial" pitchFamily="34" charset="0"/>
              </a:defRPr>
            </a:lvl4pPr>
            <a:lvl5pPr>
              <a:spcBef>
                <a:spcPts val="0"/>
              </a:spcBef>
              <a:spcAft>
                <a:spcPts val="0"/>
              </a:spcAft>
              <a:defRPr sz="1400">
                <a:latin typeface="Arial" pitchFamily="34" charset="0"/>
                <a:cs typeface="Arial" pitchFamily="34" charset="0"/>
              </a:defRPr>
            </a:lvl5pPr>
            <a:lvl6pPr marL="947604" indent="-193468">
              <a:spcBef>
                <a:spcPts val="0"/>
              </a:spcBef>
              <a:spcAft>
                <a:spcPts val="0"/>
              </a:spcAft>
              <a:buSzPct val="70000"/>
              <a:defRPr sz="1500">
                <a:latin typeface="+mj-lt"/>
              </a:defRPr>
            </a:lvl6pPr>
            <a:lvl7pPr marL="1137124" indent="-189522">
              <a:spcBef>
                <a:spcPts val="0"/>
              </a:spcBef>
              <a:spcAft>
                <a:spcPts val="0"/>
              </a:spcAft>
              <a:buSzPct val="70000"/>
              <a:buFont typeface="Arial" pitchFamily="34" charset="0"/>
              <a:buChar char="–"/>
              <a:defRPr sz="1500" baseline="0">
                <a:latin typeface="+mj-lt"/>
              </a:defRPr>
            </a:lvl7pPr>
            <a:lvl8pPr marL="1326639" indent="-189522">
              <a:spcBef>
                <a:spcPts val="0"/>
              </a:spcBef>
              <a:spcAft>
                <a:spcPts val="0"/>
              </a:spcAft>
              <a:buSzPct val="70000"/>
              <a:defRPr sz="1500" baseline="0">
                <a:latin typeface="+mj-lt"/>
              </a:defRPr>
            </a:lvl8pPr>
            <a:lvl9pPr marL="1512217" indent="-185573">
              <a:spcBef>
                <a:spcPts val="0"/>
              </a:spcBef>
              <a:spcAft>
                <a:spcPts val="0"/>
              </a:spcAft>
              <a:buSzPct val="70000"/>
              <a:buFont typeface="Arial" pitchFamily="34" charset="0"/>
              <a:buChar char="–"/>
              <a:defRPr sz="1500">
                <a:latin typeface="+mj-lt"/>
              </a:defRPr>
            </a:lvl9pPr>
          </a:lstStyle>
          <a:p>
            <a:pPr marL="0" marR="0" lvl="0" indent="0" algn="l" defTabSz="758085"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36903" lvl="1" indent="-236903" algn="l" defTabSz="758085"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7" y="4241938"/>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114" y="1270653"/>
            <a:ext cx="8224839" cy="230833"/>
          </a:xfrm>
        </p:spPr>
        <p:txBody>
          <a:bodyPr/>
          <a:lstStyle>
            <a:lvl1pPr>
              <a:buNone/>
              <a:defRPr lang="en-US" sz="1500" b="1" kern="1200" baseline="0" dirty="0" smtClean="0">
                <a:solidFill>
                  <a:schemeClr val="bg2"/>
                </a:solidFill>
                <a:latin typeface="Arial" pitchFamily="34" charset="0"/>
                <a:ea typeface="+mn-ea"/>
                <a:cs typeface="Arial" pitchFamily="34" charset="0"/>
              </a:defRPr>
            </a:lvl1pPr>
          </a:lstStyle>
          <a:p>
            <a:pPr marL="0" lvl="0" indent="0" algn="l" defTabSz="758085" rtl="0" eaLnBrk="1" fontAlgn="base" latinLnBrk="0" hangingPunct="1">
              <a:spcBef>
                <a:spcPts val="0"/>
              </a:spcBef>
              <a:spcAft>
                <a:spcPts val="0"/>
              </a:spcAft>
              <a:buClr>
                <a:schemeClr val="bg2"/>
              </a:buClr>
              <a:tabLst/>
            </a:pPr>
            <a:r>
              <a:rPr lang="en-US" dirty="0" smtClean="0"/>
              <a:t>Click to edit Master text styles</a:t>
            </a:r>
          </a:p>
        </p:txBody>
      </p:sp>
    </p:spTree>
    <p:extLst>
      <p:ext uri="{BB962C8B-B14F-4D97-AF65-F5344CB8AC3E}">
        <p14:creationId xmlns:p14="http://schemas.microsoft.com/office/powerpoint/2010/main" val="17096906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30" y="1971690"/>
            <a:ext cx="8226426" cy="4162425"/>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30" y="727237"/>
            <a:ext cx="8226426" cy="41727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700" b="1" kern="1200" dirty="0">
                <a:solidFill>
                  <a:schemeClr val="tx2"/>
                </a:solidFill>
                <a:latin typeface="Arial" pitchFamily="34" charset="0"/>
                <a:ea typeface="+mj-ea"/>
                <a:cs typeface="Arial" pitchFamily="34" charset="0"/>
              </a:defRPr>
            </a:lvl1pPr>
          </a:lstStyle>
          <a:p>
            <a:pPr lvl="0" algn="l" defTabSz="758085" rtl="0" eaLnBrk="1" fontAlgn="base" latinLnBrk="0" hangingPunct="1">
              <a:spcBef>
                <a:spcPct val="0"/>
              </a:spcBef>
              <a:spcAft>
                <a:spcPct val="0"/>
              </a:spcAft>
              <a:buNone/>
            </a:pPr>
            <a:r>
              <a:rPr lang="en-US" dirty="0" smtClean="0"/>
              <a:t>Click to edit Master title style</a:t>
            </a:r>
            <a:endParaRPr lang="en-US" dirty="0"/>
          </a:p>
        </p:txBody>
      </p:sp>
      <p:sp>
        <p:nvSpPr>
          <p:cNvPr id="8" name="Text Placeholder 41"/>
          <p:cNvSpPr>
            <a:spLocks noGrp="1"/>
          </p:cNvSpPr>
          <p:nvPr>
            <p:ph type="body" sz="quarter" idx="13"/>
          </p:nvPr>
        </p:nvSpPr>
        <p:spPr bwMode="gray">
          <a:xfrm>
            <a:off x="481114" y="1270653"/>
            <a:ext cx="8224839" cy="230833"/>
          </a:xfrm>
        </p:spPr>
        <p:txBody>
          <a:bodyPr/>
          <a:lstStyle>
            <a:lvl1pPr>
              <a:buNone/>
              <a:defRPr lang="en-US" sz="1500" b="1" kern="1200" baseline="0" dirty="0" smtClean="0">
                <a:solidFill>
                  <a:schemeClr val="bg2"/>
                </a:solidFill>
                <a:latin typeface="Arial" pitchFamily="34" charset="0"/>
                <a:ea typeface="+mn-ea"/>
                <a:cs typeface="Arial" pitchFamily="34" charset="0"/>
              </a:defRPr>
            </a:lvl1pPr>
          </a:lstStyle>
          <a:p>
            <a:pPr marL="0" lvl="0" indent="0" algn="l" defTabSz="758085" rtl="0" eaLnBrk="1" fontAlgn="base" latinLnBrk="0" hangingPunct="1">
              <a:spcBef>
                <a:spcPts val="0"/>
              </a:spcBef>
              <a:spcAft>
                <a:spcPts val="0"/>
              </a:spcAft>
              <a:buClr>
                <a:schemeClr val="bg2"/>
              </a:buClr>
              <a:tabLst/>
            </a:pPr>
            <a:r>
              <a:rPr lang="en-US" dirty="0" smtClean="0"/>
              <a:t>Click to edit Master text styles</a:t>
            </a:r>
          </a:p>
        </p:txBody>
      </p:sp>
    </p:spTree>
    <p:extLst>
      <p:ext uri="{BB962C8B-B14F-4D97-AF65-F5344CB8AC3E}">
        <p14:creationId xmlns:p14="http://schemas.microsoft.com/office/powerpoint/2010/main" val="31835546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30" y="1971690"/>
            <a:ext cx="8226426" cy="4162425"/>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30" y="727237"/>
            <a:ext cx="8226426" cy="41727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700" b="1" kern="1200" dirty="0">
                <a:solidFill>
                  <a:schemeClr val="tx2"/>
                </a:solidFill>
                <a:latin typeface="Arial" pitchFamily="34" charset="0"/>
                <a:ea typeface="+mj-ea"/>
                <a:cs typeface="Arial" pitchFamily="34" charset="0"/>
              </a:defRPr>
            </a:lvl1pPr>
          </a:lstStyle>
          <a:p>
            <a:pPr lvl="0" algn="l" defTabSz="758085" rtl="0" eaLnBrk="1" fontAlgn="base" latinLnBrk="0" hangingPunct="1">
              <a:spcBef>
                <a:spcPct val="0"/>
              </a:spcBef>
              <a:spcAft>
                <a:spcPct val="0"/>
              </a:spcAft>
              <a:buNone/>
            </a:pPr>
            <a:r>
              <a:rPr lang="en-US" dirty="0" smtClean="0"/>
              <a:t>Click to edit Master title style</a:t>
            </a:r>
            <a:endParaRPr lang="en-US" dirty="0"/>
          </a:p>
        </p:txBody>
      </p:sp>
      <p:sp>
        <p:nvSpPr>
          <p:cNvPr id="7" name="Text Placeholder 41"/>
          <p:cNvSpPr>
            <a:spLocks noGrp="1"/>
          </p:cNvSpPr>
          <p:nvPr>
            <p:ph type="body" sz="quarter" idx="13"/>
          </p:nvPr>
        </p:nvSpPr>
        <p:spPr bwMode="gray">
          <a:xfrm>
            <a:off x="481114" y="1270653"/>
            <a:ext cx="8224839" cy="230833"/>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28426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42" y="1527450"/>
            <a:ext cx="6729983" cy="41727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700" b="1" kern="1200" dirty="0">
                <a:solidFill>
                  <a:schemeClr val="tx2"/>
                </a:solidFill>
                <a:latin typeface="Arial" pitchFamily="34" charset="0"/>
                <a:ea typeface="+mj-ea"/>
                <a:cs typeface="Arial" pitchFamily="34" charset="0"/>
              </a:defRPr>
            </a:lvl1pPr>
          </a:lstStyle>
          <a:p>
            <a:pPr lvl="0" algn="l" defTabSz="758085"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49" y="3369517"/>
            <a:ext cx="6754811" cy="1479892"/>
          </a:xfrm>
          <a:prstGeom prst="rect">
            <a:avLst/>
          </a:prstGeom>
          <a:noFill/>
          <a:ln w="9525">
            <a:noFill/>
            <a:miter lim="800000"/>
            <a:headEnd/>
            <a:tailEnd/>
          </a:ln>
        </p:spPr>
        <p:txBody>
          <a:bodyPr wrap="square" lIns="0" tIns="0" rIns="0" bIns="0">
            <a:spAutoFit/>
          </a:bodyPr>
          <a:lstStyle/>
          <a:p>
            <a:pPr algn="just" defTabSz="758085">
              <a:spcBef>
                <a:spcPts val="497"/>
              </a:spcBef>
            </a:pPr>
            <a:r>
              <a:rPr lang="en-US" sz="800" b="1" dirty="0">
                <a:solidFill>
                  <a:srgbClr val="6D6E71"/>
                </a:solidFill>
                <a:cs typeface="Arial" pitchFamily="34" charset="0"/>
              </a:rPr>
              <a:t>Disclaimer </a:t>
            </a:r>
          </a:p>
          <a:p>
            <a:pPr algn="just" defTabSz="758085">
              <a:spcBef>
                <a:spcPts val="497"/>
              </a:spcBef>
            </a:pPr>
            <a:r>
              <a:rPr lang="en-US" sz="7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47" y="2140368"/>
            <a:ext cx="6734627" cy="230833"/>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758085" rtl="0" eaLnBrk="1" fontAlgn="base" latinLnBrk="0" hangingPunct="1">
              <a:spcBef>
                <a:spcPts val="0"/>
              </a:spcBef>
              <a:spcAft>
                <a:spcPct val="0"/>
              </a:spcAft>
              <a:buClr>
                <a:schemeClr val="tx2"/>
              </a:buClr>
              <a:buFont typeface="Arial" pitchFamily="34" charset="0"/>
              <a:buNone/>
              <a:defRPr lang="en-US" sz="15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916479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75812" tIns="37920" rIns="75812" bIns="37920" rtlCol="0" anchor="ctr"/>
          <a:lstStyle/>
          <a:p>
            <a:pPr algn="ctr" defTabSz="758085"/>
            <a:endParaRPr lang="en-US" sz="1000" dirty="0">
              <a:solidFill>
                <a:prstClr val="black"/>
              </a:solidFill>
            </a:endParaRPr>
          </a:p>
        </p:txBody>
      </p:sp>
      <p:pic>
        <p:nvPicPr>
          <p:cNvPr id="4" name="Picture 3" descr="Mahindra 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966238" y="2717271"/>
            <a:ext cx="5399349" cy="1491023"/>
          </a:xfrm>
          <a:prstGeom prst="rect">
            <a:avLst/>
          </a:prstGeom>
        </p:spPr>
      </p:pic>
    </p:spTree>
    <p:extLst>
      <p:ext uri="{BB962C8B-B14F-4D97-AF65-F5344CB8AC3E}">
        <p14:creationId xmlns:p14="http://schemas.microsoft.com/office/powerpoint/2010/main" val="3885477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5"/>
            <a:ext cx="2133600" cy="365125"/>
          </a:xfrm>
          <a:prstGeom prst="rect">
            <a:avLst/>
          </a:prstGeom>
        </p:spPr>
        <p:txBody>
          <a:bodyPr lIns="75812" tIns="37920" rIns="75812" bIns="37920"/>
          <a:lstStyle>
            <a:lvl1pPr defTabSz="758085" fontAlgn="auto">
              <a:spcBef>
                <a:spcPts val="0"/>
              </a:spcBef>
              <a:spcAft>
                <a:spcPts val="0"/>
              </a:spcAft>
              <a:defRPr/>
            </a:lvl1pPr>
          </a:lstStyle>
          <a:p>
            <a:fld id="{1D8BD707-D9CF-40AE-B4C6-C98DA3205C09}" type="datetimeFigureOut">
              <a:rPr lang="en-US" sz="1000" smtClean="0">
                <a:solidFill>
                  <a:prstClr val="black"/>
                </a:solidFill>
              </a:rPr>
              <a:pPr/>
              <a:t>9/20/2016</a:t>
            </a:fld>
            <a:endParaRPr lang="en-US" sz="1000" dirty="0">
              <a:solidFill>
                <a:prstClr val="black"/>
              </a:solidFill>
            </a:endParaRPr>
          </a:p>
        </p:txBody>
      </p:sp>
      <p:sp>
        <p:nvSpPr>
          <p:cNvPr id="4" name="Footer Placeholder 3"/>
          <p:cNvSpPr>
            <a:spLocks noGrp="1"/>
          </p:cNvSpPr>
          <p:nvPr>
            <p:ph type="ftr" sz="quarter" idx="11"/>
          </p:nvPr>
        </p:nvSpPr>
        <p:spPr>
          <a:xfrm>
            <a:off x="3124200" y="6356355"/>
            <a:ext cx="2895600" cy="365125"/>
          </a:xfrm>
          <a:prstGeom prst="rect">
            <a:avLst/>
          </a:prstGeom>
        </p:spPr>
        <p:txBody>
          <a:bodyPr lIns="75812" tIns="37920" rIns="75812" bIns="37920"/>
          <a:lstStyle>
            <a:lvl1pPr defTabSz="758085" fontAlgn="auto">
              <a:spcBef>
                <a:spcPts val="0"/>
              </a:spcBef>
              <a:spcAft>
                <a:spcPts val="0"/>
              </a:spcAft>
              <a:defRPr/>
            </a:lvl1pPr>
          </a:lstStyle>
          <a:p>
            <a:endParaRPr lang="en-US" sz="1000" dirty="0">
              <a:solidFill>
                <a:prstClr val="black"/>
              </a:solidFill>
            </a:endParaRPr>
          </a:p>
        </p:txBody>
      </p:sp>
      <p:sp>
        <p:nvSpPr>
          <p:cNvPr id="5" name="Slide Number Placeholder 4"/>
          <p:cNvSpPr>
            <a:spLocks noGrp="1"/>
          </p:cNvSpPr>
          <p:nvPr>
            <p:ph type="sldNum" sz="quarter" idx="12"/>
          </p:nvPr>
        </p:nvSpPr>
        <p:spPr>
          <a:xfrm>
            <a:off x="6553200" y="6356355"/>
            <a:ext cx="2133600" cy="365125"/>
          </a:xfrm>
          <a:prstGeom prst="rect">
            <a:avLst/>
          </a:prstGeom>
        </p:spPr>
        <p:txBody>
          <a:bodyPr lIns="75812" tIns="37920" rIns="75812" bIns="37920"/>
          <a:lstStyle>
            <a:lvl1pPr defTabSz="758085" fontAlgn="auto">
              <a:spcBef>
                <a:spcPts val="0"/>
              </a:spcBef>
              <a:spcAft>
                <a:spcPts val="0"/>
              </a:spcAft>
              <a:defRPr/>
            </a:lvl1pPr>
          </a:lstStyle>
          <a:p>
            <a:fld id="{B6F15528-21DE-4FAA-801E-634DDDAF4B2B}" type="slidenum">
              <a:rPr lang="en-US" sz="1000" smtClean="0">
                <a:solidFill>
                  <a:prstClr val="black"/>
                </a:solidFill>
              </a:rPr>
              <a:pPr/>
              <a:t>‹#›</a:t>
            </a:fld>
            <a:endParaRPr lang="en-US" sz="1000" dirty="0">
              <a:solidFill>
                <a:prstClr val="black"/>
              </a:solidFill>
            </a:endParaRPr>
          </a:p>
        </p:txBody>
      </p:sp>
    </p:spTree>
    <p:extLst>
      <p:ext uri="{BB962C8B-B14F-4D97-AF65-F5344CB8AC3E}">
        <p14:creationId xmlns:p14="http://schemas.microsoft.com/office/powerpoint/2010/main" val="15275150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593" y="1536329"/>
            <a:ext cx="8308376" cy="1402751"/>
          </a:xfrm>
        </p:spPr>
        <p:txBody>
          <a:bodyPr/>
          <a:lstStyle>
            <a:lvl1pPr>
              <a:defRPr sz="4500">
                <a:solidFill>
                  <a:schemeClr val="bg1"/>
                </a:solidFill>
              </a:defRPr>
            </a:lvl1pPr>
          </a:lstStyle>
          <a:p>
            <a:r>
              <a:rPr lang="en-US" dirty="0" smtClean="0"/>
              <a:t>Click to add title</a:t>
            </a:r>
            <a:br>
              <a:rPr lang="en-US" dirty="0" smtClean="0"/>
            </a:br>
            <a:r>
              <a:rPr lang="en-US" dirty="0" smtClean="0"/>
              <a:t>(two lines maximum)</a:t>
            </a:r>
            <a:endParaRPr lang="en-US" dirty="0"/>
          </a:p>
        </p:txBody>
      </p:sp>
      <p:pic>
        <p:nvPicPr>
          <p:cNvPr id="8" name="Picture 7" descr="Monogram_PPT_small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480" y="6355080"/>
            <a:ext cx="320040" cy="320040"/>
          </a:xfrm>
          <a:prstGeom prst="rect">
            <a:avLst/>
          </a:prstGeom>
        </p:spPr>
      </p:pic>
      <p:sp>
        <p:nvSpPr>
          <p:cNvPr id="7" name="Date Placeholder 3"/>
          <p:cNvSpPr>
            <a:spLocks noGrp="1"/>
          </p:cNvSpPr>
          <p:nvPr>
            <p:ph type="dt" sz="half" idx="2"/>
          </p:nvPr>
        </p:nvSpPr>
        <p:spPr>
          <a:xfrm>
            <a:off x="1700792" y="6355080"/>
            <a:ext cx="2807208" cy="182880"/>
          </a:xfrm>
          <a:prstGeom prst="rect">
            <a:avLst/>
          </a:prstGeom>
        </p:spPr>
        <p:txBody>
          <a:bodyPr vert="horz" lIns="0" tIns="0" rIns="0" bIns="0" rtlCol="0" anchor="t" anchorCtr="0"/>
          <a:lstStyle>
            <a:lvl1pPr algn="r" defTabSz="758085" fontAlgn="auto">
              <a:spcBef>
                <a:spcPts val="0"/>
              </a:spcBef>
              <a:spcAft>
                <a:spcPts val="0"/>
              </a:spcAft>
              <a:defRPr sz="700">
                <a:solidFill>
                  <a:srgbClr val="FFFFFF"/>
                </a:solidFill>
              </a:defRPr>
            </a:lvl1pPr>
          </a:lstStyle>
          <a:p>
            <a:r>
              <a:rPr lang="en-US" dirty="0" smtClean="0"/>
              <a:t>Title or Job Number | XX Month 201X</a:t>
            </a:r>
            <a:endParaRPr lang="en-US" dirty="0"/>
          </a:p>
        </p:txBody>
      </p:sp>
      <p:sp>
        <p:nvSpPr>
          <p:cNvPr id="9" name="Footer Placeholder 6"/>
          <p:cNvSpPr>
            <a:spLocks noGrp="1"/>
          </p:cNvSpPr>
          <p:nvPr>
            <p:ph type="ftr" sz="quarter" idx="3"/>
          </p:nvPr>
        </p:nvSpPr>
        <p:spPr>
          <a:xfrm>
            <a:off x="6025906" y="6355080"/>
            <a:ext cx="1536192" cy="320040"/>
          </a:xfrm>
          <a:prstGeom prst="rect">
            <a:avLst/>
          </a:prstGeom>
        </p:spPr>
        <p:txBody>
          <a:bodyPr vert="horz" lIns="0" tIns="0" rIns="0" bIns="0" rtlCol="0" anchor="t" anchorCtr="0"/>
          <a:lstStyle>
            <a:lvl1pPr algn="l" defTabSz="758085" fontAlgn="auto">
              <a:spcBef>
                <a:spcPts val="0"/>
              </a:spcBef>
              <a:spcAft>
                <a:spcPts val="0"/>
              </a:spcAft>
              <a:defRPr sz="700" baseline="0">
                <a:solidFill>
                  <a:srgbClr val="FFFFFF"/>
                </a:solidFill>
              </a:defRPr>
            </a:lvl1pPr>
          </a:lstStyle>
          <a:p>
            <a:r>
              <a:rPr lang="en-US" dirty="0" smtClean="0"/>
              <a:t>See tutorial regarding confidentiality disclosures.</a:t>
            </a:r>
            <a:endParaRPr lang="en-US" dirty="0"/>
          </a:p>
        </p:txBody>
      </p:sp>
      <p:sp>
        <p:nvSpPr>
          <p:cNvPr id="10" name="Slide Number Placeholder 8"/>
          <p:cNvSpPr>
            <a:spLocks noGrp="1"/>
          </p:cNvSpPr>
          <p:nvPr>
            <p:ph type="sldNum" sz="quarter" idx="4"/>
          </p:nvPr>
        </p:nvSpPr>
        <p:spPr>
          <a:xfrm>
            <a:off x="8494778" y="6355090"/>
            <a:ext cx="219457" cy="420624"/>
          </a:xfrm>
          <a:prstGeom prst="rect">
            <a:avLst/>
          </a:prstGeom>
        </p:spPr>
        <p:txBody>
          <a:bodyPr vert="horz" lIns="0" tIns="0" rIns="0" bIns="0" rtlCol="0" anchor="t" anchorCtr="0"/>
          <a:lstStyle>
            <a:lvl1pPr algn="r" defTabSz="758085" fontAlgn="auto">
              <a:spcBef>
                <a:spcPts val="0"/>
              </a:spcBef>
              <a:spcAft>
                <a:spcPts val="0"/>
              </a:spcAft>
              <a:defRPr sz="700" baseline="0">
                <a:solidFill>
                  <a:srgbClr val="FFFFFF"/>
                </a:solidFill>
              </a:defRPr>
            </a:lvl1pPr>
          </a:lstStyle>
          <a:p>
            <a:fld id="{BFDC49DC-4C59-0B46-B4E4-08C86B3978D0}" type="slidenum">
              <a:rPr lang="en-US" smtClean="0"/>
              <a:pPr/>
              <a:t>‹#›</a:t>
            </a:fld>
            <a:endParaRPr lang="en-US" dirty="0"/>
          </a:p>
        </p:txBody>
      </p:sp>
    </p:spTree>
    <p:extLst>
      <p:ext uri="{BB962C8B-B14F-4D97-AF65-F5344CB8AC3E}">
        <p14:creationId xmlns:p14="http://schemas.microsoft.com/office/powerpoint/2010/main" val="173953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8E6CC0-7B17-489B-9E05-D3A960E4BFE6}"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ADBEC-3D10-45C5-B233-07C18D9C81E5}" type="slidenum">
              <a:rPr lang="en-US" smtClean="0"/>
              <a:t>‹#›</a:t>
            </a:fld>
            <a:endParaRPr lang="en-US"/>
          </a:p>
        </p:txBody>
      </p:sp>
    </p:spTree>
    <p:extLst>
      <p:ext uri="{BB962C8B-B14F-4D97-AF65-F5344CB8AC3E}">
        <p14:creationId xmlns:p14="http://schemas.microsoft.com/office/powerpoint/2010/main" val="5287737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15"/>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314604" indent="0" algn="ctr">
              <a:buNone/>
              <a:defRPr>
                <a:solidFill>
                  <a:schemeClr val="tx1">
                    <a:tint val="75000"/>
                  </a:schemeClr>
                </a:solidFill>
              </a:defRPr>
            </a:lvl2pPr>
            <a:lvl3pPr marL="629210" indent="0" algn="ctr">
              <a:buNone/>
              <a:defRPr>
                <a:solidFill>
                  <a:schemeClr val="tx1">
                    <a:tint val="75000"/>
                  </a:schemeClr>
                </a:solidFill>
              </a:defRPr>
            </a:lvl3pPr>
            <a:lvl4pPr marL="943814" indent="0" algn="ctr">
              <a:buNone/>
              <a:defRPr>
                <a:solidFill>
                  <a:schemeClr val="tx1">
                    <a:tint val="75000"/>
                  </a:schemeClr>
                </a:solidFill>
              </a:defRPr>
            </a:lvl4pPr>
            <a:lvl5pPr marL="1258418" indent="0" algn="ctr">
              <a:buNone/>
              <a:defRPr>
                <a:solidFill>
                  <a:schemeClr val="tx1">
                    <a:tint val="75000"/>
                  </a:schemeClr>
                </a:solidFill>
              </a:defRPr>
            </a:lvl5pPr>
            <a:lvl6pPr marL="1573024" indent="0" algn="ctr">
              <a:buNone/>
              <a:defRPr>
                <a:solidFill>
                  <a:schemeClr val="tx1">
                    <a:tint val="75000"/>
                  </a:schemeClr>
                </a:solidFill>
              </a:defRPr>
            </a:lvl6pPr>
            <a:lvl7pPr marL="1887629" indent="0" algn="ctr">
              <a:buNone/>
              <a:defRPr>
                <a:solidFill>
                  <a:schemeClr val="tx1">
                    <a:tint val="75000"/>
                  </a:schemeClr>
                </a:solidFill>
              </a:defRPr>
            </a:lvl7pPr>
            <a:lvl8pPr marL="2202233" indent="0" algn="ctr">
              <a:buNone/>
              <a:defRPr>
                <a:solidFill>
                  <a:schemeClr val="tx1">
                    <a:tint val="75000"/>
                  </a:schemeClr>
                </a:solidFill>
              </a:defRPr>
            </a:lvl8pPr>
            <a:lvl9pPr marL="2516838"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219921"/>
            <a:ext cx="5511800" cy="435031"/>
          </a:xfrm>
        </p:spPr>
        <p:txBody>
          <a:bodyPr wrap="square">
            <a:spAutoFit/>
          </a:bodyPr>
          <a:lstStyle>
            <a:lvl1pPr algn="l">
              <a:defRPr sz="28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810" y="11"/>
            <a:ext cx="3968823" cy="1443209"/>
          </a:xfrm>
          <a:prstGeom prst="rect">
            <a:avLst/>
          </a:prstGeom>
        </p:spPr>
      </p:pic>
    </p:spTree>
    <p:extLst>
      <p:ext uri="{BB962C8B-B14F-4D97-AF65-F5344CB8AC3E}">
        <p14:creationId xmlns:p14="http://schemas.microsoft.com/office/powerpoint/2010/main" val="394151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8E6CC0-7B17-489B-9E05-D3A960E4BFE6}"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ADBEC-3D10-45C5-B233-07C18D9C81E5}" type="slidenum">
              <a:rPr lang="en-US" smtClean="0"/>
              <a:t>‹#›</a:t>
            </a:fld>
            <a:endParaRPr lang="en-US"/>
          </a:p>
        </p:txBody>
      </p:sp>
    </p:spTree>
    <p:extLst>
      <p:ext uri="{BB962C8B-B14F-4D97-AF65-F5344CB8AC3E}">
        <p14:creationId xmlns:p14="http://schemas.microsoft.com/office/powerpoint/2010/main" val="3654013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8E6CC0-7B17-489B-9E05-D3A960E4BFE6}" type="datetimeFigureOut">
              <a:rPr lang="en-US" smtClean="0"/>
              <a:t>9/20/2016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9ADBEC-3D10-45C5-B233-07C18D9C81E5}" type="slidenum">
              <a:rPr lang="en-US" smtClean="0"/>
              <a:t>‹#›</a:t>
            </a:fld>
            <a:endParaRPr lang="en-US"/>
          </a:p>
        </p:txBody>
      </p:sp>
    </p:spTree>
    <p:extLst>
      <p:ext uri="{BB962C8B-B14F-4D97-AF65-F5344CB8AC3E}">
        <p14:creationId xmlns:p14="http://schemas.microsoft.com/office/powerpoint/2010/main" val="139778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8E6CC0-7B17-489B-9E05-D3A960E4BFE6}" type="datetimeFigureOut">
              <a:rPr lang="en-US" smtClean="0"/>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9ADBEC-3D10-45C5-B233-07C18D9C81E5}" type="slidenum">
              <a:rPr lang="en-US" smtClean="0"/>
              <a:t>‹#›</a:t>
            </a:fld>
            <a:endParaRPr lang="en-US"/>
          </a:p>
        </p:txBody>
      </p:sp>
    </p:spTree>
    <p:extLst>
      <p:ext uri="{BB962C8B-B14F-4D97-AF65-F5344CB8AC3E}">
        <p14:creationId xmlns:p14="http://schemas.microsoft.com/office/powerpoint/2010/main" val="1025616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8E6CC0-7B17-489B-9E05-D3A960E4BFE6}" type="datetimeFigureOut">
              <a:rPr lang="en-US" smtClean="0"/>
              <a:t>9/20/2016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9ADBEC-3D10-45C5-B233-07C18D9C81E5}" type="slidenum">
              <a:rPr lang="en-US" smtClean="0"/>
              <a:t>‹#›</a:t>
            </a:fld>
            <a:endParaRPr lang="en-US"/>
          </a:p>
        </p:txBody>
      </p:sp>
    </p:spTree>
    <p:extLst>
      <p:ext uri="{BB962C8B-B14F-4D97-AF65-F5344CB8AC3E}">
        <p14:creationId xmlns:p14="http://schemas.microsoft.com/office/powerpoint/2010/main" val="276211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8E6CC0-7B17-489B-9E05-D3A960E4BFE6}"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ADBEC-3D10-45C5-B233-07C18D9C81E5}" type="slidenum">
              <a:rPr lang="en-US" smtClean="0"/>
              <a:t>‹#›</a:t>
            </a:fld>
            <a:endParaRPr lang="en-US"/>
          </a:p>
        </p:txBody>
      </p:sp>
    </p:spTree>
    <p:extLst>
      <p:ext uri="{BB962C8B-B14F-4D97-AF65-F5344CB8AC3E}">
        <p14:creationId xmlns:p14="http://schemas.microsoft.com/office/powerpoint/2010/main" val="2081823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8E6CC0-7B17-489B-9E05-D3A960E4BFE6}"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ADBEC-3D10-45C5-B233-07C18D9C81E5}" type="slidenum">
              <a:rPr lang="en-US" smtClean="0"/>
              <a:t>‹#›</a:t>
            </a:fld>
            <a:endParaRPr lang="en-US"/>
          </a:p>
        </p:txBody>
      </p:sp>
    </p:spTree>
    <p:extLst>
      <p:ext uri="{BB962C8B-B14F-4D97-AF65-F5344CB8AC3E}">
        <p14:creationId xmlns:p14="http://schemas.microsoft.com/office/powerpoint/2010/main" val="1977924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1.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8E6CC0-7B17-489B-9E05-D3A960E4BFE6}" type="datetimeFigureOut">
              <a:rPr lang="en-US" smtClean="0"/>
              <a:t>9/20/2016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GE TechM Internal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ADBEC-3D10-45C5-B233-07C18D9C81E5}" type="slidenum">
              <a:rPr lang="en-US" smtClean="0"/>
              <a:t>‹#›</a:t>
            </a:fld>
            <a:endParaRPr lang="en-US"/>
          </a:p>
        </p:txBody>
      </p:sp>
    </p:spTree>
    <p:extLst>
      <p:ext uri="{BB962C8B-B14F-4D97-AF65-F5344CB8AC3E}">
        <p14:creationId xmlns:p14="http://schemas.microsoft.com/office/powerpoint/2010/main" val="2822955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bwMode="ltGray">
          <a:xfrm>
            <a:off x="462" y="12"/>
            <a:ext cx="2270123" cy="825500"/>
          </a:xfrm>
          <a:prstGeom prst="rect">
            <a:avLst/>
          </a:prstGeom>
        </p:spPr>
      </p:pic>
      <p:sp>
        <p:nvSpPr>
          <p:cNvPr id="2" name="Title Placeholder 1"/>
          <p:cNvSpPr>
            <a:spLocks noGrp="1"/>
          </p:cNvSpPr>
          <p:nvPr>
            <p:ph type="title"/>
          </p:nvPr>
        </p:nvSpPr>
        <p:spPr>
          <a:xfrm>
            <a:off x="468351" y="711360"/>
            <a:ext cx="8212137" cy="41727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481123" y="1971680"/>
            <a:ext cx="8212137" cy="123229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473801" marR="0" lvl="2" indent="-231635" algn="l" defTabSz="758085"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54519" y="6629402"/>
            <a:ext cx="125034" cy="123111"/>
          </a:xfrm>
          <a:prstGeom prst="rect">
            <a:avLst/>
          </a:prstGeom>
          <a:noFill/>
          <a:ln w="9525">
            <a:noFill/>
            <a:miter lim="800000"/>
            <a:headEnd/>
            <a:tailEnd/>
          </a:ln>
        </p:spPr>
        <p:txBody>
          <a:bodyPr wrap="none" lIns="0" tIns="0" rIns="0" bIns="0" anchor="ctr">
            <a:spAutoFit/>
          </a:bodyPr>
          <a:lstStyle/>
          <a:p>
            <a:pPr algn="r" defTabSz="758085">
              <a:defRPr/>
            </a:pPr>
            <a:fld id="{6856ECDB-1CEE-4F69-ADCA-557460F2116E}" type="slidenum">
              <a:rPr lang="en-US" sz="800">
                <a:solidFill>
                  <a:srgbClr val="6D6E71"/>
                </a:solidFill>
                <a:cs typeface="Arial" pitchFamily="34" charset="0"/>
              </a:rPr>
              <a:pPr algn="r" defTabSz="758085">
                <a:defRPr/>
              </a:pPr>
              <a:t>‹#›</a:t>
            </a:fld>
            <a:endParaRPr lang="en-US" sz="800" dirty="0">
              <a:solidFill>
                <a:srgbClr val="6D6E71"/>
              </a:solidFill>
              <a:cs typeface="Arial" pitchFamily="34" charset="0"/>
            </a:endParaRPr>
          </a:p>
        </p:txBody>
      </p:sp>
      <p:sp>
        <p:nvSpPr>
          <p:cNvPr id="7" name="TextBox 20"/>
          <p:cNvSpPr txBox="1">
            <a:spLocks noChangeArrowheads="1"/>
          </p:cNvSpPr>
          <p:nvPr/>
        </p:nvSpPr>
        <p:spPr bwMode="gray">
          <a:xfrm>
            <a:off x="481019" y="6629572"/>
            <a:ext cx="2117567" cy="107722"/>
          </a:xfrm>
          <a:prstGeom prst="rect">
            <a:avLst/>
          </a:prstGeom>
          <a:noFill/>
          <a:ln w="9525">
            <a:noFill/>
            <a:miter lim="800000"/>
            <a:headEnd/>
            <a:tailEnd/>
          </a:ln>
        </p:spPr>
        <p:txBody>
          <a:bodyPr wrap="none" lIns="0" tIns="0" rIns="0" bIns="0">
            <a:spAutoFit/>
          </a:bodyPr>
          <a:lstStyle/>
          <a:p>
            <a:pPr defTabSz="758085">
              <a:defRPr/>
            </a:pPr>
            <a:r>
              <a:rPr lang="en-US" sz="700" dirty="0">
                <a:solidFill>
                  <a:srgbClr val="6D6E71"/>
                </a:solidFill>
                <a:cs typeface="Arial" pitchFamily="34" charset="0"/>
              </a:rPr>
              <a:t>Copyright © 2015 Tech Mahindra. All rights reserved.</a:t>
            </a:r>
          </a:p>
        </p:txBody>
      </p:sp>
    </p:spTree>
    <p:extLst>
      <p:ext uri="{BB962C8B-B14F-4D97-AF65-F5344CB8AC3E}">
        <p14:creationId xmlns:p14="http://schemas.microsoft.com/office/powerpoint/2010/main" val="38230984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758085" rtl="0" eaLnBrk="1" latinLnBrk="0" hangingPunct="1">
        <a:spcBef>
          <a:spcPct val="0"/>
        </a:spcBef>
        <a:buNone/>
        <a:defRPr lang="en-US" sz="2700" b="1" kern="1200" dirty="0" smtClean="0">
          <a:solidFill>
            <a:schemeClr val="tx2"/>
          </a:solidFill>
          <a:latin typeface="Arial" pitchFamily="34" charset="0"/>
          <a:ea typeface="+mj-ea"/>
          <a:cs typeface="Arial" pitchFamily="34" charset="0"/>
        </a:defRPr>
      </a:lvl1pPr>
    </p:titleStyle>
    <p:bodyStyle>
      <a:lvl1pPr marL="240846" indent="-240846" algn="l" defTabSz="758085" rtl="0" eaLnBrk="1" fontAlgn="base" latinLnBrk="0" hangingPunct="1">
        <a:spcBef>
          <a:spcPts val="0"/>
        </a:spcBef>
        <a:spcAft>
          <a:spcPct val="0"/>
        </a:spcAft>
        <a:buClr>
          <a:schemeClr val="bg2"/>
        </a:buClr>
        <a:buSzPct val="120000"/>
        <a:buFont typeface="Wingdings" pitchFamily="2" charset="2"/>
        <a:buChar char="§"/>
        <a:defRPr lang="en-US" sz="1500" b="0" kern="1200" baseline="0" dirty="0" smtClean="0">
          <a:solidFill>
            <a:schemeClr val="tx1"/>
          </a:solidFill>
          <a:latin typeface="Arial" pitchFamily="34" charset="0"/>
          <a:ea typeface="+mn-ea"/>
          <a:cs typeface="Arial" pitchFamily="34" charset="0"/>
        </a:defRPr>
      </a:lvl1pPr>
      <a:lvl2pPr marL="236903" indent="-236903" algn="l" defTabSz="758085" rtl="0" eaLnBrk="1" fontAlgn="base" latinLnBrk="0" hangingPunct="1">
        <a:spcBef>
          <a:spcPts val="0"/>
        </a:spcBef>
        <a:spcAft>
          <a:spcPct val="0"/>
        </a:spcAft>
        <a:buClr>
          <a:schemeClr val="bg2"/>
        </a:buClr>
        <a:buSzPct val="100000"/>
        <a:buFont typeface="Wingdings" pitchFamily="2" charset="2"/>
        <a:buChar char="§"/>
        <a:defRPr lang="en-US" sz="1500" b="0" kern="1200" baseline="0" dirty="0" smtClean="0">
          <a:solidFill>
            <a:schemeClr val="tx1"/>
          </a:solidFill>
          <a:latin typeface="+mn-lt"/>
          <a:ea typeface="+mn-ea"/>
          <a:cs typeface="+mn-cs"/>
        </a:defRPr>
      </a:lvl2pPr>
      <a:lvl3pPr marL="473801" indent="-231635" algn="l" defTabSz="758085" rtl="0" eaLnBrk="1" fontAlgn="base" latinLnBrk="0" hangingPunct="1">
        <a:spcBef>
          <a:spcPts val="0"/>
        </a:spcBef>
        <a:spcAft>
          <a:spcPct val="0"/>
        </a:spcAft>
        <a:buClr>
          <a:schemeClr val="bg2"/>
        </a:buClr>
        <a:buSzPct val="90000"/>
        <a:buFont typeface="Arial" pitchFamily="34" charset="0"/>
        <a:buChar char="–"/>
        <a:defRPr kumimoji="0" lang="en-US" sz="15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705438" indent="-231635" algn="l" defTabSz="758085" rtl="0" eaLnBrk="1" fontAlgn="base" latinLnBrk="0" hangingPunct="1">
        <a:spcBef>
          <a:spcPts val="0"/>
        </a:spcBef>
        <a:spcAft>
          <a:spcPct val="0"/>
        </a:spcAft>
        <a:buClr>
          <a:schemeClr val="bg2"/>
        </a:buClr>
        <a:buSzPct val="80000"/>
        <a:buFont typeface="Wingdings" pitchFamily="2" charset="2"/>
        <a:buChar char="§"/>
        <a:defRPr lang="en-US" sz="1500" b="0" kern="1200" baseline="0" dirty="0" smtClean="0">
          <a:solidFill>
            <a:schemeClr val="tx1"/>
          </a:solidFill>
          <a:latin typeface="Arial" pitchFamily="34" charset="0"/>
          <a:ea typeface="+mn-ea"/>
          <a:cs typeface="+mn-cs"/>
        </a:defRPr>
      </a:lvl4pPr>
      <a:lvl5pPr marL="942340" indent="-236903" algn="l" defTabSz="773876" rtl="0" eaLnBrk="1" fontAlgn="base" latinLnBrk="0" hangingPunct="1">
        <a:spcBef>
          <a:spcPts val="0"/>
        </a:spcBef>
        <a:spcAft>
          <a:spcPct val="0"/>
        </a:spcAft>
        <a:buClr>
          <a:schemeClr val="bg2"/>
        </a:buClr>
        <a:buSzPct val="70000"/>
        <a:buFont typeface="Arial" pitchFamily="34" charset="0"/>
        <a:buChar char="–"/>
        <a:defRPr lang="en-US" sz="1500" b="0" kern="1200" baseline="0" dirty="0" smtClean="0">
          <a:solidFill>
            <a:schemeClr val="tx1"/>
          </a:solidFill>
          <a:latin typeface="Arial" pitchFamily="34" charset="0"/>
          <a:ea typeface="+mn-ea"/>
          <a:cs typeface="+mn-cs"/>
        </a:defRPr>
      </a:lvl5pPr>
      <a:lvl6pPr marL="1137124" indent="-200051" algn="l" defTabSz="758085" rtl="0" eaLnBrk="1" latinLnBrk="0" hangingPunct="1">
        <a:spcBef>
          <a:spcPct val="20000"/>
        </a:spcBef>
        <a:buClr>
          <a:schemeClr val="bg2"/>
        </a:buClr>
        <a:buSzPct val="60000"/>
        <a:buFont typeface="Wingdings" pitchFamily="2" charset="2"/>
        <a:buChar char="§"/>
        <a:defRPr sz="1600" kern="1200">
          <a:solidFill>
            <a:schemeClr val="tx1"/>
          </a:solidFill>
          <a:latin typeface="Arial" pitchFamily="34" charset="0"/>
          <a:ea typeface="+mn-ea"/>
          <a:cs typeface="+mn-cs"/>
        </a:defRPr>
      </a:lvl6pPr>
      <a:lvl7pPr marL="2463766" indent="-189522" algn="l" defTabSz="758085"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42806" indent="-189522" algn="l" defTabSz="758085"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221863" indent="-189522" algn="l" defTabSz="758085"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58085" rtl="0" eaLnBrk="1" latinLnBrk="0" hangingPunct="1">
        <a:defRPr sz="1500" kern="1200">
          <a:solidFill>
            <a:schemeClr val="tx1"/>
          </a:solidFill>
          <a:latin typeface="+mn-lt"/>
          <a:ea typeface="+mn-ea"/>
          <a:cs typeface="+mn-cs"/>
        </a:defRPr>
      </a:lvl1pPr>
      <a:lvl2pPr marL="379041" algn="l" defTabSz="758085" rtl="0" eaLnBrk="1" latinLnBrk="0" hangingPunct="1">
        <a:defRPr sz="1500" kern="1200">
          <a:solidFill>
            <a:schemeClr val="tx1"/>
          </a:solidFill>
          <a:latin typeface="+mn-lt"/>
          <a:ea typeface="+mn-ea"/>
          <a:cs typeface="+mn-cs"/>
        </a:defRPr>
      </a:lvl2pPr>
      <a:lvl3pPr marL="758085" algn="l" defTabSz="758085" rtl="0" eaLnBrk="1" latinLnBrk="0" hangingPunct="1">
        <a:defRPr sz="1500" kern="1200">
          <a:solidFill>
            <a:schemeClr val="tx1"/>
          </a:solidFill>
          <a:latin typeface="+mn-lt"/>
          <a:ea typeface="+mn-ea"/>
          <a:cs typeface="+mn-cs"/>
        </a:defRPr>
      </a:lvl3pPr>
      <a:lvl4pPr marL="1137124" algn="l" defTabSz="758085" rtl="0" eaLnBrk="1" latinLnBrk="0" hangingPunct="1">
        <a:defRPr sz="1500" kern="1200">
          <a:solidFill>
            <a:schemeClr val="tx1"/>
          </a:solidFill>
          <a:latin typeface="+mn-lt"/>
          <a:ea typeface="+mn-ea"/>
          <a:cs typeface="+mn-cs"/>
        </a:defRPr>
      </a:lvl4pPr>
      <a:lvl5pPr marL="1516161" algn="l" defTabSz="758085" rtl="0" eaLnBrk="1" latinLnBrk="0" hangingPunct="1">
        <a:defRPr sz="1500" kern="1200">
          <a:solidFill>
            <a:schemeClr val="tx1"/>
          </a:solidFill>
          <a:latin typeface="+mn-lt"/>
          <a:ea typeface="+mn-ea"/>
          <a:cs typeface="+mn-cs"/>
        </a:defRPr>
      </a:lvl5pPr>
      <a:lvl6pPr marL="1895208" algn="l" defTabSz="758085" rtl="0" eaLnBrk="1" latinLnBrk="0" hangingPunct="1">
        <a:defRPr sz="1500" kern="1200">
          <a:solidFill>
            <a:schemeClr val="tx1"/>
          </a:solidFill>
          <a:latin typeface="+mn-lt"/>
          <a:ea typeface="+mn-ea"/>
          <a:cs typeface="+mn-cs"/>
        </a:defRPr>
      </a:lvl6pPr>
      <a:lvl7pPr marL="2274251" algn="l" defTabSz="758085" rtl="0" eaLnBrk="1" latinLnBrk="0" hangingPunct="1">
        <a:defRPr sz="1500" kern="1200">
          <a:solidFill>
            <a:schemeClr val="tx1"/>
          </a:solidFill>
          <a:latin typeface="+mn-lt"/>
          <a:ea typeface="+mn-ea"/>
          <a:cs typeface="+mn-cs"/>
        </a:defRPr>
      </a:lvl7pPr>
      <a:lvl8pPr marL="2653283" algn="l" defTabSz="758085" rtl="0" eaLnBrk="1" latinLnBrk="0" hangingPunct="1">
        <a:defRPr sz="1500" kern="1200">
          <a:solidFill>
            <a:schemeClr val="tx1"/>
          </a:solidFill>
          <a:latin typeface="+mn-lt"/>
          <a:ea typeface="+mn-ea"/>
          <a:cs typeface="+mn-cs"/>
        </a:defRPr>
      </a:lvl8pPr>
      <a:lvl9pPr marL="3032332" algn="l" defTabSz="75808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jpe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2.xml"/><Relationship Id="rId5" Type="http://schemas.openxmlformats.org/officeDocument/2006/relationships/image" Target="../media/image12.png"/><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8.jpeg"/><Relationship Id="rId12" Type="http://schemas.openxmlformats.org/officeDocument/2006/relationships/image" Target="../media/image22.png"/><Relationship Id="rId2" Type="http://schemas.openxmlformats.org/officeDocument/2006/relationships/image" Target="../media/image13.jpeg"/><Relationship Id="rId1" Type="http://schemas.openxmlformats.org/officeDocument/2006/relationships/slideLayout" Target="../slideLayouts/slideLayout15.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6.png"/><Relationship Id="rId10" Type="http://schemas.openxmlformats.org/officeDocument/2006/relationships/image" Target="../media/image20.png"/><Relationship Id="rId4" Type="http://schemas.openxmlformats.org/officeDocument/2006/relationships/image" Target="../media/image15.png"/><Relationship Id="rId9" Type="http://schemas.microsoft.com/office/2007/relationships/hdphoto" Target="../media/hdphoto4.wdp"/><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D:\Subhasish Data\Analytics\Hackathon\CF6_80_HR_Rivalta di Torino_Michele d'Ottavio_maggio 2014 (49).jpg"/>
          <p:cNvPicPr>
            <a:picLocks noChangeAspect="1" noChangeArrowheads="1"/>
          </p:cNvPicPr>
          <p:nvPr/>
        </p:nvPicPr>
        <p:blipFill>
          <a:blip r:embed="rId2" cstate="email">
            <a:extLst>
              <a:ext uri="{BEBA8EAE-BF5A-486C-A8C5-ECC9F3942E4B}">
                <a14:imgProps xmlns:a14="http://schemas.microsoft.com/office/drawing/2010/main">
                  <a14:imgLayer r:embed="rId3">
                    <a14:imgEffect>
                      <a14:artisticTexturizer/>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D:\Subhasish Data\Analytics\Hackathon\AvioAero.png"/>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250366" y="5555915"/>
            <a:ext cx="4741234" cy="9972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Flowchart: Process 8"/>
          <p:cNvSpPr/>
          <p:nvPr/>
        </p:nvSpPr>
        <p:spPr>
          <a:xfrm>
            <a:off x="5791200" y="152400"/>
            <a:ext cx="3352800" cy="1600200"/>
          </a:xfrm>
          <a:prstGeom prst="flowChartProcess">
            <a:avLst/>
          </a:prstGeom>
          <a:ln/>
        </p:spPr>
        <p:style>
          <a:lnRef idx="0">
            <a:schemeClr val="dk1"/>
          </a:lnRef>
          <a:fillRef idx="3">
            <a:schemeClr val="dk1"/>
          </a:fillRef>
          <a:effectRef idx="3">
            <a:schemeClr val="dk1"/>
          </a:effectRef>
          <a:fontRef idx="minor">
            <a:schemeClr val="lt1"/>
          </a:fontRef>
        </p:style>
        <p:txBody>
          <a:bodyPr rtlCol="0" anchor="ctr"/>
          <a:lstStyle/>
          <a:p>
            <a:endParaRPr lang="en-US" sz="1600" dirty="0" smtClean="0">
              <a:solidFill>
                <a:prstClr val="white"/>
              </a:solidFill>
              <a:latin typeface="GE Inspira" panose="020F0603030400020203" pitchFamily="34" charset="0"/>
            </a:endParaRPr>
          </a:p>
          <a:p>
            <a:pPr algn="ctr"/>
            <a:r>
              <a:rPr lang="en-US" sz="1600" dirty="0" smtClean="0">
                <a:solidFill>
                  <a:prstClr val="white"/>
                </a:solidFill>
                <a:latin typeface="GE Inspira" panose="020F0603030400020203" pitchFamily="34" charset="0"/>
              </a:rPr>
              <a:t>GE Predix Hackathon Team </a:t>
            </a:r>
            <a:r>
              <a:rPr lang="en-US" sz="1600" dirty="0" smtClean="0">
                <a:solidFill>
                  <a:srgbClr val="FF0000"/>
                </a:solidFill>
                <a:latin typeface="GE Inspira" panose="020F0603030400020203" pitchFamily="34" charset="0"/>
              </a:rPr>
              <a:t>Whizcubs</a:t>
            </a:r>
          </a:p>
          <a:p>
            <a:pPr marL="685800" lvl="1" indent="-228600">
              <a:buFont typeface="+mj-lt"/>
              <a:buAutoNum type="arabicPeriod"/>
            </a:pPr>
            <a:r>
              <a:rPr lang="en-US" sz="1200" dirty="0" smtClean="0">
                <a:solidFill>
                  <a:prstClr val="white"/>
                </a:solidFill>
                <a:latin typeface="GE Inspira" panose="020F0603030400020203" pitchFamily="34" charset="0"/>
              </a:rPr>
              <a:t>Ajaya Kumar Swain</a:t>
            </a:r>
          </a:p>
          <a:p>
            <a:pPr marL="685800" lvl="1" indent="-228600">
              <a:buFont typeface="+mj-lt"/>
              <a:buAutoNum type="arabicPeriod"/>
            </a:pPr>
            <a:r>
              <a:rPr lang="en-US" sz="1200" dirty="0" smtClean="0">
                <a:solidFill>
                  <a:prstClr val="white"/>
                </a:solidFill>
                <a:latin typeface="GE Inspira" panose="020F0603030400020203" pitchFamily="34" charset="0"/>
              </a:rPr>
              <a:t>Rakesh Kumar Nayak</a:t>
            </a:r>
          </a:p>
          <a:p>
            <a:pPr marL="685800" lvl="1" indent="-228600">
              <a:buFont typeface="+mj-lt"/>
              <a:buAutoNum type="arabicPeriod"/>
            </a:pPr>
            <a:r>
              <a:rPr lang="en-US" sz="1200" dirty="0">
                <a:solidFill>
                  <a:prstClr val="white"/>
                </a:solidFill>
                <a:latin typeface="GE Inspira" panose="020F0603030400020203" pitchFamily="34" charset="0"/>
              </a:rPr>
              <a:t>Subrajit </a:t>
            </a:r>
            <a:r>
              <a:rPr lang="en-US" sz="1200" dirty="0" smtClean="0">
                <a:solidFill>
                  <a:prstClr val="white"/>
                </a:solidFill>
                <a:latin typeface="GE Inspira" panose="020F0603030400020203" pitchFamily="34" charset="0"/>
              </a:rPr>
              <a:t>Das</a:t>
            </a:r>
          </a:p>
          <a:p>
            <a:pPr marL="685800" lvl="1" indent="-228600">
              <a:buFont typeface="+mj-lt"/>
              <a:buAutoNum type="arabicPeriod"/>
            </a:pPr>
            <a:r>
              <a:rPr lang="en-US" sz="1200" dirty="0">
                <a:solidFill>
                  <a:prstClr val="white"/>
                </a:solidFill>
                <a:latin typeface="GE Inspira" panose="020F0603030400020203" pitchFamily="34" charset="0"/>
              </a:rPr>
              <a:t>Subhasish </a:t>
            </a:r>
            <a:r>
              <a:rPr lang="en-US" sz="1200" dirty="0" smtClean="0">
                <a:solidFill>
                  <a:prstClr val="white"/>
                </a:solidFill>
                <a:latin typeface="GE Inspira" panose="020F0603030400020203" pitchFamily="34" charset="0"/>
              </a:rPr>
              <a:t>Bhaumik</a:t>
            </a:r>
            <a:endParaRPr lang="en-US" sz="1200" dirty="0">
              <a:solidFill>
                <a:prstClr val="white"/>
              </a:solidFill>
              <a:latin typeface="GE Inspira" panose="020F0603030400020203" pitchFamily="34" charset="0"/>
            </a:endParaRPr>
          </a:p>
          <a:p>
            <a:pPr marL="685800" lvl="1" indent="-228600">
              <a:buFont typeface="+mj-lt"/>
              <a:buAutoNum type="arabicPeriod"/>
            </a:pPr>
            <a:r>
              <a:rPr lang="en-US" sz="1200" dirty="0" smtClean="0">
                <a:solidFill>
                  <a:prstClr val="white"/>
                </a:solidFill>
                <a:latin typeface="GE Inspira" panose="020F0603030400020203" pitchFamily="34" charset="0"/>
              </a:rPr>
              <a:t>Anirban Mukherjee</a:t>
            </a:r>
          </a:p>
          <a:p>
            <a:endParaRPr lang="en-US" dirty="0">
              <a:solidFill>
                <a:prstClr val="white"/>
              </a:solidFill>
              <a:latin typeface="GE Inspira" panose="020F0603030400020203" pitchFamily="34" charset="0"/>
            </a:endParaRPr>
          </a:p>
        </p:txBody>
      </p:sp>
      <p:sp>
        <p:nvSpPr>
          <p:cNvPr id="3" name="Footer Placeholder 2"/>
          <p:cNvSpPr>
            <a:spLocks noGrp="1"/>
          </p:cNvSpPr>
          <p:nvPr>
            <p:ph type="ftr" sz="quarter" idx="11"/>
          </p:nvPr>
        </p:nvSpPr>
        <p:spPr>
          <a:xfrm>
            <a:off x="152400" y="6356350"/>
            <a:ext cx="2895600" cy="365125"/>
          </a:xfrm>
        </p:spPr>
        <p:txBody>
          <a:bodyPr/>
          <a:lstStyle/>
          <a:p>
            <a:r>
              <a:rPr lang="en-US" smtClean="0"/>
              <a:t>GE TechM Internal</a:t>
            </a:r>
            <a:endParaRPr lang="en-US" dirty="0"/>
          </a:p>
        </p:txBody>
      </p:sp>
    </p:spTree>
    <p:extLst>
      <p:ext uri="{BB962C8B-B14F-4D97-AF65-F5344CB8AC3E}">
        <p14:creationId xmlns:p14="http://schemas.microsoft.com/office/powerpoint/2010/main" val="3986825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2400" y="152400"/>
            <a:ext cx="8839200" cy="846138"/>
          </a:xfrm>
        </p:spPr>
        <p:txBody>
          <a:bodyPr>
            <a:normAutofit/>
          </a:bodyPr>
          <a:lstStyle/>
          <a:p>
            <a:pPr algn="ctr"/>
            <a:r>
              <a:rPr lang="en-US" sz="3200" dirty="0" smtClean="0">
                <a:latin typeface="GE Inspira"/>
              </a:rPr>
              <a:t>Problem Statement</a:t>
            </a:r>
            <a:endParaRPr lang="en-US" sz="3200" dirty="0">
              <a:latin typeface="GE Inspira"/>
            </a:endParaRPr>
          </a:p>
        </p:txBody>
      </p:sp>
      <p:sp>
        <p:nvSpPr>
          <p:cNvPr id="6" name="Rectangle 5"/>
          <p:cNvSpPr>
            <a:spLocks noChangeArrowheads="1"/>
          </p:cNvSpPr>
          <p:nvPr/>
        </p:nvSpPr>
        <p:spPr bwMode="auto">
          <a:xfrm>
            <a:off x="280987" y="3465132"/>
            <a:ext cx="4321175" cy="19432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306" tIns="67306" rIns="67306" bIns="67306"/>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a:spcAft>
                <a:spcPct val="0"/>
              </a:spcAft>
            </a:pPr>
            <a:r>
              <a:rPr lang="en-US" altLang="en-US" sz="1200" dirty="0" smtClean="0">
                <a:latin typeface="GE Inspira" panose="020F0603030400020203" pitchFamily="34" charset="0"/>
              </a:rPr>
              <a:t>     </a:t>
            </a:r>
            <a:endParaRPr lang="en-US" altLang="en-US" sz="1200" dirty="0">
              <a:latin typeface="GE Inspira" panose="020F0603030400020203" pitchFamily="34" charset="0"/>
            </a:endParaRPr>
          </a:p>
        </p:txBody>
      </p:sp>
      <p:sp>
        <p:nvSpPr>
          <p:cNvPr id="8" name="Rectangle 7"/>
          <p:cNvSpPr>
            <a:spLocks noChangeArrowheads="1"/>
          </p:cNvSpPr>
          <p:nvPr/>
        </p:nvSpPr>
        <p:spPr bwMode="auto">
          <a:xfrm>
            <a:off x="457200" y="3810000"/>
            <a:ext cx="8153400" cy="25574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306" tIns="67306" rIns="67306" bIns="67306"/>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marL="520700" lvl="3" indent="-342900">
              <a:spcBef>
                <a:spcPct val="20000"/>
              </a:spcBef>
              <a:spcAft>
                <a:spcPts val="600"/>
              </a:spcAft>
              <a:buClr>
                <a:srgbClr val="FFC000"/>
              </a:buClr>
              <a:buSzPct val="120000"/>
              <a:buFont typeface="+mj-lt"/>
              <a:buAutoNum type="alphaLcParenR"/>
              <a:defRPr/>
            </a:pPr>
            <a:r>
              <a:rPr lang="en-US" altLang="en-US" sz="1800" dirty="0" smtClean="0">
                <a:latin typeface="GE Inspira" panose="020F0603030400020203" pitchFamily="34" charset="0"/>
              </a:rPr>
              <a:t>Have a continuous integration of Real time flight data with Analytical platform.</a:t>
            </a:r>
          </a:p>
          <a:p>
            <a:pPr marL="520700" lvl="3" indent="-342900">
              <a:spcBef>
                <a:spcPct val="20000"/>
              </a:spcBef>
              <a:spcAft>
                <a:spcPts val="600"/>
              </a:spcAft>
              <a:buClr>
                <a:srgbClr val="FFC000"/>
              </a:buClr>
              <a:buSzPct val="120000"/>
              <a:buFont typeface="+mj-lt"/>
              <a:buAutoNum type="alphaLcParenR"/>
              <a:defRPr/>
            </a:pPr>
            <a:r>
              <a:rPr lang="en-US" altLang="en-US" sz="1800" dirty="0">
                <a:latin typeface="GE Inspira" panose="020F0603030400020203" pitchFamily="34" charset="0"/>
              </a:rPr>
              <a:t>To store and analyze the data to produce accurate Geospatial </a:t>
            </a:r>
            <a:r>
              <a:rPr lang="en-US" altLang="en-US" sz="1800" dirty="0" smtClean="0">
                <a:latin typeface="GE Inspira" panose="020F0603030400020203" pitchFamily="34" charset="0"/>
              </a:rPr>
              <a:t>coordinates.</a:t>
            </a:r>
            <a:endParaRPr lang="en-US" altLang="en-US" sz="1800" dirty="0">
              <a:latin typeface="GE Inspira" panose="020F0603030400020203" pitchFamily="34" charset="0"/>
            </a:endParaRPr>
          </a:p>
          <a:p>
            <a:pPr marL="520700" lvl="3" indent="-342900">
              <a:spcBef>
                <a:spcPct val="20000"/>
              </a:spcBef>
              <a:spcAft>
                <a:spcPts val="600"/>
              </a:spcAft>
              <a:buClr>
                <a:srgbClr val="FFC000"/>
              </a:buClr>
              <a:buSzPct val="120000"/>
              <a:buFont typeface="+mj-lt"/>
              <a:buAutoNum type="alphaLcParenR"/>
              <a:defRPr/>
            </a:pPr>
            <a:r>
              <a:rPr lang="en-US" altLang="en-US" sz="1800" dirty="0" smtClean="0">
                <a:latin typeface="GE Inspira" panose="020F0603030400020203" pitchFamily="34" charset="0"/>
              </a:rPr>
              <a:t>Plotting of Analytical output on a Dashboard and making it accessible to various Users and applications.</a:t>
            </a:r>
            <a:endParaRPr lang="en-US" altLang="en-US" sz="1800" dirty="0">
              <a:latin typeface="GE Inspira" panose="020F0603030400020203" pitchFamily="34" charset="0"/>
            </a:endParaRPr>
          </a:p>
        </p:txBody>
      </p:sp>
      <p:pic>
        <p:nvPicPr>
          <p:cNvPr id="1026" name="Picture 2" descr="Image result for flight sensor dat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45886" y="1921565"/>
            <a:ext cx="1461673" cy="150743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p:blipFill>
        <p:spPr bwMode="auto">
          <a:xfrm>
            <a:off x="1219200" y="1212574"/>
            <a:ext cx="1905000" cy="921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Image result for analytic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977762"/>
            <a:ext cx="1752600" cy="13906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429115" y="998538"/>
            <a:ext cx="3429000" cy="193899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7800" lvl="3" algn="just">
              <a:spcBef>
                <a:spcPct val="20000"/>
              </a:spcBef>
              <a:spcAft>
                <a:spcPts val="600"/>
              </a:spcAft>
              <a:buClr>
                <a:srgbClr val="FFC000"/>
              </a:buClr>
              <a:buSzPct val="120000"/>
              <a:defRPr/>
            </a:pPr>
            <a:r>
              <a:rPr lang="en-US" dirty="0">
                <a:latin typeface="GE Inspira" panose="020F0603030400020203" pitchFamily="34" charset="0"/>
              </a:rPr>
              <a:t>Avio Aero, a GE Aviation </a:t>
            </a:r>
            <a:r>
              <a:rPr lang="en-US" dirty="0" smtClean="0">
                <a:latin typeface="GE Inspira" panose="020F0603030400020203" pitchFamily="34" charset="0"/>
              </a:rPr>
              <a:t>business, </a:t>
            </a:r>
            <a:r>
              <a:rPr lang="en-US" dirty="0">
                <a:latin typeface="GE Inspira" panose="020F0603030400020203" pitchFamily="34" charset="0"/>
              </a:rPr>
              <a:t>is an Italian company operating in the aerospace </a:t>
            </a:r>
            <a:r>
              <a:rPr lang="en-US" dirty="0" smtClean="0">
                <a:latin typeface="GE Inspira" panose="020F0603030400020203" pitchFamily="34" charset="0"/>
              </a:rPr>
              <a:t>sector. </a:t>
            </a:r>
            <a:r>
              <a:rPr lang="en-US" dirty="0">
                <a:latin typeface="GE Inspira" panose="020F0603030400020203" pitchFamily="34" charset="0"/>
              </a:rPr>
              <a:t>They provide </a:t>
            </a:r>
            <a:r>
              <a:rPr lang="en-US" dirty="0" smtClean="0">
                <a:latin typeface="GE Inspira" panose="020F0603030400020203" pitchFamily="34" charset="0"/>
              </a:rPr>
              <a:t>their </a:t>
            </a:r>
            <a:r>
              <a:rPr lang="en-US" dirty="0">
                <a:latin typeface="GE Inspira" panose="020F0603030400020203" pitchFamily="34" charset="0"/>
              </a:rPr>
              <a:t>clients with technological solutions for mechanical transmissions, turbines, combustion chambers.</a:t>
            </a:r>
          </a:p>
        </p:txBody>
      </p:sp>
      <p:cxnSp>
        <p:nvCxnSpPr>
          <p:cNvPr id="5" name="Straight Arrow Connector 4"/>
          <p:cNvCxnSpPr>
            <a:stCxn id="1027" idx="3"/>
            <a:endCxn id="1030" idx="1"/>
          </p:cNvCxnSpPr>
          <p:nvPr/>
        </p:nvCxnSpPr>
        <p:spPr>
          <a:xfrm>
            <a:off x="3124200" y="1673087"/>
            <a:ext cx="457200" cy="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31" name="Line 14"/>
          <p:cNvSpPr>
            <a:spLocks noChangeShapeType="1"/>
          </p:cNvSpPr>
          <p:nvPr/>
        </p:nvSpPr>
        <p:spPr bwMode="auto">
          <a:xfrm>
            <a:off x="296840" y="838200"/>
            <a:ext cx="8618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endParaRPr lang="en-US">
              <a:latin typeface="GE Inspira" panose="020F0603030400020203" pitchFamily="34" charset="0"/>
            </a:endParaRPr>
          </a:p>
        </p:txBody>
      </p:sp>
    </p:spTree>
    <p:extLst>
      <p:ext uri="{BB962C8B-B14F-4D97-AF65-F5344CB8AC3E}">
        <p14:creationId xmlns:p14="http://schemas.microsoft.com/office/powerpoint/2010/main" val="331942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152400"/>
            <a:ext cx="7620000" cy="533646"/>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defPPr>
              <a:defRPr lang="en-US"/>
            </a:defPPr>
            <a:lvl1pPr algn="ctr" defTabSz="758085">
              <a:spcBef>
                <a:spcPct val="0"/>
              </a:spcBef>
              <a:buNone/>
              <a:defRPr sz="3200" b="1">
                <a:solidFill>
                  <a:srgbClr val="00B0F0"/>
                </a:solidFill>
                <a:latin typeface="GE Inspira"/>
                <a:ea typeface="+mj-ea"/>
                <a:cs typeface="Arial" pitchFamily="34" charset="0"/>
              </a:defRPr>
            </a:lvl1pPr>
          </a:lstStyle>
          <a:p>
            <a:r>
              <a:rPr lang="en-US" dirty="0"/>
              <a:t>Our Solution</a:t>
            </a:r>
          </a:p>
        </p:txBody>
      </p:sp>
      <p:sp>
        <p:nvSpPr>
          <p:cNvPr id="3" name="Rectangle 2"/>
          <p:cNvSpPr>
            <a:spLocks noChangeArrowheads="1"/>
          </p:cNvSpPr>
          <p:nvPr/>
        </p:nvSpPr>
        <p:spPr bwMode="auto">
          <a:xfrm>
            <a:off x="280987" y="3465132"/>
            <a:ext cx="4321175" cy="194321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306" tIns="67306" rIns="67306" bIns="67306"/>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a:spcAft>
                <a:spcPct val="0"/>
              </a:spcAft>
            </a:pPr>
            <a:r>
              <a:rPr lang="en-US" altLang="en-US" sz="1200" dirty="0" smtClean="0">
                <a:latin typeface="GE Inspira" panose="020F0603030400020203" pitchFamily="34" charset="0"/>
              </a:rPr>
              <a:t>     </a:t>
            </a:r>
            <a:endParaRPr lang="en-US" altLang="en-US" sz="1200" dirty="0">
              <a:latin typeface="GE Inspira" panose="020F0603030400020203" pitchFamily="34" charset="0"/>
            </a:endParaRPr>
          </a:p>
        </p:txBody>
      </p:sp>
      <p:sp>
        <p:nvSpPr>
          <p:cNvPr id="4" name="Rectangle 3"/>
          <p:cNvSpPr>
            <a:spLocks noChangeArrowheads="1"/>
          </p:cNvSpPr>
          <p:nvPr/>
        </p:nvSpPr>
        <p:spPr bwMode="auto">
          <a:xfrm>
            <a:off x="4706937" y="1386983"/>
            <a:ext cx="4192588" cy="20561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306" tIns="67306" rIns="67306" bIns="67306"/>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pPr lvl="3">
              <a:spcAft>
                <a:spcPct val="0"/>
              </a:spcAft>
            </a:pPr>
            <a:endParaRPr lang="en-US" altLang="en-US" sz="1000" b="0" dirty="0">
              <a:latin typeface="GE Inspira" panose="020F0603030400020203" pitchFamily="34" charset="0"/>
            </a:endParaRPr>
          </a:p>
          <a:p>
            <a:pPr lvl="2">
              <a:spcAft>
                <a:spcPct val="0"/>
              </a:spcAft>
              <a:buFont typeface="Symbol" pitchFamily="18" charset="2"/>
              <a:buNone/>
            </a:pPr>
            <a:endParaRPr lang="en-US" altLang="en-US" sz="900" dirty="0">
              <a:latin typeface="GE Inspira" panose="020F0603030400020203" pitchFamily="34" charset="0"/>
            </a:endParaRPr>
          </a:p>
          <a:p>
            <a:pPr lvl="2">
              <a:spcAft>
                <a:spcPct val="0"/>
              </a:spcAft>
              <a:buFont typeface="Symbol" pitchFamily="18" charset="2"/>
              <a:buNone/>
            </a:pPr>
            <a:endParaRPr lang="en-US" altLang="en-US" sz="900" dirty="0" smtClean="0">
              <a:latin typeface="GE Inspira" panose="020F06030304000202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418406449"/>
              </p:ext>
            </p:extLst>
          </p:nvPr>
        </p:nvGraphicFramePr>
        <p:xfrm>
          <a:off x="280988" y="685800"/>
          <a:ext cx="8710612" cy="5917755"/>
        </p:xfrm>
        <a:graphic>
          <a:graphicData uri="http://schemas.openxmlformats.org/drawingml/2006/table">
            <a:tbl>
              <a:tblPr bandRow="1">
                <a:tableStyleId>{0E3FDE45-AF77-4B5C-9715-49D594BDF05E}</a:tableStyleId>
              </a:tblPr>
              <a:tblGrid>
                <a:gridCol w="1576206">
                  <a:extLst>
                    <a:ext uri="{9D8B030D-6E8A-4147-A177-3AD203B41FA5}">
                      <a16:colId xmlns:a16="http://schemas.microsoft.com/office/drawing/2014/main" xmlns="" val="20000"/>
                    </a:ext>
                  </a:extLst>
                </a:gridCol>
                <a:gridCol w="7134406">
                  <a:extLst>
                    <a:ext uri="{9D8B030D-6E8A-4147-A177-3AD203B41FA5}">
                      <a16:colId xmlns:a16="http://schemas.microsoft.com/office/drawing/2014/main" xmlns="" val="20001"/>
                    </a:ext>
                  </a:extLst>
                </a:gridCol>
              </a:tblGrid>
              <a:tr h="1025007">
                <a:tc>
                  <a:txBody>
                    <a:bodyPr/>
                    <a:lstStyle/>
                    <a:p>
                      <a:r>
                        <a:rPr lang="en-US" sz="1800" dirty="0" smtClean="0">
                          <a:latin typeface="GE Inspira"/>
                        </a:rPr>
                        <a:t>Goals</a:t>
                      </a:r>
                      <a:endParaRPr lang="en-US" sz="1800" dirty="0">
                        <a:latin typeface="GE Inspira"/>
                      </a:endParaRPr>
                    </a:p>
                  </a:txBody>
                  <a:tcPr/>
                </a:tc>
                <a:tc>
                  <a:txBody>
                    <a:bodyPr/>
                    <a:lstStyle/>
                    <a:p>
                      <a:pPr marL="342900" marR="0" lvl="3" indent="-342900" algn="l" defTabSz="758085" rtl="0" eaLnBrk="1" fontAlgn="auto" latinLnBrk="0" hangingPunct="1">
                        <a:lnSpc>
                          <a:spcPct val="100000"/>
                        </a:lnSpc>
                        <a:spcBef>
                          <a:spcPts val="0"/>
                        </a:spcBef>
                        <a:spcAft>
                          <a:spcPts val="0"/>
                        </a:spcAft>
                        <a:buClrTx/>
                        <a:buSzTx/>
                        <a:buFont typeface="+mj-lt"/>
                        <a:buAutoNum type="arabicParenR"/>
                        <a:tabLst/>
                        <a:defRPr/>
                      </a:pPr>
                      <a:r>
                        <a:rPr lang="en-US" altLang="en-US" sz="1600" dirty="0" smtClean="0">
                          <a:latin typeface="GE Inspira"/>
                        </a:rPr>
                        <a:t>Data stored on the DB have to be plotted on the Predix UI</a:t>
                      </a:r>
                    </a:p>
                    <a:p>
                      <a:pPr marL="342900" marR="0" lvl="3" indent="-342900" algn="l" defTabSz="758085" rtl="0" eaLnBrk="1" fontAlgn="auto" latinLnBrk="0" hangingPunct="1">
                        <a:lnSpc>
                          <a:spcPct val="100000"/>
                        </a:lnSpc>
                        <a:spcBef>
                          <a:spcPts val="0"/>
                        </a:spcBef>
                        <a:spcAft>
                          <a:spcPts val="0"/>
                        </a:spcAft>
                        <a:buClrTx/>
                        <a:buSzTx/>
                        <a:buFont typeface="+mj-lt"/>
                        <a:buAutoNum type="arabicParenR"/>
                        <a:tabLst/>
                        <a:defRPr/>
                      </a:pPr>
                      <a:r>
                        <a:rPr lang="en-US" altLang="en-US" sz="1600" dirty="0" smtClean="0">
                          <a:latin typeface="GE Inspira"/>
                        </a:rPr>
                        <a:t>Flight path will have to be calculated by running a Matlab web service. </a:t>
                      </a:r>
                    </a:p>
                    <a:p>
                      <a:pPr marL="342900" marR="0" lvl="3" indent="-342900" algn="l" defTabSz="758085" rtl="0" eaLnBrk="1" fontAlgn="auto" latinLnBrk="0" hangingPunct="1">
                        <a:lnSpc>
                          <a:spcPct val="100000"/>
                        </a:lnSpc>
                        <a:spcBef>
                          <a:spcPts val="0"/>
                        </a:spcBef>
                        <a:spcAft>
                          <a:spcPts val="0"/>
                        </a:spcAft>
                        <a:buClrTx/>
                        <a:buSzTx/>
                        <a:buFont typeface="+mj-lt"/>
                        <a:buAutoNum type="arabicParenR"/>
                        <a:tabLst/>
                        <a:defRPr/>
                      </a:pPr>
                      <a:r>
                        <a:rPr lang="en-US" altLang="en-US" sz="1600" dirty="0" smtClean="0">
                          <a:latin typeface="GE Inspira"/>
                        </a:rPr>
                        <a:t>SSO authentication to the web portal is required .</a:t>
                      </a:r>
                    </a:p>
                  </a:txBody>
                  <a:tcPr/>
                </a:tc>
                <a:extLst>
                  <a:ext uri="{0D108BD9-81ED-4DB2-BD59-A6C34878D82A}">
                    <a16:rowId xmlns:a16="http://schemas.microsoft.com/office/drawing/2014/main" xmlns="" val="10000"/>
                  </a:ext>
                </a:extLst>
              </a:tr>
              <a:tr h="3947742">
                <a:tc>
                  <a:txBody>
                    <a:bodyPr/>
                    <a:lstStyle/>
                    <a:p>
                      <a:r>
                        <a:rPr lang="en-US" sz="1800" kern="1200" dirty="0" smtClean="0">
                          <a:latin typeface="GE Inspira"/>
                        </a:rPr>
                        <a:t>Solutions</a:t>
                      </a:r>
                    </a:p>
                    <a:p>
                      <a:endParaRPr lang="en-US" sz="1800" kern="1200" dirty="0">
                        <a:solidFill>
                          <a:schemeClr val="dk1"/>
                        </a:solidFill>
                        <a:latin typeface="GE Inspira"/>
                        <a:ea typeface="+mn-ea"/>
                        <a:cs typeface="+mn-cs"/>
                      </a:endParaRPr>
                    </a:p>
                  </a:txBody>
                  <a:tcPr/>
                </a:tc>
                <a:tc>
                  <a:txBody>
                    <a:bodyPr/>
                    <a:lstStyle/>
                    <a:p>
                      <a:r>
                        <a:rPr lang="en-US" sz="1400" dirty="0" smtClean="0">
                          <a:solidFill>
                            <a:schemeClr val="tx2">
                              <a:lumMod val="75000"/>
                            </a:schemeClr>
                          </a:solidFill>
                          <a:latin typeface="GE Inspira"/>
                        </a:rPr>
                        <a:t>Avio sends real time data with </a:t>
                      </a:r>
                      <a:r>
                        <a:rPr lang="en-US" sz="1400" b="1" dirty="0" smtClean="0">
                          <a:solidFill>
                            <a:schemeClr val="tx2">
                              <a:lumMod val="75000"/>
                            </a:schemeClr>
                          </a:solidFill>
                          <a:latin typeface="GE Inspira"/>
                        </a:rPr>
                        <a:t>time as independent dimension </a:t>
                      </a:r>
                      <a:r>
                        <a:rPr lang="en-US" sz="1400" b="0" dirty="0" smtClean="0">
                          <a:solidFill>
                            <a:schemeClr val="tx2">
                              <a:lumMod val="75000"/>
                            </a:schemeClr>
                          </a:solidFill>
                          <a:latin typeface="GE Inspira"/>
                        </a:rPr>
                        <a:t>&amp;</a:t>
                      </a:r>
                      <a:r>
                        <a:rPr lang="en-US" sz="1400" dirty="0" smtClean="0">
                          <a:solidFill>
                            <a:schemeClr val="tx2">
                              <a:lumMod val="75000"/>
                            </a:schemeClr>
                          </a:solidFill>
                          <a:latin typeface="GE Inspira"/>
                        </a:rPr>
                        <a:t> </a:t>
                      </a:r>
                      <a:r>
                        <a:rPr lang="en-US" sz="1400" b="1" dirty="0" smtClean="0">
                          <a:solidFill>
                            <a:schemeClr val="tx2">
                              <a:lumMod val="75000"/>
                            </a:schemeClr>
                          </a:solidFill>
                          <a:latin typeface="GE Inspira"/>
                        </a:rPr>
                        <a:t>dependent variables</a:t>
                      </a:r>
                      <a:r>
                        <a:rPr lang="en-US" sz="1400" dirty="0" smtClean="0">
                          <a:solidFill>
                            <a:schemeClr val="tx2">
                              <a:lumMod val="75000"/>
                            </a:schemeClr>
                          </a:solidFill>
                          <a:latin typeface="GE Inspira"/>
                        </a:rPr>
                        <a:t> such as : </a:t>
                      </a:r>
                      <a:r>
                        <a:rPr lang="en-US" sz="1400" dirty="0" smtClean="0">
                          <a:solidFill>
                            <a:srgbClr val="00B0F0"/>
                          </a:solidFill>
                          <a:latin typeface="GE Inspira"/>
                        </a:rPr>
                        <a:t>velocity for 3 dimensions, altitude, direction, wind variability</a:t>
                      </a:r>
                    </a:p>
                    <a:p>
                      <a:pPr marL="520700" lvl="3" indent="-342900">
                        <a:spcBef>
                          <a:spcPct val="20000"/>
                        </a:spcBef>
                        <a:spcAft>
                          <a:spcPts val="600"/>
                        </a:spcAft>
                        <a:buClr>
                          <a:srgbClr val="FFC000"/>
                        </a:buClr>
                        <a:buSzPct val="120000"/>
                        <a:buFont typeface="+mj-lt"/>
                        <a:buAutoNum type="alphaLcParenR"/>
                        <a:defRPr/>
                      </a:pPr>
                      <a:r>
                        <a:rPr lang="en-US" altLang="en-US" sz="1600" dirty="0" smtClean="0">
                          <a:latin typeface="GE Inspira"/>
                        </a:rPr>
                        <a:t>Push data to Predix data base using Microservice</a:t>
                      </a:r>
                      <a:r>
                        <a:rPr lang="en-US" altLang="en-US" sz="1600" baseline="0" dirty="0" smtClean="0">
                          <a:latin typeface="GE Inspira"/>
                        </a:rPr>
                        <a:t> </a:t>
                      </a:r>
                      <a:r>
                        <a:rPr lang="en-US" altLang="en-US" sz="1600" dirty="0" smtClean="0">
                          <a:latin typeface="GE Inspira"/>
                        </a:rPr>
                        <a:t>to Postgres Database instance</a:t>
                      </a:r>
                      <a:r>
                        <a:rPr lang="en-US" altLang="en-US" sz="1600" baseline="0" dirty="0" smtClean="0">
                          <a:latin typeface="GE Inspira"/>
                        </a:rPr>
                        <a:t> using </a:t>
                      </a:r>
                      <a:r>
                        <a:rPr lang="en-US" altLang="en-US" sz="1600" dirty="0" smtClean="0">
                          <a:latin typeface="GE Inspira"/>
                        </a:rPr>
                        <a:t>Postgres Service.</a:t>
                      </a:r>
                    </a:p>
                    <a:p>
                      <a:pPr marL="520700" lvl="3" indent="-342900">
                        <a:spcBef>
                          <a:spcPct val="20000"/>
                        </a:spcBef>
                        <a:spcAft>
                          <a:spcPts val="600"/>
                        </a:spcAft>
                        <a:buClr>
                          <a:srgbClr val="FFC000"/>
                        </a:buClr>
                        <a:buSzPct val="120000"/>
                        <a:buFont typeface="+mj-lt"/>
                        <a:buAutoNum type="alphaLcParenR"/>
                        <a:defRPr/>
                      </a:pPr>
                      <a:r>
                        <a:rPr lang="en-US" altLang="en-US" sz="1600" dirty="0" smtClean="0">
                          <a:latin typeface="GE Inspira"/>
                        </a:rPr>
                        <a:t>Creating Microservice on Postgres DB for Data input to Analytics and Dashboard.</a:t>
                      </a:r>
                    </a:p>
                    <a:p>
                      <a:pPr marL="520700" lvl="3" indent="-342900">
                        <a:spcBef>
                          <a:spcPct val="20000"/>
                        </a:spcBef>
                        <a:spcAft>
                          <a:spcPts val="600"/>
                        </a:spcAft>
                        <a:buClr>
                          <a:srgbClr val="FFC000"/>
                        </a:buClr>
                        <a:buSzPct val="120000"/>
                        <a:buFont typeface="+mj-lt"/>
                        <a:buAutoNum type="alphaLcParenR"/>
                        <a:defRPr/>
                      </a:pPr>
                      <a:r>
                        <a:rPr lang="en-US" altLang="en-US" sz="1600" dirty="0" smtClean="0">
                          <a:latin typeface="GE Inspira"/>
                        </a:rPr>
                        <a:t>To transform the User algorithms to Predix readable and consumable format.</a:t>
                      </a:r>
                    </a:p>
                    <a:p>
                      <a:pPr marL="520700" lvl="3" indent="-342900">
                        <a:spcBef>
                          <a:spcPct val="20000"/>
                        </a:spcBef>
                        <a:spcAft>
                          <a:spcPts val="600"/>
                        </a:spcAft>
                        <a:buClr>
                          <a:srgbClr val="FFC000"/>
                        </a:buClr>
                        <a:buSzPct val="120000"/>
                        <a:buFont typeface="+mj-lt"/>
                        <a:buAutoNum type="alphaLcParenR"/>
                        <a:defRPr/>
                      </a:pPr>
                      <a:r>
                        <a:rPr lang="en-US" altLang="en-US" sz="1600" dirty="0" smtClean="0">
                          <a:latin typeface="GE Inspira"/>
                        </a:rPr>
                        <a:t>To add the Analytics algorithms to the catalog.</a:t>
                      </a:r>
                    </a:p>
                    <a:p>
                      <a:pPr marL="899737" lvl="4" indent="-342900" algn="l" defTabSz="758085" rtl="0" eaLnBrk="1" latinLnBrk="0" hangingPunct="1">
                        <a:spcBef>
                          <a:spcPct val="20000"/>
                        </a:spcBef>
                        <a:spcAft>
                          <a:spcPts val="600"/>
                        </a:spcAft>
                        <a:buClr>
                          <a:srgbClr val="FFC000"/>
                        </a:buClr>
                        <a:buSzPct val="120000"/>
                        <a:buFont typeface="Courier New" panose="02070309020205020404" pitchFamily="49" charset="0"/>
                        <a:buChar char="o"/>
                        <a:defRPr/>
                      </a:pPr>
                      <a:r>
                        <a:rPr lang="en-US" sz="1400" kern="1200" dirty="0" smtClean="0">
                          <a:solidFill>
                            <a:schemeClr val="tx1"/>
                          </a:solidFill>
                          <a:latin typeface="GE Inspira"/>
                          <a:ea typeface="+mn-ea"/>
                          <a:cs typeface="+mn-cs"/>
                        </a:rPr>
                        <a:t>Analysis finds a distance &amp; geospatial coordinates at a given point of time using inverse trigonometric calculation.</a:t>
                      </a:r>
                    </a:p>
                    <a:p>
                      <a:pPr marL="899737" lvl="4" indent="-342900" algn="l" defTabSz="758085" rtl="0" eaLnBrk="1" latinLnBrk="0" hangingPunct="1">
                        <a:spcBef>
                          <a:spcPct val="20000"/>
                        </a:spcBef>
                        <a:spcAft>
                          <a:spcPts val="600"/>
                        </a:spcAft>
                        <a:buClr>
                          <a:srgbClr val="FFC000"/>
                        </a:buClr>
                        <a:buSzPct val="120000"/>
                        <a:buFont typeface="Courier New" panose="02070309020205020404" pitchFamily="49" charset="0"/>
                        <a:buChar char="o"/>
                        <a:defRPr/>
                      </a:pPr>
                      <a:r>
                        <a:rPr lang="en-US" sz="1400" kern="1200" dirty="0" smtClean="0">
                          <a:solidFill>
                            <a:schemeClr val="tx1"/>
                          </a:solidFill>
                          <a:latin typeface="GE Inspira"/>
                          <a:ea typeface="+mn-ea"/>
                          <a:cs typeface="+mn-cs"/>
                        </a:rPr>
                        <a:t>Analysis also finds a correlation coefficient to understand &amp; justify the variability of the variables with the time quantity</a:t>
                      </a:r>
                      <a:endParaRPr lang="en-US" altLang="en-US" sz="1400" kern="1200" dirty="0" smtClean="0">
                        <a:solidFill>
                          <a:schemeClr val="tx1"/>
                        </a:solidFill>
                        <a:latin typeface="GE Inspira"/>
                        <a:ea typeface="+mn-ea"/>
                        <a:cs typeface="+mn-cs"/>
                      </a:endParaRPr>
                    </a:p>
                    <a:p>
                      <a:pPr marL="520700" lvl="3" indent="-342900">
                        <a:spcBef>
                          <a:spcPct val="20000"/>
                        </a:spcBef>
                        <a:spcAft>
                          <a:spcPts val="600"/>
                        </a:spcAft>
                        <a:buClr>
                          <a:srgbClr val="FFC000"/>
                        </a:buClr>
                        <a:buSzPct val="120000"/>
                        <a:buFont typeface="+mj-lt"/>
                        <a:buAutoNum type="alphaLcParenR"/>
                        <a:defRPr/>
                      </a:pPr>
                      <a:r>
                        <a:rPr lang="en-US" altLang="en-US" sz="1600" dirty="0" smtClean="0">
                          <a:latin typeface="GE Inspira"/>
                        </a:rPr>
                        <a:t>To create analytical Dashboard with UAA authentication.</a:t>
                      </a:r>
                    </a:p>
                  </a:txBody>
                  <a:tcPr/>
                </a:tc>
                <a:extLst>
                  <a:ext uri="{0D108BD9-81ED-4DB2-BD59-A6C34878D82A}">
                    <a16:rowId xmlns:a16="http://schemas.microsoft.com/office/drawing/2014/main" xmlns="" val="10001"/>
                  </a:ext>
                </a:extLst>
              </a:tr>
              <a:tr h="742251">
                <a:tc>
                  <a:txBody>
                    <a:bodyPr/>
                    <a:lstStyle/>
                    <a:p>
                      <a:r>
                        <a:rPr lang="en-US" sz="1800" kern="1200" dirty="0" smtClean="0">
                          <a:latin typeface="GE Inspira"/>
                        </a:rPr>
                        <a:t>Challenges</a:t>
                      </a:r>
                      <a:endParaRPr lang="en-US" sz="1800" kern="1200" dirty="0">
                        <a:solidFill>
                          <a:schemeClr val="dk1"/>
                        </a:solidFill>
                        <a:latin typeface="GE Inspira"/>
                        <a:ea typeface="+mn-ea"/>
                        <a:cs typeface="+mn-cs"/>
                      </a:endParaRPr>
                    </a:p>
                  </a:txBody>
                  <a:tcPr/>
                </a:tc>
                <a:tc>
                  <a:txBody>
                    <a:bodyPr/>
                    <a:lstStyle/>
                    <a:p>
                      <a:pPr marL="0" marR="0" lvl="3" indent="0" algn="l" defTabSz="758085" rtl="0" eaLnBrk="1" fontAlgn="auto" latinLnBrk="0" hangingPunct="1">
                        <a:lnSpc>
                          <a:spcPct val="100000"/>
                        </a:lnSpc>
                        <a:spcBef>
                          <a:spcPts val="0"/>
                        </a:spcBef>
                        <a:spcAft>
                          <a:spcPts val="0"/>
                        </a:spcAft>
                        <a:buClrTx/>
                        <a:buSzTx/>
                        <a:buFontTx/>
                        <a:buNone/>
                        <a:tabLst/>
                        <a:defRPr/>
                      </a:pPr>
                      <a:r>
                        <a:rPr lang="en-US" altLang="en-US" sz="1600" dirty="0" smtClean="0">
                          <a:latin typeface="GE Inspira"/>
                        </a:rPr>
                        <a:t>SSO authentication with Dashboard. We faced design level issue and opened a tickets with GE digital</a:t>
                      </a:r>
                      <a:r>
                        <a:rPr lang="en-US" altLang="en-US" sz="1600" baseline="0" dirty="0" smtClean="0">
                          <a:latin typeface="GE Inspira"/>
                        </a:rPr>
                        <a:t> team</a:t>
                      </a:r>
                      <a:endParaRPr lang="en-US" altLang="en-US" sz="1600" dirty="0" smtClean="0">
                        <a:latin typeface="GE Inspira"/>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287801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113" y="801926"/>
            <a:ext cx="2109687" cy="417274"/>
          </a:xfrm>
        </p:spPr>
        <p:txBody>
          <a:bodyPr/>
          <a:lstStyle/>
          <a:p>
            <a:r>
              <a:rPr lang="en-US" dirty="0" smtClean="0"/>
              <a:t>Connectivity </a:t>
            </a:r>
            <a:endParaRPr lang="en-US" dirty="0"/>
          </a:p>
        </p:txBody>
      </p:sp>
      <p:pic>
        <p:nvPicPr>
          <p:cNvPr id="4" name="Picture 4" descr="Image result for aeropla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61" y="1295400"/>
            <a:ext cx="1417320" cy="6858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2590800" y="1295400"/>
            <a:ext cx="0" cy="533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943600" y="1219200"/>
            <a:ext cx="0" cy="5334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bwMode="gray">
          <a:xfrm>
            <a:off x="3124200" y="801926"/>
            <a:ext cx="2667000" cy="4154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758085" rtl="0" eaLnBrk="1" latinLnBrk="0" hangingPunct="1">
              <a:spcBef>
                <a:spcPct val="0"/>
              </a:spcBef>
              <a:buNone/>
              <a:defRPr lang="en-US" sz="2700" b="1" kern="1200" dirty="0">
                <a:solidFill>
                  <a:schemeClr val="tx2"/>
                </a:solidFill>
                <a:latin typeface="Arial" pitchFamily="34" charset="0"/>
                <a:ea typeface="+mj-ea"/>
                <a:cs typeface="Arial" pitchFamily="34" charset="0"/>
              </a:defRPr>
            </a:lvl1pPr>
          </a:lstStyle>
          <a:p>
            <a:r>
              <a:rPr lang="en-US" dirty="0" smtClean="0"/>
              <a:t>Cloud Services </a:t>
            </a:r>
            <a:endParaRPr lang="en-US" dirty="0"/>
          </a:p>
        </p:txBody>
      </p:sp>
      <p:sp>
        <p:nvSpPr>
          <p:cNvPr id="11" name="Title 1"/>
          <p:cNvSpPr txBox="1">
            <a:spLocks/>
          </p:cNvSpPr>
          <p:nvPr/>
        </p:nvSpPr>
        <p:spPr bwMode="gray">
          <a:xfrm>
            <a:off x="6248400" y="801926"/>
            <a:ext cx="2667000" cy="4154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758085" rtl="0" eaLnBrk="1" latinLnBrk="0" hangingPunct="1">
              <a:spcBef>
                <a:spcPct val="0"/>
              </a:spcBef>
              <a:buNone/>
              <a:defRPr lang="en-US" sz="2700" b="1" kern="1200" dirty="0">
                <a:solidFill>
                  <a:schemeClr val="tx2"/>
                </a:solidFill>
                <a:latin typeface="Arial" pitchFamily="34" charset="0"/>
                <a:ea typeface="+mj-ea"/>
                <a:cs typeface="Arial" pitchFamily="34" charset="0"/>
              </a:defRPr>
            </a:lvl1pPr>
          </a:lstStyle>
          <a:p>
            <a:r>
              <a:rPr lang="en-US" dirty="0" smtClean="0"/>
              <a:t>UI Application</a:t>
            </a:r>
            <a:endParaRPr lang="en-US" dirty="0"/>
          </a:p>
        </p:txBody>
      </p:sp>
      <p:pic>
        <p:nvPicPr>
          <p:cNvPr id="12" name="Picture 6" descr="Image result for binary data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034" y="1931654"/>
            <a:ext cx="518247" cy="51824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Image result for server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583" y="2294855"/>
            <a:ext cx="609600" cy="57150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Elbow Connector 14"/>
          <p:cNvCxnSpPr>
            <a:stCxn id="13" idx="3"/>
          </p:cNvCxnSpPr>
          <p:nvPr/>
        </p:nvCxnSpPr>
        <p:spPr>
          <a:xfrm flipV="1">
            <a:off x="1759183" y="2580605"/>
            <a:ext cx="1411086" cy="1"/>
          </a:xfrm>
          <a:prstGeom prst="bentConnector3">
            <a:avLst>
              <a:gd name="adj1" fmla="val 50000"/>
            </a:avLst>
          </a:prstGeom>
          <a:ln>
            <a:tailEnd type="arrow"/>
          </a:ln>
        </p:spPr>
        <p:style>
          <a:lnRef idx="3">
            <a:schemeClr val="accent3"/>
          </a:lnRef>
          <a:fillRef idx="0">
            <a:schemeClr val="accent3"/>
          </a:fillRef>
          <a:effectRef idx="2">
            <a:schemeClr val="accent3"/>
          </a:effectRef>
          <a:fontRef idx="minor">
            <a:schemeClr val="tx1"/>
          </a:fontRef>
        </p:style>
      </p:cxnSp>
      <p:pic>
        <p:nvPicPr>
          <p:cNvPr id="16" name="Picture 10" descr="Image result for csv fi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70366" y="2254244"/>
            <a:ext cx="572004" cy="57200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609017" y="1822697"/>
            <a:ext cx="1004330"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800" dirty="0" smtClean="0">
                <a:latin typeface="+mj-lt"/>
              </a:rPr>
              <a:t>Business shared the CSV files – </a:t>
            </a:r>
          </a:p>
          <a:p>
            <a:pPr algn="ctr" fontAlgn="base">
              <a:buClr>
                <a:schemeClr val="tx2"/>
              </a:buClr>
            </a:pPr>
            <a:r>
              <a:rPr lang="en-US" sz="800" dirty="0" smtClean="0">
                <a:latin typeface="+mj-lt"/>
              </a:rPr>
              <a:t>Scope Start </a:t>
            </a:r>
          </a:p>
        </p:txBody>
      </p:sp>
      <p:cxnSp>
        <p:nvCxnSpPr>
          <p:cNvPr id="19" name="Elbow Connector 18"/>
          <p:cNvCxnSpPr>
            <a:stCxn id="12" idx="2"/>
            <a:endCxn id="13" idx="1"/>
          </p:cNvCxnSpPr>
          <p:nvPr/>
        </p:nvCxnSpPr>
        <p:spPr>
          <a:xfrm rot="16200000" flipH="1">
            <a:off x="716018" y="2147040"/>
            <a:ext cx="130705" cy="7364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4033059" y="2362200"/>
            <a:ext cx="654282" cy="479422"/>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700" b="1" dirty="0" smtClean="0"/>
              <a:t>Analytics</a:t>
            </a:r>
            <a:endParaRPr lang="en-US" sz="700" b="1" dirty="0"/>
          </a:p>
        </p:txBody>
      </p:sp>
      <p:sp>
        <p:nvSpPr>
          <p:cNvPr id="22" name="Rounded Rectangle 21"/>
          <p:cNvSpPr/>
          <p:nvPr/>
        </p:nvSpPr>
        <p:spPr>
          <a:xfrm>
            <a:off x="3225181" y="2360205"/>
            <a:ext cx="654282" cy="479422"/>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700" b="1" dirty="0"/>
              <a:t>Data</a:t>
            </a:r>
          </a:p>
        </p:txBody>
      </p:sp>
      <p:sp>
        <p:nvSpPr>
          <p:cNvPr id="23" name="Rounded Rectangle 22"/>
          <p:cNvSpPr/>
          <p:nvPr/>
        </p:nvSpPr>
        <p:spPr>
          <a:xfrm>
            <a:off x="4878669" y="2362200"/>
            <a:ext cx="654282" cy="479422"/>
          </a:xfrm>
          <a:prstGeom prst="round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700" b="1" dirty="0"/>
              <a:t>Security</a:t>
            </a:r>
          </a:p>
        </p:txBody>
      </p:sp>
      <p:pic>
        <p:nvPicPr>
          <p:cNvPr id="25" name="Picture 14" descr="Image result for postgre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20658" y="1841823"/>
            <a:ext cx="534135" cy="4914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14800" y="1828800"/>
            <a:ext cx="457200" cy="491404"/>
          </a:xfrm>
          <a:prstGeom prst="rect">
            <a:avLst/>
          </a:prstGeom>
        </p:spPr>
      </p:pic>
      <p:sp>
        <p:nvSpPr>
          <p:cNvPr id="27" name="TextBox 26"/>
          <p:cNvSpPr txBox="1"/>
          <p:nvPr/>
        </p:nvSpPr>
        <p:spPr>
          <a:xfrm>
            <a:off x="4878670" y="1932801"/>
            <a:ext cx="635826" cy="27699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b="1" dirty="0" smtClean="0">
                <a:solidFill>
                  <a:srgbClr val="0070C0"/>
                </a:solidFill>
                <a:latin typeface="+mj-lt"/>
              </a:rPr>
              <a:t>UAA</a:t>
            </a:r>
          </a:p>
        </p:txBody>
      </p:sp>
      <p:sp>
        <p:nvSpPr>
          <p:cNvPr id="29" name="TextBox 28"/>
          <p:cNvSpPr txBox="1"/>
          <p:nvPr/>
        </p:nvSpPr>
        <p:spPr>
          <a:xfrm>
            <a:off x="122284" y="5456611"/>
            <a:ext cx="2420085"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200" dirty="0" smtClean="0">
                <a:solidFill>
                  <a:srgbClr val="0070C0"/>
                </a:solidFill>
                <a:latin typeface="+mj-lt"/>
              </a:rPr>
              <a:t>Connect Machine</a:t>
            </a:r>
          </a:p>
          <a:p>
            <a:pPr algn="ctr" fontAlgn="base">
              <a:buClr>
                <a:schemeClr val="tx2"/>
              </a:buClr>
            </a:pPr>
            <a:r>
              <a:rPr lang="en-US" sz="1200" dirty="0">
                <a:latin typeface="+mj-lt"/>
              </a:rPr>
              <a:t>Collect key flight data and flight </a:t>
            </a:r>
            <a:r>
              <a:rPr lang="en-US" sz="1200" dirty="0" smtClean="0">
                <a:latin typeface="+mj-lt"/>
              </a:rPr>
              <a:t>path and stream it into the Predix Cloud viz., PostgreSQL</a:t>
            </a:r>
            <a:endParaRPr lang="en-US" sz="1200" dirty="0">
              <a:latin typeface="+mj-lt"/>
            </a:endParaRPr>
          </a:p>
        </p:txBody>
      </p:sp>
      <p:sp>
        <p:nvSpPr>
          <p:cNvPr id="30" name="Left Brace 29"/>
          <p:cNvSpPr/>
          <p:nvPr/>
        </p:nvSpPr>
        <p:spPr>
          <a:xfrm>
            <a:off x="3124200" y="3033436"/>
            <a:ext cx="152400" cy="60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ight Brace 30"/>
          <p:cNvSpPr/>
          <p:nvPr/>
        </p:nvSpPr>
        <p:spPr>
          <a:xfrm>
            <a:off x="3832553" y="3033436"/>
            <a:ext cx="129847"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3200400" y="3042047"/>
            <a:ext cx="709194" cy="61555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800" dirty="0" smtClean="0">
                <a:latin typeface="+mj-lt"/>
              </a:rPr>
              <a:t>Created Micro service (read SQL script and load to Postgre SQL  </a:t>
            </a:r>
          </a:p>
        </p:txBody>
      </p:sp>
      <p:sp>
        <p:nvSpPr>
          <p:cNvPr id="33" name="Left Brace 32"/>
          <p:cNvSpPr/>
          <p:nvPr/>
        </p:nvSpPr>
        <p:spPr>
          <a:xfrm>
            <a:off x="3794341" y="3736748"/>
            <a:ext cx="152400" cy="60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p:cNvSpPr/>
          <p:nvPr/>
        </p:nvSpPr>
        <p:spPr>
          <a:xfrm>
            <a:off x="4724400" y="3736748"/>
            <a:ext cx="1524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p:cNvSpPr txBox="1"/>
          <p:nvPr/>
        </p:nvSpPr>
        <p:spPr>
          <a:xfrm>
            <a:off x="3903153" y="3733800"/>
            <a:ext cx="897447" cy="61555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800" dirty="0" smtClean="0">
                <a:latin typeface="+mj-lt"/>
              </a:rPr>
              <a:t>The Build pack  presented in predix viz., Used </a:t>
            </a:r>
            <a:r>
              <a:rPr lang="en-US" sz="800" b="1" dirty="0" smtClean="0">
                <a:latin typeface="+mj-lt"/>
              </a:rPr>
              <a:t>R2015 A</a:t>
            </a:r>
          </a:p>
          <a:p>
            <a:pPr algn="ctr" fontAlgn="base">
              <a:buClr>
                <a:schemeClr val="tx2"/>
              </a:buClr>
            </a:pPr>
            <a:r>
              <a:rPr lang="en-US" sz="800" dirty="0" smtClean="0">
                <a:latin typeface="+mj-lt"/>
              </a:rPr>
              <a:t>and created JAR for compilation</a:t>
            </a:r>
          </a:p>
        </p:txBody>
      </p:sp>
      <p:pic>
        <p:nvPicPr>
          <p:cNvPr id="40" name="Picture 39"/>
          <p:cNvPicPr>
            <a:picLocks noChangeAspect="1"/>
          </p:cNvPicPr>
          <p:nvPr/>
        </p:nvPicPr>
        <p:blipFill>
          <a:blip r:embed="rId8">
            <a:clrChange>
              <a:clrFrom>
                <a:srgbClr val="C7C2BC"/>
              </a:clrFrom>
              <a:clrTo>
                <a:srgbClr val="C7C2BC">
                  <a:alpha val="0"/>
                </a:srgbClr>
              </a:clrTo>
            </a:clrChange>
            <a:extLst>
              <a:ext uri="{BEBA8EAE-BF5A-486C-A8C5-ECC9F3942E4B}">
                <a14:imgProps xmlns:a14="http://schemas.microsoft.com/office/drawing/2010/main">
                  <a14:imgLayer r:embed="rId9">
                    <a14:imgEffect>
                      <a14:saturation sat="300000"/>
                    </a14:imgEffect>
                  </a14:imgLayer>
                </a14:imgProps>
              </a:ext>
            </a:extLst>
          </a:blip>
          <a:stretch>
            <a:fillRect/>
          </a:stretch>
        </p:blipFill>
        <p:spPr>
          <a:xfrm>
            <a:off x="4648200" y="4515489"/>
            <a:ext cx="1114697" cy="651724"/>
          </a:xfrm>
          <a:prstGeom prst="rect">
            <a:avLst/>
          </a:prstGeom>
        </p:spPr>
      </p:pic>
      <p:cxnSp>
        <p:nvCxnSpPr>
          <p:cNvPr id="42" name="Straight Arrow Connector 41"/>
          <p:cNvCxnSpPr>
            <a:stCxn id="22" idx="2"/>
            <a:endCxn id="32" idx="0"/>
          </p:cNvCxnSpPr>
          <p:nvPr/>
        </p:nvCxnSpPr>
        <p:spPr>
          <a:xfrm>
            <a:off x="3552322" y="2839627"/>
            <a:ext cx="2675" cy="202420"/>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1" idx="2"/>
            <a:endCxn id="35" idx="0"/>
          </p:cNvCxnSpPr>
          <p:nvPr/>
        </p:nvCxnSpPr>
        <p:spPr>
          <a:xfrm flipH="1">
            <a:off x="4351877" y="2841622"/>
            <a:ext cx="8323" cy="892178"/>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3" idx="2"/>
            <a:endCxn id="40" idx="0"/>
          </p:cNvCxnSpPr>
          <p:nvPr/>
        </p:nvCxnSpPr>
        <p:spPr>
          <a:xfrm flipH="1">
            <a:off x="5205549" y="2841622"/>
            <a:ext cx="261" cy="1673867"/>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895600" y="5456611"/>
            <a:ext cx="2723810" cy="7386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200" dirty="0" smtClean="0">
                <a:solidFill>
                  <a:srgbClr val="0070C0"/>
                </a:solidFill>
                <a:latin typeface="+mj-lt"/>
              </a:rPr>
              <a:t>Implement Services</a:t>
            </a:r>
          </a:p>
          <a:p>
            <a:pPr algn="ctr" fontAlgn="base">
              <a:buClr>
                <a:schemeClr val="tx2"/>
              </a:buClr>
            </a:pPr>
            <a:r>
              <a:rPr lang="en-US" sz="1200" dirty="0" smtClean="0">
                <a:latin typeface="+mj-lt"/>
              </a:rPr>
              <a:t>Leverage the Build packs and development tools of Predix and solved the problem Analytics component </a:t>
            </a:r>
            <a:endParaRPr lang="en-US" sz="1200" dirty="0">
              <a:latin typeface="+mj-lt"/>
            </a:endParaRPr>
          </a:p>
        </p:txBody>
      </p:sp>
      <p:sp>
        <p:nvSpPr>
          <p:cNvPr id="49" name="TextBox 48"/>
          <p:cNvSpPr txBox="1"/>
          <p:nvPr/>
        </p:nvSpPr>
        <p:spPr>
          <a:xfrm>
            <a:off x="6198326" y="5456611"/>
            <a:ext cx="2590800" cy="110799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200" dirty="0" smtClean="0">
                <a:solidFill>
                  <a:srgbClr val="0070C0"/>
                </a:solidFill>
                <a:latin typeface="+mj-lt"/>
              </a:rPr>
              <a:t>Deliver </a:t>
            </a:r>
            <a:endParaRPr lang="en-US" sz="1200" dirty="0">
              <a:solidFill>
                <a:srgbClr val="0070C0"/>
              </a:solidFill>
              <a:latin typeface="+mj-lt"/>
            </a:endParaRPr>
          </a:p>
          <a:p>
            <a:pPr algn="ctr" fontAlgn="base">
              <a:buClr>
                <a:schemeClr val="tx2"/>
              </a:buClr>
            </a:pPr>
            <a:r>
              <a:rPr lang="en-US" sz="1200" dirty="0" smtClean="0">
                <a:latin typeface="+mj-lt"/>
              </a:rPr>
              <a:t>Used </a:t>
            </a:r>
            <a:r>
              <a:rPr lang="en-US" sz="1200" dirty="0">
                <a:latin typeface="+mj-lt"/>
              </a:rPr>
              <a:t>the Predix cloud to deploy </a:t>
            </a:r>
            <a:r>
              <a:rPr lang="en-US" sz="1200" dirty="0" smtClean="0">
                <a:latin typeface="+mj-lt"/>
              </a:rPr>
              <a:t>the created micro </a:t>
            </a:r>
            <a:r>
              <a:rPr lang="en-US" sz="1200" dirty="0">
                <a:latin typeface="+mj-lt"/>
              </a:rPr>
              <a:t>services and </a:t>
            </a:r>
            <a:r>
              <a:rPr lang="en-US" sz="1200" dirty="0" smtClean="0">
                <a:latin typeface="+mj-lt"/>
              </a:rPr>
              <a:t>in </a:t>
            </a:r>
            <a:r>
              <a:rPr lang="en-US" sz="1200" dirty="0">
                <a:latin typeface="+mj-lt"/>
              </a:rPr>
              <a:t>secure </a:t>
            </a:r>
            <a:r>
              <a:rPr lang="en-US" sz="1200" dirty="0" smtClean="0">
                <a:latin typeface="+mj-lt"/>
              </a:rPr>
              <a:t>environments | </a:t>
            </a:r>
            <a:r>
              <a:rPr lang="en-US" sz="1200" dirty="0" smtClean="0">
                <a:solidFill>
                  <a:srgbClr val="0070C0"/>
                </a:solidFill>
                <a:latin typeface="+mj-lt"/>
              </a:rPr>
              <a:t>Integrated YouTube, Facebook &amp; Twitter Live feed data on landing page</a:t>
            </a:r>
          </a:p>
        </p:txBody>
      </p:sp>
      <p:pic>
        <p:nvPicPr>
          <p:cNvPr id="50" name="Picture 16" descr="Image result for data science"/>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a:stretch/>
        </p:blipFill>
        <p:spPr bwMode="auto">
          <a:xfrm>
            <a:off x="3962400" y="3139103"/>
            <a:ext cx="758422" cy="354986"/>
          </a:xfrm>
          <a:prstGeom prst="rect">
            <a:avLst/>
          </a:prstGeom>
          <a:noFill/>
          <a:extLst>
            <a:ext uri="{909E8E84-426E-40DD-AFC4-6F175D3DCCD1}">
              <a14:hiddenFill xmlns:a14="http://schemas.microsoft.com/office/drawing/2010/main">
                <a:solidFill>
                  <a:srgbClr val="FFFFFF"/>
                </a:solidFill>
              </a14:hiddenFill>
            </a:ext>
          </a:extLst>
        </p:spPr>
      </p:pic>
      <p:sp>
        <p:nvSpPr>
          <p:cNvPr id="51" name="Rounded Rectangle 50"/>
          <p:cNvSpPr/>
          <p:nvPr/>
        </p:nvSpPr>
        <p:spPr>
          <a:xfrm rot="16200000">
            <a:off x="1722331" y="3476256"/>
            <a:ext cx="1752598" cy="562697"/>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smtClean="0"/>
              <a:t>Data Ingestion</a:t>
            </a:r>
          </a:p>
          <a:p>
            <a:pPr algn="ctr"/>
            <a:r>
              <a:rPr lang="en-US" sz="1600" dirty="0" smtClean="0"/>
              <a:t>Microservice</a:t>
            </a:r>
            <a:endParaRPr lang="en-US" sz="1600" dirty="0"/>
          </a:p>
        </p:txBody>
      </p:sp>
      <p:pic>
        <p:nvPicPr>
          <p:cNvPr id="53" name="Picture 22" descr="Image result for use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086600" y="1470818"/>
            <a:ext cx="783426" cy="78342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p:cNvPicPr>
            <a:picLocks noChangeAspect="1"/>
          </p:cNvPicPr>
          <p:nvPr/>
        </p:nvPicPr>
        <p:blipFill>
          <a:blip r:embed="rId12"/>
          <a:stretch>
            <a:fillRect/>
          </a:stretch>
        </p:blipFill>
        <p:spPr>
          <a:xfrm>
            <a:off x="5998401" y="2424553"/>
            <a:ext cx="3014250" cy="1429100"/>
          </a:xfrm>
          <a:prstGeom prst="rect">
            <a:avLst/>
          </a:prstGeom>
        </p:spPr>
      </p:pic>
      <p:pic>
        <p:nvPicPr>
          <p:cNvPr id="56" name="Picture 55"/>
          <p:cNvPicPr>
            <a:picLocks noChangeAspect="1"/>
          </p:cNvPicPr>
          <p:nvPr/>
        </p:nvPicPr>
        <p:blipFill>
          <a:blip r:embed="rId13"/>
          <a:stretch>
            <a:fillRect/>
          </a:stretch>
        </p:blipFill>
        <p:spPr>
          <a:xfrm>
            <a:off x="7416465" y="3864523"/>
            <a:ext cx="1574415" cy="1556168"/>
          </a:xfrm>
          <a:prstGeom prst="rect">
            <a:avLst/>
          </a:prstGeom>
        </p:spPr>
      </p:pic>
      <p:pic>
        <p:nvPicPr>
          <p:cNvPr id="57" name="Picture 1" descr="image00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035548" y="3944983"/>
            <a:ext cx="135625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itle 1"/>
          <p:cNvSpPr txBox="1">
            <a:spLocks/>
          </p:cNvSpPr>
          <p:nvPr/>
        </p:nvSpPr>
        <p:spPr bwMode="gray">
          <a:xfrm>
            <a:off x="2209799" y="152400"/>
            <a:ext cx="4495801" cy="489789"/>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2500"/>
          </a:bodyPr>
          <a:lstStyle>
            <a:lvl1pPr algn="l" defTabSz="758085" rtl="0" eaLnBrk="1" latinLnBrk="0" hangingPunct="1">
              <a:spcBef>
                <a:spcPct val="0"/>
              </a:spcBef>
              <a:buNone/>
              <a:defRPr lang="en-US" sz="2700" b="1" kern="1200" dirty="0">
                <a:solidFill>
                  <a:schemeClr val="tx2"/>
                </a:solidFill>
                <a:latin typeface="Arial" pitchFamily="34" charset="0"/>
                <a:ea typeface="+mj-ea"/>
                <a:cs typeface="Arial" pitchFamily="34" charset="0"/>
              </a:defRPr>
            </a:lvl1pPr>
          </a:lstStyle>
          <a:p>
            <a:pPr algn="ctr"/>
            <a:r>
              <a:rPr lang="en-US" sz="3200" dirty="0">
                <a:solidFill>
                  <a:srgbClr val="00B0F0"/>
                </a:solidFill>
                <a:latin typeface="GE Inspira"/>
              </a:rPr>
              <a:t>Technology Integration</a:t>
            </a:r>
          </a:p>
        </p:txBody>
      </p:sp>
      <p:cxnSp>
        <p:nvCxnSpPr>
          <p:cNvPr id="62" name="Elbow Connector 61"/>
          <p:cNvCxnSpPr/>
          <p:nvPr/>
        </p:nvCxnSpPr>
        <p:spPr>
          <a:xfrm rot="16200000" flipH="1">
            <a:off x="4365311" y="1971991"/>
            <a:ext cx="339543" cy="6161399"/>
          </a:xfrm>
          <a:prstGeom prst="bentConnector3">
            <a:avLst>
              <a:gd name="adj1" fmla="val 167326"/>
            </a:avLst>
          </a:prstGeom>
          <a:ln>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62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txBox="1">
            <a:spLocks/>
          </p:cNvSpPr>
          <p:nvPr/>
        </p:nvSpPr>
        <p:spPr bwMode="gray">
          <a:xfrm>
            <a:off x="121449" y="220807"/>
            <a:ext cx="8839200" cy="845993"/>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l" defTabSz="758085" rtl="0" eaLnBrk="1" latinLnBrk="0" hangingPunct="1">
              <a:spcBef>
                <a:spcPct val="0"/>
              </a:spcBef>
              <a:buNone/>
              <a:defRPr lang="en-US" sz="2700" b="1" kern="1200" dirty="0">
                <a:solidFill>
                  <a:schemeClr val="tx2"/>
                </a:solidFill>
                <a:latin typeface="Arial" pitchFamily="34" charset="0"/>
                <a:ea typeface="+mj-ea"/>
                <a:cs typeface="Arial" pitchFamily="34" charset="0"/>
              </a:defRPr>
            </a:lvl1pPr>
          </a:lstStyle>
          <a:p>
            <a:pPr algn="ctr"/>
            <a:r>
              <a:rPr lang="en-US" sz="3200" dirty="0" smtClean="0">
                <a:latin typeface="GE Inspira"/>
              </a:rPr>
              <a:t>Application Screenshot</a:t>
            </a:r>
            <a:endParaRPr lang="en-US" sz="3200" dirty="0">
              <a:latin typeface="GE Inspir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989291"/>
            <a:ext cx="5591175"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2133600" y="2017991"/>
            <a:ext cx="5029200" cy="457200"/>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7" name="Straight Arrow Connector 6"/>
          <p:cNvCxnSpPr>
            <a:stCxn id="5" idx="3"/>
            <a:endCxn id="8" idx="1"/>
          </p:cNvCxnSpPr>
          <p:nvPr/>
        </p:nvCxnSpPr>
        <p:spPr>
          <a:xfrm>
            <a:off x="7162800" y="2246591"/>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7696200" y="2154258"/>
            <a:ext cx="9144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200" dirty="0" smtClean="0">
                <a:latin typeface="+mj-lt"/>
              </a:rPr>
              <a:t>Time Frame</a:t>
            </a:r>
          </a:p>
        </p:txBody>
      </p:sp>
      <p:sp>
        <p:nvSpPr>
          <p:cNvPr id="13" name="Rounded Rectangle 12"/>
          <p:cNvSpPr/>
          <p:nvPr/>
        </p:nvSpPr>
        <p:spPr>
          <a:xfrm>
            <a:off x="1828800" y="1408391"/>
            <a:ext cx="381000" cy="745867"/>
          </a:xfrm>
          <a:prstGeom prst="round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14" name="Straight Arrow Connector 13"/>
          <p:cNvCxnSpPr>
            <a:stCxn id="13" idx="0"/>
            <a:endCxn id="17" idx="2"/>
          </p:cNvCxnSpPr>
          <p:nvPr/>
        </p:nvCxnSpPr>
        <p:spPr>
          <a:xfrm flipV="1">
            <a:off x="2019300" y="1143000"/>
            <a:ext cx="0" cy="26539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1562100" y="958334"/>
            <a:ext cx="914400" cy="18466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200" dirty="0" smtClean="0">
                <a:latin typeface="+mj-lt"/>
              </a:rPr>
              <a:t>Variables</a:t>
            </a:r>
          </a:p>
        </p:txBody>
      </p:sp>
      <p:cxnSp>
        <p:nvCxnSpPr>
          <p:cNvPr id="20" name="Straight Arrow Connector 19"/>
          <p:cNvCxnSpPr>
            <a:stCxn id="3076" idx="3"/>
            <a:endCxn id="21" idx="1"/>
          </p:cNvCxnSpPr>
          <p:nvPr/>
        </p:nvCxnSpPr>
        <p:spPr>
          <a:xfrm flipV="1">
            <a:off x="6444061" y="5115878"/>
            <a:ext cx="928289" cy="5215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7372350" y="4684991"/>
            <a:ext cx="1104900" cy="86177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400" dirty="0" smtClean="0">
                <a:latin typeface="+mj-lt"/>
              </a:rPr>
              <a:t>Coordinate data on satellite map image</a:t>
            </a:r>
          </a:p>
        </p:txBody>
      </p:sp>
      <p:pic>
        <p:nvPicPr>
          <p:cNvPr id="3076" name="Picture 1" descr="image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4684991"/>
            <a:ext cx="4234261" cy="190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Line 14"/>
          <p:cNvSpPr>
            <a:spLocks noChangeShapeType="1"/>
          </p:cNvSpPr>
          <p:nvPr/>
        </p:nvSpPr>
        <p:spPr bwMode="auto">
          <a:xfrm>
            <a:off x="296840" y="838200"/>
            <a:ext cx="8618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lstStyle>
            <a:defPPr>
              <a:defRPr lang="en-US"/>
            </a:defPPr>
            <a:lvl1pPr algn="l" rtl="0" eaLnBrk="0" fontAlgn="base" hangingPunct="0">
              <a:spcBef>
                <a:spcPct val="0"/>
              </a:spcBef>
              <a:spcAft>
                <a:spcPct val="0"/>
              </a:spcAft>
              <a:defRPr sz="3200" kern="1200">
                <a:solidFill>
                  <a:schemeClr val="tx1"/>
                </a:solidFill>
                <a:latin typeface="GE Inspira Pitch" pitchFamily="34" charset="0"/>
                <a:ea typeface="+mn-ea"/>
                <a:cs typeface="+mn-cs"/>
              </a:defRPr>
            </a:lvl1pPr>
            <a:lvl2pPr marL="457200" algn="l" rtl="0" eaLnBrk="0" fontAlgn="base" hangingPunct="0">
              <a:spcBef>
                <a:spcPct val="0"/>
              </a:spcBef>
              <a:spcAft>
                <a:spcPct val="0"/>
              </a:spcAft>
              <a:defRPr sz="3200" kern="1200">
                <a:solidFill>
                  <a:schemeClr val="tx1"/>
                </a:solidFill>
                <a:latin typeface="GE Inspira Pitch" pitchFamily="34" charset="0"/>
                <a:ea typeface="+mn-ea"/>
                <a:cs typeface="+mn-cs"/>
              </a:defRPr>
            </a:lvl2pPr>
            <a:lvl3pPr marL="914400" algn="l" rtl="0" eaLnBrk="0" fontAlgn="base" hangingPunct="0">
              <a:spcBef>
                <a:spcPct val="0"/>
              </a:spcBef>
              <a:spcAft>
                <a:spcPct val="0"/>
              </a:spcAft>
              <a:defRPr sz="3200" kern="1200">
                <a:solidFill>
                  <a:schemeClr val="tx1"/>
                </a:solidFill>
                <a:latin typeface="GE Inspira Pitch"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GE Inspira Pitch"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GE Inspira Pitch" pitchFamily="34" charset="0"/>
                <a:ea typeface="+mn-ea"/>
                <a:cs typeface="+mn-cs"/>
              </a:defRPr>
            </a:lvl5pPr>
            <a:lvl6pPr marL="2286000" algn="l" defTabSz="914400" rtl="0" eaLnBrk="1" latinLnBrk="0" hangingPunct="1">
              <a:defRPr sz="3200" kern="1200">
                <a:solidFill>
                  <a:schemeClr val="tx1"/>
                </a:solidFill>
                <a:latin typeface="GE Inspira Pitch" pitchFamily="34" charset="0"/>
                <a:ea typeface="+mn-ea"/>
                <a:cs typeface="+mn-cs"/>
              </a:defRPr>
            </a:lvl6pPr>
            <a:lvl7pPr marL="2743200" algn="l" defTabSz="914400" rtl="0" eaLnBrk="1" latinLnBrk="0" hangingPunct="1">
              <a:defRPr sz="3200" kern="1200">
                <a:solidFill>
                  <a:schemeClr val="tx1"/>
                </a:solidFill>
                <a:latin typeface="GE Inspira Pitch" pitchFamily="34" charset="0"/>
                <a:ea typeface="+mn-ea"/>
                <a:cs typeface="+mn-cs"/>
              </a:defRPr>
            </a:lvl7pPr>
            <a:lvl8pPr marL="3200400" algn="l" defTabSz="914400" rtl="0" eaLnBrk="1" latinLnBrk="0" hangingPunct="1">
              <a:defRPr sz="3200" kern="1200">
                <a:solidFill>
                  <a:schemeClr val="tx1"/>
                </a:solidFill>
                <a:latin typeface="GE Inspira Pitch" pitchFamily="34" charset="0"/>
                <a:ea typeface="+mn-ea"/>
                <a:cs typeface="+mn-cs"/>
              </a:defRPr>
            </a:lvl8pPr>
            <a:lvl9pPr marL="3657600" algn="l" defTabSz="914400" rtl="0" eaLnBrk="1" latinLnBrk="0" hangingPunct="1">
              <a:defRPr sz="3200" kern="1200">
                <a:solidFill>
                  <a:schemeClr val="tx1"/>
                </a:solidFill>
                <a:latin typeface="GE Inspira Pitch" pitchFamily="34" charset="0"/>
                <a:ea typeface="+mn-ea"/>
                <a:cs typeface="+mn-cs"/>
              </a:defRPr>
            </a:lvl9pPr>
          </a:lstStyle>
          <a:p>
            <a:endParaRPr lang="en-US">
              <a:latin typeface="GE Inspira" panose="020F0603030400020203" pitchFamily="34" charset="0"/>
            </a:endParaRPr>
          </a:p>
        </p:txBody>
      </p:sp>
    </p:spTree>
    <p:extLst>
      <p:ext uri="{BB962C8B-B14F-4D97-AF65-F5344CB8AC3E}">
        <p14:creationId xmlns:p14="http://schemas.microsoft.com/office/powerpoint/2010/main" val="1195123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797</TotalTime>
  <Words>406</Words>
  <Application>Microsoft Office PowerPoint</Application>
  <PresentationFormat>On-screen Show (4:3)</PresentationFormat>
  <Paragraphs>57</Paragraphs>
  <Slides>5</Slides>
  <Notes>0</Notes>
  <HiddenSlides>1</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Office Theme</vt:lpstr>
      <vt:lpstr>1_Tech Mahindra Powerpoint Template</vt:lpstr>
      <vt:lpstr>PowerPoint Presentation</vt:lpstr>
      <vt:lpstr>Problem Statement</vt:lpstr>
      <vt:lpstr>PowerPoint Presentation</vt:lpstr>
      <vt:lpstr>Connectivity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Avio Aero  - a GE Aviation</dc:title>
  <dc:creator>TechMadmin</dc:creator>
  <cp:lastModifiedBy>Anirban_Mukherjee1</cp:lastModifiedBy>
  <cp:revision>66</cp:revision>
  <dcterms:created xsi:type="dcterms:W3CDTF">2016-09-17T06:36:32Z</dcterms:created>
  <dcterms:modified xsi:type="dcterms:W3CDTF">2016-09-20T12:09:50Z</dcterms:modified>
</cp:coreProperties>
</file>