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5"/>
  </p:notesMasterIdLst>
  <p:sldIdLst>
    <p:sldId id="256" r:id="rId2"/>
    <p:sldId id="276" r:id="rId3"/>
    <p:sldId id="391" r:id="rId4"/>
    <p:sldId id="269" r:id="rId5"/>
    <p:sldId id="278" r:id="rId6"/>
    <p:sldId id="392" r:id="rId7"/>
    <p:sldId id="378" r:id="rId8"/>
    <p:sldId id="271" r:id="rId9"/>
    <p:sldId id="270" r:id="rId10"/>
    <p:sldId id="272" r:id="rId11"/>
    <p:sldId id="273" r:id="rId12"/>
    <p:sldId id="274" r:id="rId13"/>
    <p:sldId id="379" r:id="rId14"/>
    <p:sldId id="275" r:id="rId15"/>
    <p:sldId id="277" r:id="rId16"/>
    <p:sldId id="279" r:id="rId17"/>
    <p:sldId id="285" r:id="rId18"/>
    <p:sldId id="282" r:id="rId19"/>
    <p:sldId id="281" r:id="rId20"/>
    <p:sldId id="283" r:id="rId21"/>
    <p:sldId id="284" r:id="rId22"/>
    <p:sldId id="286" r:id="rId23"/>
    <p:sldId id="294" r:id="rId24"/>
    <p:sldId id="297" r:id="rId25"/>
    <p:sldId id="290" r:id="rId26"/>
    <p:sldId id="300" r:id="rId27"/>
    <p:sldId id="299" r:id="rId28"/>
    <p:sldId id="301" r:id="rId29"/>
    <p:sldId id="380" r:id="rId30"/>
    <p:sldId id="309" r:id="rId31"/>
    <p:sldId id="308" r:id="rId32"/>
    <p:sldId id="302" r:id="rId33"/>
    <p:sldId id="310" r:id="rId34"/>
    <p:sldId id="311" r:id="rId35"/>
    <p:sldId id="303" r:id="rId36"/>
    <p:sldId id="314" r:id="rId37"/>
    <p:sldId id="298" r:id="rId38"/>
    <p:sldId id="312" r:id="rId39"/>
    <p:sldId id="315" r:id="rId40"/>
    <p:sldId id="304" r:id="rId41"/>
    <p:sldId id="349" r:id="rId42"/>
    <p:sldId id="316" r:id="rId43"/>
    <p:sldId id="381" r:id="rId44"/>
    <p:sldId id="396" r:id="rId45"/>
    <p:sldId id="398" r:id="rId46"/>
    <p:sldId id="382" r:id="rId47"/>
    <p:sldId id="323" r:id="rId48"/>
    <p:sldId id="383" r:id="rId49"/>
    <p:sldId id="339" r:id="rId50"/>
    <p:sldId id="384" r:id="rId51"/>
    <p:sldId id="340" r:id="rId52"/>
    <p:sldId id="325" r:id="rId53"/>
    <p:sldId id="385" r:id="rId54"/>
    <p:sldId id="386" r:id="rId55"/>
    <p:sldId id="341" r:id="rId56"/>
    <p:sldId id="387" r:id="rId57"/>
    <p:sldId id="342" r:id="rId58"/>
    <p:sldId id="344" r:id="rId59"/>
    <p:sldId id="345" r:id="rId60"/>
    <p:sldId id="346" r:id="rId61"/>
    <p:sldId id="347" r:id="rId62"/>
    <p:sldId id="348" r:id="rId63"/>
    <p:sldId id="261" r:id="rId64"/>
    <p:sldId id="388" r:id="rId65"/>
    <p:sldId id="353" r:id="rId66"/>
    <p:sldId id="390" r:id="rId67"/>
    <p:sldId id="389" r:id="rId68"/>
    <p:sldId id="354" r:id="rId69"/>
    <p:sldId id="356" r:id="rId70"/>
    <p:sldId id="357" r:id="rId71"/>
    <p:sldId id="355" r:id="rId72"/>
    <p:sldId id="399" r:id="rId73"/>
    <p:sldId id="343" r:id="rId74"/>
    <p:sldId id="326" r:id="rId75"/>
    <p:sldId id="327" r:id="rId76"/>
    <p:sldId id="328" r:id="rId77"/>
    <p:sldId id="329" r:id="rId78"/>
    <p:sldId id="330" r:id="rId79"/>
    <p:sldId id="332" r:id="rId80"/>
    <p:sldId id="333" r:id="rId81"/>
    <p:sldId id="334" r:id="rId82"/>
    <p:sldId id="335" r:id="rId83"/>
    <p:sldId id="336" r:id="rId8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22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C6568-E8BD-4A01-A231-72BBEA8923C1}" v="1620" dt="2023-10-17T07:56:11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41" autoAdjust="0"/>
    <p:restoredTop sz="96261" autoAdjust="0"/>
  </p:normalViewPr>
  <p:slideViewPr>
    <p:cSldViewPr snapToGrid="0">
      <p:cViewPr varScale="1">
        <p:scale>
          <a:sx n="118" d="100"/>
          <a:sy n="118" d="100"/>
        </p:scale>
        <p:origin x="619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824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6/11/relationships/changesInfo" Target="changesInfos/changesInfo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o Cremonesi" userId="13d14639-f1b0-4e38-a368-517891c8e680" providerId="ADAL" clId="{3BDA1006-8030-4FB6-94F4-45B6FF1D9395}"/>
    <pc:docChg chg="modSld">
      <pc:chgData name="Paolo Cremonesi" userId="13d14639-f1b0-4e38-a368-517891c8e680" providerId="ADAL" clId="{3BDA1006-8030-4FB6-94F4-45B6FF1D9395}" dt="2023-07-19T12:32:23.927" v="2" actId="1036"/>
      <pc:docMkLst>
        <pc:docMk/>
      </pc:docMkLst>
      <pc:sldChg chg="modSp mod">
        <pc:chgData name="Paolo Cremonesi" userId="13d14639-f1b0-4e38-a368-517891c8e680" providerId="ADAL" clId="{3BDA1006-8030-4FB6-94F4-45B6FF1D9395}" dt="2023-07-19T12:23:12.669" v="1" actId="20577"/>
        <pc:sldMkLst>
          <pc:docMk/>
          <pc:sldMk cId="491965202" sldId="256"/>
        </pc:sldMkLst>
        <pc:spChg chg="mod">
          <ac:chgData name="Paolo Cremonesi" userId="13d14639-f1b0-4e38-a368-517891c8e680" providerId="ADAL" clId="{3BDA1006-8030-4FB6-94F4-45B6FF1D9395}" dt="2023-07-19T12:23:12.669" v="1" actId="20577"/>
          <ac:spMkLst>
            <pc:docMk/>
            <pc:sldMk cId="491965202" sldId="256"/>
            <ac:spMk id="2" creationId="{DA03EC52-43D1-190A-B8F2-688E91EF0FB2}"/>
          </ac:spMkLst>
        </pc:spChg>
      </pc:sldChg>
      <pc:sldChg chg="modSp">
        <pc:chgData name="Paolo Cremonesi" userId="13d14639-f1b0-4e38-a368-517891c8e680" providerId="ADAL" clId="{3BDA1006-8030-4FB6-94F4-45B6FF1D9395}" dt="2023-07-19T12:32:23.927" v="2" actId="1036"/>
        <pc:sldMkLst>
          <pc:docMk/>
          <pc:sldMk cId="1148176105" sldId="356"/>
        </pc:sldMkLst>
        <pc:picChg chg="mod">
          <ac:chgData name="Paolo Cremonesi" userId="13d14639-f1b0-4e38-a368-517891c8e680" providerId="ADAL" clId="{3BDA1006-8030-4FB6-94F4-45B6FF1D9395}" dt="2023-07-19T12:32:23.927" v="2" actId="1036"/>
          <ac:picMkLst>
            <pc:docMk/>
            <pc:sldMk cId="1148176105" sldId="356"/>
            <ac:picMk id="1026" creationId="{34DDAADB-6136-0E0D-C0A4-F7F58BE7EAE6}"/>
          </ac:picMkLst>
        </pc:picChg>
      </pc:sldChg>
    </pc:docChg>
  </pc:docChgLst>
  <pc:docChgLst>
    <pc:chgData name="Paolo Cremonesi" userId="13d14639-f1b0-4e38-a368-517891c8e680" providerId="ADAL" clId="{8F681696-C12D-4A0B-B42C-62DFC1593A7F}"/>
    <pc:docChg chg="undo redo custSel addSld delSld modSld sldOrd modMainMaster">
      <pc:chgData name="Paolo Cremonesi" userId="13d14639-f1b0-4e38-a368-517891c8e680" providerId="ADAL" clId="{8F681696-C12D-4A0B-B42C-62DFC1593A7F}" dt="2023-05-28T21:24:20.155" v="11645" actId="20577"/>
      <pc:docMkLst>
        <pc:docMk/>
      </pc:docMkLst>
      <pc:sldChg chg="modSp mod">
        <pc:chgData name="Paolo Cremonesi" userId="13d14639-f1b0-4e38-a368-517891c8e680" providerId="ADAL" clId="{8F681696-C12D-4A0B-B42C-62DFC1593A7F}" dt="2023-05-28T21:18:38.576" v="11612"/>
        <pc:sldMkLst>
          <pc:docMk/>
          <pc:sldMk cId="491965202" sldId="256"/>
        </pc:sldMkLst>
        <pc:spChg chg="mod">
          <ac:chgData name="Paolo Cremonesi" userId="13d14639-f1b0-4e38-a368-517891c8e680" providerId="ADAL" clId="{8F681696-C12D-4A0B-B42C-62DFC1593A7F}" dt="2023-05-28T21:18:38.576" v="11612"/>
          <ac:spMkLst>
            <pc:docMk/>
            <pc:sldMk cId="491965202" sldId="256"/>
            <ac:spMk id="2" creationId="{DA03EC52-43D1-190A-B8F2-688E91EF0FB2}"/>
          </ac:spMkLst>
        </pc:spChg>
      </pc:sldChg>
      <pc:sldChg chg="del">
        <pc:chgData name="Paolo Cremonesi" userId="13d14639-f1b0-4e38-a368-517891c8e680" providerId="ADAL" clId="{8F681696-C12D-4A0B-B42C-62DFC1593A7F}" dt="2023-05-27T16:15:27.697" v="8953" actId="2696"/>
        <pc:sldMkLst>
          <pc:docMk/>
          <pc:sldMk cId="1787727318" sldId="257"/>
        </pc:sldMkLst>
      </pc:sldChg>
      <pc:sldChg chg="add del">
        <pc:chgData name="Paolo Cremonesi" userId="13d14639-f1b0-4e38-a368-517891c8e680" providerId="ADAL" clId="{8F681696-C12D-4A0B-B42C-62DFC1593A7F}" dt="2023-05-28T21:14:22.031" v="11609" actId="47"/>
        <pc:sldMkLst>
          <pc:docMk/>
          <pc:sldMk cId="3246496690" sldId="257"/>
        </pc:sldMkLst>
      </pc:sldChg>
      <pc:sldChg chg="modSp mod">
        <pc:chgData name="Paolo Cremonesi" userId="13d14639-f1b0-4e38-a368-517891c8e680" providerId="ADAL" clId="{8F681696-C12D-4A0B-B42C-62DFC1593A7F}" dt="2023-05-27T17:21:27.536" v="10091" actId="6549"/>
        <pc:sldMkLst>
          <pc:docMk/>
          <pc:sldMk cId="335149531" sldId="258"/>
        </pc:sldMkLst>
        <pc:spChg chg="mod">
          <ac:chgData name="Paolo Cremonesi" userId="13d14639-f1b0-4e38-a368-517891c8e680" providerId="ADAL" clId="{8F681696-C12D-4A0B-B42C-62DFC1593A7F}" dt="2023-05-27T17:21:27.536" v="10091" actId="6549"/>
          <ac:spMkLst>
            <pc:docMk/>
            <pc:sldMk cId="335149531" sldId="258"/>
            <ac:spMk id="3" creationId="{D2F8C9FC-1899-3B48-C23D-579BDEC6BEAE}"/>
          </ac:spMkLst>
        </pc:spChg>
      </pc:sldChg>
      <pc:sldChg chg="modSp mod">
        <pc:chgData name="Paolo Cremonesi" userId="13d14639-f1b0-4e38-a368-517891c8e680" providerId="ADAL" clId="{8F681696-C12D-4A0B-B42C-62DFC1593A7F}" dt="2023-05-27T17:14:23.576" v="9905" actId="114"/>
        <pc:sldMkLst>
          <pc:docMk/>
          <pc:sldMk cId="3641652206" sldId="261"/>
        </pc:sldMkLst>
        <pc:spChg chg="mod">
          <ac:chgData name="Paolo Cremonesi" userId="13d14639-f1b0-4e38-a368-517891c8e680" providerId="ADAL" clId="{8F681696-C12D-4A0B-B42C-62DFC1593A7F}" dt="2023-05-26T15:24:14.242" v="5492" actId="20577"/>
          <ac:spMkLst>
            <pc:docMk/>
            <pc:sldMk cId="3641652206" sldId="261"/>
            <ac:spMk id="2" creationId="{AC311BBD-1D35-BB6E-2673-C6DAE91C34B8}"/>
          </ac:spMkLst>
        </pc:spChg>
        <pc:spChg chg="mod">
          <ac:chgData name="Paolo Cremonesi" userId="13d14639-f1b0-4e38-a368-517891c8e680" providerId="ADAL" clId="{8F681696-C12D-4A0B-B42C-62DFC1593A7F}" dt="2023-05-27T17:14:23.576" v="9905" actId="114"/>
          <ac:spMkLst>
            <pc:docMk/>
            <pc:sldMk cId="3641652206" sldId="261"/>
            <ac:spMk id="3" creationId="{2695C04A-F9A7-F5BC-16D7-8582A7F393A8}"/>
          </ac:spMkLst>
        </pc:spChg>
        <pc:picChg chg="mod">
          <ac:chgData name="Paolo Cremonesi" userId="13d14639-f1b0-4e38-a368-517891c8e680" providerId="ADAL" clId="{8F681696-C12D-4A0B-B42C-62DFC1593A7F}" dt="2023-05-26T15:30:48.350" v="5742" actId="1035"/>
          <ac:picMkLst>
            <pc:docMk/>
            <pc:sldMk cId="3641652206" sldId="261"/>
            <ac:picMk id="7" creationId="{FCD3C89D-60C3-7BB6-9A88-DC53A672A357}"/>
          </ac:picMkLst>
        </pc:picChg>
      </pc:sldChg>
      <pc:sldChg chg="del">
        <pc:chgData name="Paolo Cremonesi" userId="13d14639-f1b0-4e38-a368-517891c8e680" providerId="ADAL" clId="{8F681696-C12D-4A0B-B42C-62DFC1593A7F}" dt="2023-05-26T15:32:37.692" v="5777" actId="47"/>
        <pc:sldMkLst>
          <pc:docMk/>
          <pc:sldMk cId="2730392649" sldId="262"/>
        </pc:sldMkLst>
      </pc:sldChg>
      <pc:sldChg chg="modSp mod modShow">
        <pc:chgData name="Paolo Cremonesi" userId="13d14639-f1b0-4e38-a368-517891c8e680" providerId="ADAL" clId="{8F681696-C12D-4A0B-B42C-62DFC1593A7F}" dt="2023-05-27T17:19:35.386" v="9950" actId="729"/>
        <pc:sldMkLst>
          <pc:docMk/>
          <pc:sldMk cId="1728623709" sldId="263"/>
        </pc:sldMkLst>
        <pc:spChg chg="mod">
          <ac:chgData name="Paolo Cremonesi" userId="13d14639-f1b0-4e38-a368-517891c8e680" providerId="ADAL" clId="{8F681696-C12D-4A0B-B42C-62DFC1593A7F}" dt="2023-05-26T15:32:51.668" v="5778" actId="1076"/>
          <ac:spMkLst>
            <pc:docMk/>
            <pc:sldMk cId="1728623709" sldId="263"/>
            <ac:spMk id="4" creationId="{06EDB969-F2A1-6DB3-4328-2C9F988495E9}"/>
          </ac:spMkLst>
        </pc:spChg>
      </pc:sldChg>
      <pc:sldChg chg="modSp del mod">
        <pc:chgData name="Paolo Cremonesi" userId="13d14639-f1b0-4e38-a368-517891c8e680" providerId="ADAL" clId="{8F681696-C12D-4A0B-B42C-62DFC1593A7F}" dt="2023-05-26T15:33:52.757" v="5779" actId="47"/>
        <pc:sldMkLst>
          <pc:docMk/>
          <pc:sldMk cId="2777187611" sldId="264"/>
        </pc:sldMkLst>
        <pc:spChg chg="mod">
          <ac:chgData name="Paolo Cremonesi" userId="13d14639-f1b0-4e38-a368-517891c8e680" providerId="ADAL" clId="{8F681696-C12D-4A0B-B42C-62DFC1593A7F}" dt="2023-05-26T09:22:54.186" v="1328" actId="6549"/>
          <ac:spMkLst>
            <pc:docMk/>
            <pc:sldMk cId="2777187611" sldId="264"/>
            <ac:spMk id="3" creationId="{0BC6D099-3440-6BEC-0F69-BDCA12379B92}"/>
          </ac:spMkLst>
        </pc:spChg>
      </pc:sldChg>
      <pc:sldChg chg="add del">
        <pc:chgData name="Paolo Cremonesi" userId="13d14639-f1b0-4e38-a368-517891c8e680" providerId="ADAL" clId="{8F681696-C12D-4A0B-B42C-62DFC1593A7F}" dt="2023-05-28T21:14:27.575" v="11611" actId="47"/>
        <pc:sldMkLst>
          <pc:docMk/>
          <pc:sldMk cId="1934876124" sldId="265"/>
        </pc:sldMkLst>
      </pc:sldChg>
      <pc:sldChg chg="del">
        <pc:chgData name="Paolo Cremonesi" userId="13d14639-f1b0-4e38-a368-517891c8e680" providerId="ADAL" clId="{8F681696-C12D-4A0B-B42C-62DFC1593A7F}" dt="2023-05-26T15:21:53.574" v="5407" actId="2696"/>
        <pc:sldMkLst>
          <pc:docMk/>
          <pc:sldMk cId="3066660342" sldId="265"/>
        </pc:sldMkLst>
      </pc:sldChg>
      <pc:sldChg chg="del">
        <pc:chgData name="Paolo Cremonesi" userId="13d14639-f1b0-4e38-a368-517891c8e680" providerId="ADAL" clId="{8F681696-C12D-4A0B-B42C-62DFC1593A7F}" dt="2023-05-26T15:21:53.574" v="5407" actId="2696"/>
        <pc:sldMkLst>
          <pc:docMk/>
          <pc:sldMk cId="538544389" sldId="266"/>
        </pc:sldMkLst>
      </pc:sldChg>
      <pc:sldChg chg="add del">
        <pc:chgData name="Paolo Cremonesi" userId="13d14639-f1b0-4e38-a368-517891c8e680" providerId="ADAL" clId="{8F681696-C12D-4A0B-B42C-62DFC1593A7F}" dt="2023-05-27T09:57:13.274" v="7462" actId="47"/>
        <pc:sldMkLst>
          <pc:docMk/>
          <pc:sldMk cId="611311136" sldId="266"/>
        </pc:sldMkLst>
      </pc:sldChg>
      <pc:sldChg chg="modSp del">
        <pc:chgData name="Paolo Cremonesi" userId="13d14639-f1b0-4e38-a368-517891c8e680" providerId="ADAL" clId="{8F681696-C12D-4A0B-B42C-62DFC1593A7F}" dt="2023-05-26T15:21:39.871" v="5406" actId="47"/>
        <pc:sldMkLst>
          <pc:docMk/>
          <pc:sldMk cId="749751920" sldId="267"/>
        </pc:sldMkLst>
        <pc:picChg chg="mod">
          <ac:chgData name="Paolo Cremonesi" userId="13d14639-f1b0-4e38-a368-517891c8e680" providerId="ADAL" clId="{8F681696-C12D-4A0B-B42C-62DFC1593A7F}" dt="2023-05-26T10:25:37.308" v="2280" actId="1076"/>
          <ac:picMkLst>
            <pc:docMk/>
            <pc:sldMk cId="749751920" sldId="267"/>
            <ac:picMk id="4" creationId="{AB9B7499-5E27-CCDE-43F1-DD315E392D47}"/>
          </ac:picMkLst>
        </pc:picChg>
        <pc:picChg chg="mod">
          <ac:chgData name="Paolo Cremonesi" userId="13d14639-f1b0-4e38-a368-517891c8e680" providerId="ADAL" clId="{8F681696-C12D-4A0B-B42C-62DFC1593A7F}" dt="2023-05-26T10:25:42.405" v="2281" actId="1076"/>
          <ac:picMkLst>
            <pc:docMk/>
            <pc:sldMk cId="749751920" sldId="267"/>
            <ac:picMk id="6" creationId="{042B069E-3A42-F27A-5AC7-0D8B956DBE20}"/>
          </ac:picMkLst>
        </pc:picChg>
      </pc:sldChg>
      <pc:sldChg chg="modSp del mod modShow">
        <pc:chgData name="Paolo Cremonesi" userId="13d14639-f1b0-4e38-a368-517891c8e680" providerId="ADAL" clId="{8F681696-C12D-4A0B-B42C-62DFC1593A7F}" dt="2023-05-28T19:21:31.407" v="10111" actId="47"/>
        <pc:sldMkLst>
          <pc:docMk/>
          <pc:sldMk cId="2437157442" sldId="268"/>
        </pc:sldMkLst>
        <pc:spChg chg="mod">
          <ac:chgData name="Paolo Cremonesi" userId="13d14639-f1b0-4e38-a368-517891c8e680" providerId="ADAL" clId="{8F681696-C12D-4A0B-B42C-62DFC1593A7F}" dt="2023-05-28T19:21:06.028" v="10110" actId="20577"/>
          <ac:spMkLst>
            <pc:docMk/>
            <pc:sldMk cId="2437157442" sldId="268"/>
            <ac:spMk id="3" creationId="{109F8531-E085-FE73-FCBD-41DB7AB039A6}"/>
          </ac:spMkLst>
        </pc:spChg>
      </pc:sldChg>
      <pc:sldChg chg="modSp">
        <pc:chgData name="Paolo Cremonesi" userId="13d14639-f1b0-4e38-a368-517891c8e680" providerId="ADAL" clId="{8F681696-C12D-4A0B-B42C-62DFC1593A7F}" dt="2023-05-26T09:44:50.950" v="1819" actId="20577"/>
        <pc:sldMkLst>
          <pc:docMk/>
          <pc:sldMk cId="3539092958" sldId="269"/>
        </pc:sldMkLst>
        <pc:spChg chg="mod">
          <ac:chgData name="Paolo Cremonesi" userId="13d14639-f1b0-4e38-a368-517891c8e680" providerId="ADAL" clId="{8F681696-C12D-4A0B-B42C-62DFC1593A7F}" dt="2023-05-26T09:44:50.950" v="1819" actId="20577"/>
          <ac:spMkLst>
            <pc:docMk/>
            <pc:sldMk cId="3539092958" sldId="269"/>
            <ac:spMk id="3" creationId="{109F8531-E085-FE73-FCBD-41DB7AB039A6}"/>
          </ac:spMkLst>
        </pc:spChg>
      </pc:sldChg>
      <pc:sldChg chg="modSp mod">
        <pc:chgData name="Paolo Cremonesi" userId="13d14639-f1b0-4e38-a368-517891c8e680" providerId="ADAL" clId="{8F681696-C12D-4A0B-B42C-62DFC1593A7F}" dt="2023-05-28T19:22:41.333" v="10112" actId="113"/>
        <pc:sldMkLst>
          <pc:docMk/>
          <pc:sldMk cId="981380211" sldId="274"/>
        </pc:sldMkLst>
        <pc:spChg chg="mod">
          <ac:chgData name="Paolo Cremonesi" userId="13d14639-f1b0-4e38-a368-517891c8e680" providerId="ADAL" clId="{8F681696-C12D-4A0B-B42C-62DFC1593A7F}" dt="2023-05-27T16:23:07.297" v="9070" actId="6549"/>
          <ac:spMkLst>
            <pc:docMk/>
            <pc:sldMk cId="981380211" sldId="274"/>
            <ac:spMk id="2" creationId="{83F0F5EA-ACCA-AA13-2B90-7A8C22A2FD2C}"/>
          </ac:spMkLst>
        </pc:spChg>
        <pc:spChg chg="mod">
          <ac:chgData name="Paolo Cremonesi" userId="13d14639-f1b0-4e38-a368-517891c8e680" providerId="ADAL" clId="{8F681696-C12D-4A0B-B42C-62DFC1593A7F}" dt="2023-05-28T19:22:41.333" v="10112" actId="113"/>
          <ac:spMkLst>
            <pc:docMk/>
            <pc:sldMk cId="981380211" sldId="274"/>
            <ac:spMk id="3" creationId="{C0FE99B1-48F0-B6A9-4CB7-1C5CE1ACC621}"/>
          </ac:spMkLst>
        </pc:spChg>
      </pc:sldChg>
      <pc:sldChg chg="modSp mod ord">
        <pc:chgData name="Paolo Cremonesi" userId="13d14639-f1b0-4e38-a368-517891c8e680" providerId="ADAL" clId="{8F681696-C12D-4A0B-B42C-62DFC1593A7F}" dt="2023-05-28T19:32:31.463" v="10231" actId="20577"/>
        <pc:sldMkLst>
          <pc:docMk/>
          <pc:sldMk cId="3985503195" sldId="275"/>
        </pc:sldMkLst>
        <pc:spChg chg="mod">
          <ac:chgData name="Paolo Cremonesi" userId="13d14639-f1b0-4e38-a368-517891c8e680" providerId="ADAL" clId="{8F681696-C12D-4A0B-B42C-62DFC1593A7F}" dt="2023-05-27T16:23:12.219" v="9071"/>
          <ac:spMkLst>
            <pc:docMk/>
            <pc:sldMk cId="3985503195" sldId="275"/>
            <ac:spMk id="2" creationId="{83F0F5EA-ACCA-AA13-2B90-7A8C22A2FD2C}"/>
          </ac:spMkLst>
        </pc:spChg>
        <pc:spChg chg="mod">
          <ac:chgData name="Paolo Cremonesi" userId="13d14639-f1b0-4e38-a368-517891c8e680" providerId="ADAL" clId="{8F681696-C12D-4A0B-B42C-62DFC1593A7F}" dt="2023-05-28T19:32:31.463" v="10231" actId="20577"/>
          <ac:spMkLst>
            <pc:docMk/>
            <pc:sldMk cId="3985503195" sldId="275"/>
            <ac:spMk id="3" creationId="{C0FE99B1-48F0-B6A9-4CB7-1C5CE1ACC621}"/>
          </ac:spMkLst>
        </pc:spChg>
      </pc:sldChg>
      <pc:sldChg chg="modSp mod">
        <pc:chgData name="Paolo Cremonesi" userId="13d14639-f1b0-4e38-a368-517891c8e680" providerId="ADAL" clId="{8F681696-C12D-4A0B-B42C-62DFC1593A7F}" dt="2023-05-28T21:24:20.155" v="11645" actId="20577"/>
        <pc:sldMkLst>
          <pc:docMk/>
          <pc:sldMk cId="2358050957" sldId="276"/>
        </pc:sldMkLst>
        <pc:spChg chg="mod">
          <ac:chgData name="Paolo Cremonesi" userId="13d14639-f1b0-4e38-a368-517891c8e680" providerId="ADAL" clId="{8F681696-C12D-4A0B-B42C-62DFC1593A7F}" dt="2023-05-26T10:06:36.927" v="2069" actId="113"/>
          <ac:spMkLst>
            <pc:docMk/>
            <pc:sldMk cId="2358050957" sldId="276"/>
            <ac:spMk id="3" creationId="{436FD0C0-EEA0-662D-9DBD-0E6B480C768E}"/>
          </ac:spMkLst>
        </pc:spChg>
        <pc:spChg chg="mod">
          <ac:chgData name="Paolo Cremonesi" userId="13d14639-f1b0-4e38-a368-517891c8e680" providerId="ADAL" clId="{8F681696-C12D-4A0B-B42C-62DFC1593A7F}" dt="2023-05-28T21:24:20.155" v="11645" actId="20577"/>
          <ac:spMkLst>
            <pc:docMk/>
            <pc:sldMk cId="2358050957" sldId="276"/>
            <ac:spMk id="7" creationId="{D564FFF3-AF14-5544-3D7B-0AB2252CA35E}"/>
          </ac:spMkLst>
        </pc:spChg>
      </pc:sldChg>
      <pc:sldChg chg="modSp mod">
        <pc:chgData name="Paolo Cremonesi" userId="13d14639-f1b0-4e38-a368-517891c8e680" providerId="ADAL" clId="{8F681696-C12D-4A0B-B42C-62DFC1593A7F}" dt="2023-05-28T19:58:15.443" v="10703" actId="20577"/>
        <pc:sldMkLst>
          <pc:docMk/>
          <pc:sldMk cId="1218382292" sldId="277"/>
        </pc:sldMkLst>
        <pc:spChg chg="mod">
          <ac:chgData name="Paolo Cremonesi" userId="13d14639-f1b0-4e38-a368-517891c8e680" providerId="ADAL" clId="{8F681696-C12D-4A0B-B42C-62DFC1593A7F}" dt="2023-05-28T19:58:15.443" v="10703" actId="20577"/>
          <ac:spMkLst>
            <pc:docMk/>
            <pc:sldMk cId="1218382292" sldId="277"/>
            <ac:spMk id="3" creationId="{C0FE99B1-48F0-B6A9-4CB7-1C5CE1ACC621}"/>
          </ac:spMkLst>
        </pc:spChg>
      </pc:sldChg>
      <pc:sldChg chg="add">
        <pc:chgData name="Paolo Cremonesi" userId="13d14639-f1b0-4e38-a368-517891c8e680" providerId="ADAL" clId="{8F681696-C12D-4A0B-B42C-62DFC1593A7F}" dt="2023-05-28T19:52:51.410" v="10636"/>
        <pc:sldMkLst>
          <pc:docMk/>
          <pc:sldMk cId="2337803616" sldId="278"/>
        </pc:sldMkLst>
      </pc:sldChg>
      <pc:sldChg chg="modSp del mod">
        <pc:chgData name="Paolo Cremonesi" userId="13d14639-f1b0-4e38-a368-517891c8e680" providerId="ADAL" clId="{8F681696-C12D-4A0B-B42C-62DFC1593A7F}" dt="2023-05-28T19:52:40.743" v="10635" actId="2696"/>
        <pc:sldMkLst>
          <pc:docMk/>
          <pc:sldMk cId="2686445706" sldId="278"/>
        </pc:sldMkLst>
        <pc:spChg chg="mod">
          <ac:chgData name="Paolo Cremonesi" userId="13d14639-f1b0-4e38-a368-517891c8e680" providerId="ADAL" clId="{8F681696-C12D-4A0B-B42C-62DFC1593A7F}" dt="2023-05-27T16:25:49.801" v="9143" actId="20577"/>
          <ac:spMkLst>
            <pc:docMk/>
            <pc:sldMk cId="2686445706" sldId="278"/>
            <ac:spMk id="2" creationId="{DB8957B9-4884-9742-3AFE-FADB5D023780}"/>
          </ac:spMkLst>
        </pc:spChg>
        <pc:spChg chg="mod">
          <ac:chgData name="Paolo Cremonesi" userId="13d14639-f1b0-4e38-a368-517891c8e680" providerId="ADAL" clId="{8F681696-C12D-4A0B-B42C-62DFC1593A7F}" dt="2023-05-28T19:33:52.142" v="10232" actId="113"/>
          <ac:spMkLst>
            <pc:docMk/>
            <pc:sldMk cId="2686445706" sldId="278"/>
            <ac:spMk id="3" creationId="{F6EF448B-E956-9297-6240-90F256BEC648}"/>
          </ac:spMkLst>
        </pc:spChg>
      </pc:sldChg>
      <pc:sldChg chg="modSp mod">
        <pc:chgData name="Paolo Cremonesi" userId="13d14639-f1b0-4e38-a368-517891c8e680" providerId="ADAL" clId="{8F681696-C12D-4A0B-B42C-62DFC1593A7F}" dt="2023-05-28T20:08:38.654" v="10959" actId="20577"/>
        <pc:sldMkLst>
          <pc:docMk/>
          <pc:sldMk cId="3487029309" sldId="279"/>
        </pc:sldMkLst>
        <pc:spChg chg="mod">
          <ac:chgData name="Paolo Cremonesi" userId="13d14639-f1b0-4e38-a368-517891c8e680" providerId="ADAL" clId="{8F681696-C12D-4A0B-B42C-62DFC1593A7F}" dt="2023-05-28T19:56:05.127" v="10653" actId="20577"/>
          <ac:spMkLst>
            <pc:docMk/>
            <pc:sldMk cId="3487029309" sldId="279"/>
            <ac:spMk id="2" creationId="{E661A68E-9922-CB10-E069-62E4C8C5A68C}"/>
          </ac:spMkLst>
        </pc:spChg>
        <pc:spChg chg="mod">
          <ac:chgData name="Paolo Cremonesi" userId="13d14639-f1b0-4e38-a368-517891c8e680" providerId="ADAL" clId="{8F681696-C12D-4A0B-B42C-62DFC1593A7F}" dt="2023-05-28T20:08:38.654" v="10959" actId="20577"/>
          <ac:spMkLst>
            <pc:docMk/>
            <pc:sldMk cId="3487029309" sldId="279"/>
            <ac:spMk id="3" creationId="{48E37759-2F8B-63E9-9C49-247C7AF225A5}"/>
          </ac:spMkLst>
        </pc:spChg>
      </pc:sldChg>
      <pc:sldChg chg="del mod modShow">
        <pc:chgData name="Paolo Cremonesi" userId="13d14639-f1b0-4e38-a368-517891c8e680" providerId="ADAL" clId="{8F681696-C12D-4A0B-B42C-62DFC1593A7F}" dt="2023-05-27T16:16:34.228" v="8955" actId="47"/>
        <pc:sldMkLst>
          <pc:docMk/>
          <pc:sldMk cId="1969388402" sldId="280"/>
        </pc:sldMkLst>
      </pc:sldChg>
      <pc:sldChg chg="modSp mod">
        <pc:chgData name="Paolo Cremonesi" userId="13d14639-f1b0-4e38-a368-517891c8e680" providerId="ADAL" clId="{8F681696-C12D-4A0B-B42C-62DFC1593A7F}" dt="2023-05-28T20:09:50.744" v="10967" actId="20577"/>
        <pc:sldMkLst>
          <pc:docMk/>
          <pc:sldMk cId="3666812711" sldId="281"/>
        </pc:sldMkLst>
        <pc:spChg chg="mod">
          <ac:chgData name="Paolo Cremonesi" userId="13d14639-f1b0-4e38-a368-517891c8e680" providerId="ADAL" clId="{8F681696-C12D-4A0B-B42C-62DFC1593A7F}" dt="2023-05-28T20:09:50.744" v="10967" actId="20577"/>
          <ac:spMkLst>
            <pc:docMk/>
            <pc:sldMk cId="3666812711" sldId="281"/>
            <ac:spMk id="3" creationId="{1EB97855-196A-BEB6-C536-32CDC4FF7BF1}"/>
          </ac:spMkLst>
        </pc:spChg>
      </pc:sldChg>
      <pc:sldChg chg="modSp mod">
        <pc:chgData name="Paolo Cremonesi" userId="13d14639-f1b0-4e38-a368-517891c8e680" providerId="ADAL" clId="{8F681696-C12D-4A0B-B42C-62DFC1593A7F}" dt="2023-05-28T20:09:33.208" v="10965" actId="113"/>
        <pc:sldMkLst>
          <pc:docMk/>
          <pc:sldMk cId="3619723708" sldId="282"/>
        </pc:sldMkLst>
        <pc:spChg chg="mod">
          <ac:chgData name="Paolo Cremonesi" userId="13d14639-f1b0-4e38-a368-517891c8e680" providerId="ADAL" clId="{8F681696-C12D-4A0B-B42C-62DFC1593A7F}" dt="2023-05-28T20:09:33.208" v="10965" actId="113"/>
          <ac:spMkLst>
            <pc:docMk/>
            <pc:sldMk cId="3619723708" sldId="282"/>
            <ac:spMk id="8" creationId="{6751EDB4-6E58-2A03-8730-0A6AC5AABE46}"/>
          </ac:spMkLst>
        </pc:spChg>
      </pc:sldChg>
      <pc:sldChg chg="modSp mod">
        <pc:chgData name="Paolo Cremonesi" userId="13d14639-f1b0-4e38-a368-517891c8e680" providerId="ADAL" clId="{8F681696-C12D-4A0B-B42C-62DFC1593A7F}" dt="2023-05-27T16:35:42.415" v="9262" actId="20577"/>
        <pc:sldMkLst>
          <pc:docMk/>
          <pc:sldMk cId="1266295539" sldId="283"/>
        </pc:sldMkLst>
        <pc:spChg chg="mod">
          <ac:chgData name="Paolo Cremonesi" userId="13d14639-f1b0-4e38-a368-517891c8e680" providerId="ADAL" clId="{8F681696-C12D-4A0B-B42C-62DFC1593A7F}" dt="2023-05-27T16:35:42.415" v="9262" actId="20577"/>
          <ac:spMkLst>
            <pc:docMk/>
            <pc:sldMk cId="1266295539" sldId="283"/>
            <ac:spMk id="3" creationId="{1EB97855-196A-BEB6-C536-32CDC4FF7BF1}"/>
          </ac:spMkLst>
        </pc:spChg>
      </pc:sldChg>
      <pc:sldChg chg="modSp mod">
        <pc:chgData name="Paolo Cremonesi" userId="13d14639-f1b0-4e38-a368-517891c8e680" providerId="ADAL" clId="{8F681696-C12D-4A0B-B42C-62DFC1593A7F}" dt="2023-05-27T16:36:27.259" v="9305" actId="6549"/>
        <pc:sldMkLst>
          <pc:docMk/>
          <pc:sldMk cId="3317324664" sldId="284"/>
        </pc:sldMkLst>
        <pc:spChg chg="mod">
          <ac:chgData name="Paolo Cremonesi" userId="13d14639-f1b0-4e38-a368-517891c8e680" providerId="ADAL" clId="{8F681696-C12D-4A0B-B42C-62DFC1593A7F}" dt="2023-05-27T16:36:20.760" v="9301" actId="20577"/>
          <ac:spMkLst>
            <pc:docMk/>
            <pc:sldMk cId="3317324664" sldId="284"/>
            <ac:spMk id="2" creationId="{C7A5C70C-F950-32BC-D674-E783F64C78C7}"/>
          </ac:spMkLst>
        </pc:spChg>
        <pc:spChg chg="mod">
          <ac:chgData name="Paolo Cremonesi" userId="13d14639-f1b0-4e38-a368-517891c8e680" providerId="ADAL" clId="{8F681696-C12D-4A0B-B42C-62DFC1593A7F}" dt="2023-05-27T16:36:27.259" v="9305" actId="6549"/>
          <ac:spMkLst>
            <pc:docMk/>
            <pc:sldMk cId="3317324664" sldId="284"/>
            <ac:spMk id="3" creationId="{2F284646-029C-C74A-B3C7-CB09DEF3DED8}"/>
          </ac:spMkLst>
        </pc:spChg>
      </pc:sldChg>
      <pc:sldChg chg="modSp mod">
        <pc:chgData name="Paolo Cremonesi" userId="13d14639-f1b0-4e38-a368-517891c8e680" providerId="ADAL" clId="{8F681696-C12D-4A0B-B42C-62DFC1593A7F}" dt="2023-05-28T20:10:56.690" v="10977" actId="20577"/>
        <pc:sldMkLst>
          <pc:docMk/>
          <pc:sldMk cId="633336167" sldId="286"/>
        </pc:sldMkLst>
        <pc:spChg chg="mod">
          <ac:chgData name="Paolo Cremonesi" userId="13d14639-f1b0-4e38-a368-517891c8e680" providerId="ADAL" clId="{8F681696-C12D-4A0B-B42C-62DFC1593A7F}" dt="2023-05-28T20:10:56.690" v="10977" actId="20577"/>
          <ac:spMkLst>
            <pc:docMk/>
            <pc:sldMk cId="633336167" sldId="286"/>
            <ac:spMk id="3" creationId="{C3CC893B-C430-C225-270F-2A6CA6E10723}"/>
          </ac:spMkLst>
        </pc:spChg>
      </pc:sldChg>
      <pc:sldChg chg="modSp mod">
        <pc:chgData name="Paolo Cremonesi" userId="13d14639-f1b0-4e38-a368-517891c8e680" providerId="ADAL" clId="{8F681696-C12D-4A0B-B42C-62DFC1593A7F}" dt="2023-05-28T20:17:30.658" v="11051" actId="20577"/>
        <pc:sldMkLst>
          <pc:docMk/>
          <pc:sldMk cId="3576428014" sldId="290"/>
        </pc:sldMkLst>
        <pc:spChg chg="mod">
          <ac:chgData name="Paolo Cremonesi" userId="13d14639-f1b0-4e38-a368-517891c8e680" providerId="ADAL" clId="{8F681696-C12D-4A0B-B42C-62DFC1593A7F}" dt="2023-05-27T16:55:11.022" v="9781" actId="6549"/>
          <ac:spMkLst>
            <pc:docMk/>
            <pc:sldMk cId="3576428014" sldId="290"/>
            <ac:spMk id="2" creationId="{FC56AF0A-812B-8B6A-7FA7-144DAE17CBA3}"/>
          </ac:spMkLst>
        </pc:spChg>
        <pc:spChg chg="mod">
          <ac:chgData name="Paolo Cremonesi" userId="13d14639-f1b0-4e38-a368-517891c8e680" providerId="ADAL" clId="{8F681696-C12D-4A0B-B42C-62DFC1593A7F}" dt="2023-05-28T20:17:30.658" v="11051" actId="20577"/>
          <ac:spMkLst>
            <pc:docMk/>
            <pc:sldMk cId="3576428014" sldId="290"/>
            <ac:spMk id="3" creationId="{C3CC893B-C430-C225-270F-2A6CA6E10723}"/>
          </ac:spMkLst>
        </pc:spChg>
      </pc:sldChg>
      <pc:sldChg chg="modSp add del mod modShow">
        <pc:chgData name="Paolo Cremonesi" userId="13d14639-f1b0-4e38-a368-517891c8e680" providerId="ADAL" clId="{8F681696-C12D-4A0B-B42C-62DFC1593A7F}" dt="2023-05-28T20:12:06.890" v="10980" actId="47"/>
        <pc:sldMkLst>
          <pc:docMk/>
          <pc:sldMk cId="3067756447" sldId="291"/>
        </pc:sldMkLst>
        <pc:spChg chg="mod">
          <ac:chgData name="Paolo Cremonesi" userId="13d14639-f1b0-4e38-a368-517891c8e680" providerId="ADAL" clId="{8F681696-C12D-4A0B-B42C-62DFC1593A7F}" dt="2023-05-27T16:49:51.053" v="9574" actId="20577"/>
          <ac:spMkLst>
            <pc:docMk/>
            <pc:sldMk cId="3067756447" sldId="291"/>
            <ac:spMk id="2" creationId="{FC56AF0A-812B-8B6A-7FA7-144DAE17CBA3}"/>
          </ac:spMkLst>
        </pc:spChg>
        <pc:spChg chg="mod">
          <ac:chgData name="Paolo Cremonesi" userId="13d14639-f1b0-4e38-a368-517891c8e680" providerId="ADAL" clId="{8F681696-C12D-4A0B-B42C-62DFC1593A7F}" dt="2023-05-27T16:54:01.569" v="9777" actId="20577"/>
          <ac:spMkLst>
            <pc:docMk/>
            <pc:sldMk cId="3067756447" sldId="291"/>
            <ac:spMk id="3" creationId="{C3CC893B-C430-C225-270F-2A6CA6E10723}"/>
          </ac:spMkLst>
        </pc:spChg>
      </pc:sldChg>
      <pc:sldChg chg="modSp del mod">
        <pc:chgData name="Paolo Cremonesi" userId="13d14639-f1b0-4e38-a368-517891c8e680" providerId="ADAL" clId="{8F681696-C12D-4A0B-B42C-62DFC1593A7F}" dt="2023-05-27T16:50:30.393" v="9575" actId="47"/>
        <pc:sldMkLst>
          <pc:docMk/>
          <pc:sldMk cId="2740493069" sldId="292"/>
        </pc:sldMkLst>
        <pc:spChg chg="mod">
          <ac:chgData name="Paolo Cremonesi" userId="13d14639-f1b0-4e38-a368-517891c8e680" providerId="ADAL" clId="{8F681696-C12D-4A0B-B42C-62DFC1593A7F}" dt="2023-05-27T16:49:11.867" v="9557" actId="20577"/>
          <ac:spMkLst>
            <pc:docMk/>
            <pc:sldMk cId="2740493069" sldId="292"/>
            <ac:spMk id="2" creationId="{FC56AF0A-812B-8B6A-7FA7-144DAE17CBA3}"/>
          </ac:spMkLst>
        </pc:spChg>
      </pc:sldChg>
      <pc:sldChg chg="modSp mod">
        <pc:chgData name="Paolo Cremonesi" userId="13d14639-f1b0-4e38-a368-517891c8e680" providerId="ADAL" clId="{8F681696-C12D-4A0B-B42C-62DFC1593A7F}" dt="2023-05-28T20:15:49.870" v="11038" actId="113"/>
        <pc:sldMkLst>
          <pc:docMk/>
          <pc:sldMk cId="1458183548" sldId="294"/>
        </pc:sldMkLst>
        <pc:spChg chg="mod">
          <ac:chgData name="Paolo Cremonesi" userId="13d14639-f1b0-4e38-a368-517891c8e680" providerId="ADAL" clId="{8F681696-C12D-4A0B-B42C-62DFC1593A7F}" dt="2023-05-28T20:15:49.870" v="11038" actId="113"/>
          <ac:spMkLst>
            <pc:docMk/>
            <pc:sldMk cId="1458183548" sldId="294"/>
            <ac:spMk id="30" creationId="{95B00749-8B47-0713-D67A-ECC994A1189A}"/>
          </ac:spMkLst>
        </pc:spChg>
      </pc:sldChg>
      <pc:sldChg chg="modSp mod">
        <pc:chgData name="Paolo Cremonesi" userId="13d14639-f1b0-4e38-a368-517891c8e680" providerId="ADAL" clId="{8F681696-C12D-4A0B-B42C-62DFC1593A7F}" dt="2023-05-28T20:17:03.584" v="11049" actId="20577"/>
        <pc:sldMkLst>
          <pc:docMk/>
          <pc:sldMk cId="3633114543" sldId="297"/>
        </pc:sldMkLst>
        <pc:spChg chg="mod">
          <ac:chgData name="Paolo Cremonesi" userId="13d14639-f1b0-4e38-a368-517891c8e680" providerId="ADAL" clId="{8F681696-C12D-4A0B-B42C-62DFC1593A7F}" dt="2023-05-28T20:17:03.584" v="11049" actId="20577"/>
          <ac:spMkLst>
            <pc:docMk/>
            <pc:sldMk cId="3633114543" sldId="297"/>
            <ac:spMk id="3" creationId="{C3CC893B-C430-C225-270F-2A6CA6E10723}"/>
          </ac:spMkLst>
        </pc:spChg>
      </pc:sldChg>
      <pc:sldChg chg="addSp delSp modSp mod modShow">
        <pc:chgData name="Paolo Cremonesi" userId="13d14639-f1b0-4e38-a368-517891c8e680" providerId="ADAL" clId="{8F681696-C12D-4A0B-B42C-62DFC1593A7F}" dt="2023-05-27T09:28:55.038" v="7444" actId="729"/>
        <pc:sldMkLst>
          <pc:docMk/>
          <pc:sldMk cId="1342192325" sldId="298"/>
        </pc:sldMkLst>
        <pc:spChg chg="add del mod">
          <ac:chgData name="Paolo Cremonesi" userId="13d14639-f1b0-4e38-a368-517891c8e680" providerId="ADAL" clId="{8F681696-C12D-4A0B-B42C-62DFC1593A7F}" dt="2023-05-26T15:13:09.601" v="5239" actId="1076"/>
          <ac:spMkLst>
            <pc:docMk/>
            <pc:sldMk cId="1342192325" sldId="298"/>
            <ac:spMk id="3" creationId="{C3CC893B-C430-C225-270F-2A6CA6E10723}"/>
          </ac:spMkLst>
        </pc:spChg>
        <pc:spChg chg="mod">
          <ac:chgData name="Paolo Cremonesi" userId="13d14639-f1b0-4e38-a368-517891c8e680" providerId="ADAL" clId="{8F681696-C12D-4A0B-B42C-62DFC1593A7F}" dt="2023-05-26T15:07:16.907" v="5162" actId="1076"/>
          <ac:spMkLst>
            <pc:docMk/>
            <pc:sldMk cId="1342192325" sldId="298"/>
            <ac:spMk id="6" creationId="{8E36ECC8-AA4D-8904-632D-CC8BF250D067}"/>
          </ac:spMkLst>
        </pc:spChg>
        <pc:spChg chg="del mod topLvl">
          <ac:chgData name="Paolo Cremonesi" userId="13d14639-f1b0-4e38-a368-517891c8e680" providerId="ADAL" clId="{8F681696-C12D-4A0B-B42C-62DFC1593A7F}" dt="2023-05-26T15:05:31.550" v="5139" actId="478"/>
          <ac:spMkLst>
            <pc:docMk/>
            <pc:sldMk cId="1342192325" sldId="298"/>
            <ac:spMk id="14" creationId="{1E46832C-5B5E-AEA5-AB4C-96D91142B03A}"/>
          </ac:spMkLst>
        </pc:spChg>
        <pc:spChg chg="mod">
          <ac:chgData name="Paolo Cremonesi" userId="13d14639-f1b0-4e38-a368-517891c8e680" providerId="ADAL" clId="{8F681696-C12D-4A0B-B42C-62DFC1593A7F}" dt="2023-05-26T14:58:46.299" v="5115"/>
          <ac:spMkLst>
            <pc:docMk/>
            <pc:sldMk cId="1342192325" sldId="298"/>
            <ac:spMk id="14" creationId="{7B73C275-07FF-B273-EED1-E7474830E1FB}"/>
          </ac:spMkLst>
        </pc:spChg>
        <pc:spChg chg="del mod topLvl">
          <ac:chgData name="Paolo Cremonesi" userId="13d14639-f1b0-4e38-a368-517891c8e680" providerId="ADAL" clId="{8F681696-C12D-4A0B-B42C-62DFC1593A7F}" dt="2023-05-26T15:03:52.867" v="5129" actId="478"/>
          <ac:spMkLst>
            <pc:docMk/>
            <pc:sldMk cId="1342192325" sldId="298"/>
            <ac:spMk id="17" creationId="{EF598203-94C5-9840-B14D-810CAE7E98A0}"/>
          </ac:spMkLst>
        </pc:spChg>
        <pc:spChg chg="add del mod">
          <ac:chgData name="Paolo Cremonesi" userId="13d14639-f1b0-4e38-a368-517891c8e680" providerId="ADAL" clId="{8F681696-C12D-4A0B-B42C-62DFC1593A7F}" dt="2023-05-26T15:11:50.395" v="5213" actId="478"/>
          <ac:spMkLst>
            <pc:docMk/>
            <pc:sldMk cId="1342192325" sldId="298"/>
            <ac:spMk id="19" creationId="{9A6D93B7-069A-6796-6A32-06356272E190}"/>
          </ac:spMkLst>
        </pc:spChg>
        <pc:spChg chg="add del mod">
          <ac:chgData name="Paolo Cremonesi" userId="13d14639-f1b0-4e38-a368-517891c8e680" providerId="ADAL" clId="{8F681696-C12D-4A0B-B42C-62DFC1593A7F}" dt="2023-05-26T15:11:52.655" v="5214" actId="478"/>
          <ac:spMkLst>
            <pc:docMk/>
            <pc:sldMk cId="1342192325" sldId="298"/>
            <ac:spMk id="22" creationId="{51D44D7A-63F0-8DF3-94A9-F1DCE797562E}"/>
          </ac:spMkLst>
        </pc:spChg>
        <pc:spChg chg="add del mod">
          <ac:chgData name="Paolo Cremonesi" userId="13d14639-f1b0-4e38-a368-517891c8e680" providerId="ADAL" clId="{8F681696-C12D-4A0B-B42C-62DFC1593A7F}" dt="2023-05-26T15:07:56.782" v="5164" actId="478"/>
          <ac:spMkLst>
            <pc:docMk/>
            <pc:sldMk cId="1342192325" sldId="298"/>
            <ac:spMk id="26" creationId="{5CD648B2-DA07-CD9A-4CCF-AA7E8AB9E28D}"/>
          </ac:spMkLst>
        </pc:spChg>
        <pc:spChg chg="add mod">
          <ac:chgData name="Paolo Cremonesi" userId="13d14639-f1b0-4e38-a368-517891c8e680" providerId="ADAL" clId="{8F681696-C12D-4A0B-B42C-62DFC1593A7F}" dt="2023-05-26T15:13:06.600" v="5237" actId="1036"/>
          <ac:spMkLst>
            <pc:docMk/>
            <pc:sldMk cId="1342192325" sldId="298"/>
            <ac:spMk id="28" creationId="{D3C7D62D-B480-869A-DDC5-19D3507D7A53}"/>
          </ac:spMkLst>
        </pc:spChg>
        <pc:spChg chg="add mod">
          <ac:chgData name="Paolo Cremonesi" userId="13d14639-f1b0-4e38-a368-517891c8e680" providerId="ADAL" clId="{8F681696-C12D-4A0B-B42C-62DFC1593A7F}" dt="2023-05-26T15:13:23.818" v="5264" actId="1035"/>
          <ac:spMkLst>
            <pc:docMk/>
            <pc:sldMk cId="1342192325" sldId="298"/>
            <ac:spMk id="29" creationId="{63ACA437-8988-2D9B-A448-A194E2FE2CFB}"/>
          </ac:spMkLst>
        </pc:spChg>
        <pc:spChg chg="add del mod">
          <ac:chgData name="Paolo Cremonesi" userId="13d14639-f1b0-4e38-a368-517891c8e680" providerId="ADAL" clId="{8F681696-C12D-4A0B-B42C-62DFC1593A7F}" dt="2023-05-26T15:07:12.536" v="5160"/>
          <ac:spMkLst>
            <pc:docMk/>
            <pc:sldMk cId="1342192325" sldId="298"/>
            <ac:spMk id="30" creationId="{0BB42EA0-C914-80C4-91CF-F067B2109C12}"/>
          </ac:spMkLst>
        </pc:spChg>
        <pc:spChg chg="add del mod">
          <ac:chgData name="Paolo Cremonesi" userId="13d14639-f1b0-4e38-a368-517891c8e680" providerId="ADAL" clId="{8F681696-C12D-4A0B-B42C-62DFC1593A7F}" dt="2023-05-26T15:08:05.430" v="5198"/>
          <ac:spMkLst>
            <pc:docMk/>
            <pc:sldMk cId="1342192325" sldId="298"/>
            <ac:spMk id="31" creationId="{36FFAF91-74ED-6A11-EC61-7D0EDBD578CF}"/>
          </ac:spMkLst>
        </pc:spChg>
        <pc:spChg chg="add del mod">
          <ac:chgData name="Paolo Cremonesi" userId="13d14639-f1b0-4e38-a368-517891c8e680" providerId="ADAL" clId="{8F681696-C12D-4A0B-B42C-62DFC1593A7F}" dt="2023-05-26T15:08:18.703" v="5200" actId="478"/>
          <ac:spMkLst>
            <pc:docMk/>
            <pc:sldMk cId="1342192325" sldId="298"/>
            <ac:spMk id="33" creationId="{74E618EA-4274-2345-97ED-84A394441BDA}"/>
          </ac:spMkLst>
        </pc:spChg>
        <pc:spChg chg="add del mod">
          <ac:chgData name="Paolo Cremonesi" userId="13d14639-f1b0-4e38-a368-517891c8e680" providerId="ADAL" clId="{8F681696-C12D-4A0B-B42C-62DFC1593A7F}" dt="2023-05-26T15:08:40.663" v="5204" actId="21"/>
          <ac:spMkLst>
            <pc:docMk/>
            <pc:sldMk cId="1342192325" sldId="298"/>
            <ac:spMk id="35" creationId="{726412EE-F264-5D50-3043-040A4E08E743}"/>
          </ac:spMkLst>
        </pc:spChg>
        <pc:spChg chg="add mod">
          <ac:chgData name="Paolo Cremonesi" userId="13d14639-f1b0-4e38-a368-517891c8e680" providerId="ADAL" clId="{8F681696-C12D-4A0B-B42C-62DFC1593A7F}" dt="2023-05-26T15:08:48.305" v="5206" actId="164"/>
          <ac:spMkLst>
            <pc:docMk/>
            <pc:sldMk cId="1342192325" sldId="298"/>
            <ac:spMk id="36" creationId="{F9F4F77F-49A4-4F0A-C56B-8CB65194BB8A}"/>
          </ac:spMkLst>
        </pc:spChg>
        <pc:spChg chg="add mod">
          <ac:chgData name="Paolo Cremonesi" userId="13d14639-f1b0-4e38-a368-517891c8e680" providerId="ADAL" clId="{8F681696-C12D-4A0B-B42C-62DFC1593A7F}" dt="2023-05-26T15:08:48.305" v="5206" actId="164"/>
          <ac:spMkLst>
            <pc:docMk/>
            <pc:sldMk cId="1342192325" sldId="298"/>
            <ac:spMk id="37" creationId="{DC85EB7B-20C5-B590-A822-097EB1C05E3B}"/>
          </ac:spMkLst>
        </pc:spChg>
        <pc:spChg chg="add mod">
          <ac:chgData name="Paolo Cremonesi" userId="13d14639-f1b0-4e38-a368-517891c8e680" providerId="ADAL" clId="{8F681696-C12D-4A0B-B42C-62DFC1593A7F}" dt="2023-05-26T15:13:56.760" v="5267" actId="1076"/>
          <ac:spMkLst>
            <pc:docMk/>
            <pc:sldMk cId="1342192325" sldId="298"/>
            <ac:spMk id="50" creationId="{EDEEF464-C5B2-EE6F-14B6-D2A20F695195}"/>
          </ac:spMkLst>
        </pc:spChg>
        <pc:spChg chg="add mod">
          <ac:chgData name="Paolo Cremonesi" userId="13d14639-f1b0-4e38-a368-517891c8e680" providerId="ADAL" clId="{8F681696-C12D-4A0B-B42C-62DFC1593A7F}" dt="2023-05-26T15:14:09.969" v="5269" actId="1076"/>
          <ac:spMkLst>
            <pc:docMk/>
            <pc:sldMk cId="1342192325" sldId="298"/>
            <ac:spMk id="51" creationId="{963F09C8-63D4-318D-766D-AAC36FB34031}"/>
          </ac:spMkLst>
        </pc:spChg>
        <pc:grpChg chg="mod">
          <ac:chgData name="Paolo Cremonesi" userId="13d14639-f1b0-4e38-a368-517891c8e680" providerId="ADAL" clId="{8F681696-C12D-4A0B-B42C-62DFC1593A7F}" dt="2023-05-26T15:13:06.600" v="5237" actId="1036"/>
          <ac:grpSpMkLst>
            <pc:docMk/>
            <pc:sldMk cId="1342192325" sldId="298"/>
            <ac:grpSpMk id="7" creationId="{3F7C202D-7CB0-1FB3-2A11-B1268AEB811D}"/>
          </ac:grpSpMkLst>
        </pc:grpChg>
        <pc:grpChg chg="add del mod">
          <ac:chgData name="Paolo Cremonesi" userId="13d14639-f1b0-4e38-a368-517891c8e680" providerId="ADAL" clId="{8F681696-C12D-4A0B-B42C-62DFC1593A7F}" dt="2023-05-26T14:58:56.065" v="5117" actId="478"/>
          <ac:grpSpMkLst>
            <pc:docMk/>
            <pc:sldMk cId="1342192325" sldId="298"/>
            <ac:grpSpMk id="13" creationId="{B55CE0F4-087B-E75A-62DE-6C33695B9E5F}"/>
          </ac:grpSpMkLst>
        </pc:grpChg>
        <pc:grpChg chg="add del mod">
          <ac:chgData name="Paolo Cremonesi" userId="13d14639-f1b0-4e38-a368-517891c8e680" providerId="ADAL" clId="{8F681696-C12D-4A0B-B42C-62DFC1593A7F}" dt="2023-05-26T15:03:11.440" v="5120" actId="165"/>
          <ac:grpSpMkLst>
            <pc:docMk/>
            <pc:sldMk cId="1342192325" sldId="298"/>
            <ac:grpSpMk id="13" creationId="{C64773F1-7D3E-603D-0EC9-671CB4968B92}"/>
          </ac:grpSpMkLst>
        </pc:grpChg>
        <pc:grpChg chg="add mod">
          <ac:chgData name="Paolo Cremonesi" userId="13d14639-f1b0-4e38-a368-517891c8e680" providerId="ADAL" clId="{8F681696-C12D-4A0B-B42C-62DFC1593A7F}" dt="2023-05-26T15:13:06.600" v="5237" actId="1036"/>
          <ac:grpSpMkLst>
            <pc:docMk/>
            <pc:sldMk cId="1342192325" sldId="298"/>
            <ac:grpSpMk id="39" creationId="{DA53829B-4BA8-8767-E052-6B13CF87EDF1}"/>
          </ac:grpSpMkLst>
        </pc:grpChg>
        <pc:cxnChg chg="mod">
          <ac:chgData name="Paolo Cremonesi" userId="13d14639-f1b0-4e38-a368-517891c8e680" providerId="ADAL" clId="{8F681696-C12D-4A0B-B42C-62DFC1593A7F}" dt="2023-05-26T14:58:56.065" v="5117" actId="478"/>
          <ac:cxnSpMkLst>
            <pc:docMk/>
            <pc:sldMk cId="1342192325" sldId="298"/>
            <ac:cxnSpMk id="15" creationId="{1748ADEA-3991-3918-6531-D38FBC457F5C}"/>
          </ac:cxnSpMkLst>
        </pc:cxnChg>
        <pc:cxnChg chg="mod topLvl">
          <ac:chgData name="Paolo Cremonesi" userId="13d14639-f1b0-4e38-a368-517891c8e680" providerId="ADAL" clId="{8F681696-C12D-4A0B-B42C-62DFC1593A7F}" dt="2023-05-26T15:13:06.600" v="5237" actId="1036"/>
          <ac:cxnSpMkLst>
            <pc:docMk/>
            <pc:sldMk cId="1342192325" sldId="298"/>
            <ac:cxnSpMk id="15" creationId="{7F8D55AB-0B7F-9E10-70AB-0B8A0C098849}"/>
          </ac:cxnSpMkLst>
        </pc:cxnChg>
        <pc:cxnChg chg="mod topLvl">
          <ac:chgData name="Paolo Cremonesi" userId="13d14639-f1b0-4e38-a368-517891c8e680" providerId="ADAL" clId="{8F681696-C12D-4A0B-B42C-62DFC1593A7F}" dt="2023-05-26T15:13:06.600" v="5237" actId="1036"/>
          <ac:cxnSpMkLst>
            <pc:docMk/>
            <pc:sldMk cId="1342192325" sldId="298"/>
            <ac:cxnSpMk id="16" creationId="{5C0582F3-A0FB-C64F-CED2-38277A4933B6}"/>
          </ac:cxnSpMkLst>
        </pc:cxnChg>
        <pc:cxnChg chg="mod">
          <ac:chgData name="Paolo Cremonesi" userId="13d14639-f1b0-4e38-a368-517891c8e680" providerId="ADAL" clId="{8F681696-C12D-4A0B-B42C-62DFC1593A7F}" dt="2023-05-26T14:58:56.065" v="5117" actId="478"/>
          <ac:cxnSpMkLst>
            <pc:docMk/>
            <pc:sldMk cId="1342192325" sldId="298"/>
            <ac:cxnSpMk id="16" creationId="{A3801605-05AF-3F4A-92F6-569B5CD4A10F}"/>
          </ac:cxnSpMkLst>
        </pc:cxnChg>
        <pc:cxnChg chg="del mod topLvl">
          <ac:chgData name="Paolo Cremonesi" userId="13d14639-f1b0-4e38-a368-517891c8e680" providerId="ADAL" clId="{8F681696-C12D-4A0B-B42C-62DFC1593A7F}" dt="2023-05-26T15:03:49.599" v="5128" actId="478"/>
          <ac:cxnSpMkLst>
            <pc:docMk/>
            <pc:sldMk cId="1342192325" sldId="298"/>
            <ac:cxnSpMk id="18" creationId="{51911EF2-0D0E-9F3B-F3CF-B144FB5BD834}"/>
          </ac:cxnSpMkLst>
        </pc:cxnChg>
        <pc:cxnChg chg="add mod">
          <ac:chgData name="Paolo Cremonesi" userId="13d14639-f1b0-4e38-a368-517891c8e680" providerId="ADAL" clId="{8F681696-C12D-4A0B-B42C-62DFC1593A7F}" dt="2023-05-26T15:13:23.818" v="5264" actId="1035"/>
          <ac:cxnSpMkLst>
            <pc:docMk/>
            <pc:sldMk cId="1342192325" sldId="298"/>
            <ac:cxnSpMk id="20" creationId="{4B39DCE6-7526-E5CD-E3E0-A795668B46FB}"/>
          </ac:cxnSpMkLst>
        </pc:cxnChg>
        <pc:cxnChg chg="add del mod">
          <ac:chgData name="Paolo Cremonesi" userId="13d14639-f1b0-4e38-a368-517891c8e680" providerId="ADAL" clId="{8F681696-C12D-4A0B-B42C-62DFC1593A7F}" dt="2023-05-26T15:12:06.637" v="5217" actId="478"/>
          <ac:cxnSpMkLst>
            <pc:docMk/>
            <pc:sldMk cId="1342192325" sldId="298"/>
            <ac:cxnSpMk id="21" creationId="{879129BA-5D52-F0D7-2B96-042D8D38E103}"/>
          </ac:cxnSpMkLst>
        </pc:cxnChg>
        <pc:cxnChg chg="add del mod">
          <ac:chgData name="Paolo Cremonesi" userId="13d14639-f1b0-4e38-a368-517891c8e680" providerId="ADAL" clId="{8F681696-C12D-4A0B-B42C-62DFC1593A7F}" dt="2023-05-26T15:11:53.970" v="5215" actId="478"/>
          <ac:cxnSpMkLst>
            <pc:docMk/>
            <pc:sldMk cId="1342192325" sldId="298"/>
            <ac:cxnSpMk id="23" creationId="{65EE1BE1-E92A-0549-2F00-0C441FE5F5CC}"/>
          </ac:cxnSpMkLst>
        </pc:cxnChg>
        <pc:cxnChg chg="add del mod">
          <ac:chgData name="Paolo Cremonesi" userId="13d14639-f1b0-4e38-a368-517891c8e680" providerId="ADAL" clId="{8F681696-C12D-4A0B-B42C-62DFC1593A7F}" dt="2023-05-26T15:08:05.430" v="5198"/>
          <ac:cxnSpMkLst>
            <pc:docMk/>
            <pc:sldMk cId="1342192325" sldId="298"/>
            <ac:cxnSpMk id="32" creationId="{05E0F8C9-5562-F51D-5905-F2ECF8F93A45}"/>
          </ac:cxnSpMkLst>
        </pc:cxnChg>
        <pc:cxnChg chg="add mod">
          <ac:chgData name="Paolo Cremonesi" userId="13d14639-f1b0-4e38-a368-517891c8e680" providerId="ADAL" clId="{8F681696-C12D-4A0B-B42C-62DFC1593A7F}" dt="2023-05-26T15:08:48.305" v="5206" actId="164"/>
          <ac:cxnSpMkLst>
            <pc:docMk/>
            <pc:sldMk cId="1342192325" sldId="298"/>
            <ac:cxnSpMk id="38" creationId="{411810FA-7FCA-51F6-74F1-8117BDD21BDC}"/>
          </ac:cxnSpMkLst>
        </pc:cxnChg>
        <pc:cxnChg chg="add mod">
          <ac:chgData name="Paolo Cremonesi" userId="13d14639-f1b0-4e38-a368-517891c8e680" providerId="ADAL" clId="{8F681696-C12D-4A0B-B42C-62DFC1593A7F}" dt="2023-05-26T15:13:27.745" v="5265" actId="14100"/>
          <ac:cxnSpMkLst>
            <pc:docMk/>
            <pc:sldMk cId="1342192325" sldId="298"/>
            <ac:cxnSpMk id="44" creationId="{E9DD6DB7-BD65-5938-E00E-36A7B9E44113}"/>
          </ac:cxnSpMkLst>
        </pc:cxnChg>
      </pc:sldChg>
      <pc:sldChg chg="modSp mod modShow">
        <pc:chgData name="Paolo Cremonesi" userId="13d14639-f1b0-4e38-a368-517891c8e680" providerId="ADAL" clId="{8F681696-C12D-4A0B-B42C-62DFC1593A7F}" dt="2023-05-27T16:58:40.533" v="9811" actId="729"/>
        <pc:sldMkLst>
          <pc:docMk/>
          <pc:sldMk cId="3978693633" sldId="299"/>
        </pc:sldMkLst>
        <pc:spChg chg="mod">
          <ac:chgData name="Paolo Cremonesi" userId="13d14639-f1b0-4e38-a368-517891c8e680" providerId="ADAL" clId="{8F681696-C12D-4A0B-B42C-62DFC1593A7F}" dt="2023-05-27T16:58:13.390" v="9810" actId="20577"/>
          <ac:spMkLst>
            <pc:docMk/>
            <pc:sldMk cId="3978693633" sldId="299"/>
            <ac:spMk id="3" creationId="{CE9E3223-0E56-3462-CFE6-8FF9E711FA83}"/>
          </ac:spMkLst>
        </pc:spChg>
      </pc:sldChg>
      <pc:sldChg chg="mod modShow">
        <pc:chgData name="Paolo Cremonesi" userId="13d14639-f1b0-4e38-a368-517891c8e680" providerId="ADAL" clId="{8F681696-C12D-4A0B-B42C-62DFC1593A7F}" dt="2023-05-27T16:58:52.406" v="9812" actId="729"/>
        <pc:sldMkLst>
          <pc:docMk/>
          <pc:sldMk cId="4171705233" sldId="300"/>
        </pc:sldMkLst>
      </pc:sldChg>
      <pc:sldChg chg="mod modShow">
        <pc:chgData name="Paolo Cremonesi" userId="13d14639-f1b0-4e38-a368-517891c8e680" providerId="ADAL" clId="{8F681696-C12D-4A0B-B42C-62DFC1593A7F}" dt="2023-05-27T16:59:02.130" v="9813" actId="729"/>
        <pc:sldMkLst>
          <pc:docMk/>
          <pc:sldMk cId="2620612065" sldId="301"/>
        </pc:sldMkLst>
      </pc:sldChg>
      <pc:sldChg chg="modSp">
        <pc:chgData name="Paolo Cremonesi" userId="13d14639-f1b0-4e38-a368-517891c8e680" providerId="ADAL" clId="{8F681696-C12D-4A0B-B42C-62DFC1593A7F}" dt="2023-05-27T17:02:49.265" v="9836" actId="20577"/>
        <pc:sldMkLst>
          <pc:docMk/>
          <pc:sldMk cId="2209160042" sldId="302"/>
        </pc:sldMkLst>
        <pc:spChg chg="mod">
          <ac:chgData name="Paolo Cremonesi" userId="13d14639-f1b0-4e38-a368-517891c8e680" providerId="ADAL" clId="{8F681696-C12D-4A0B-B42C-62DFC1593A7F}" dt="2023-05-27T17:02:49.265" v="9836" actId="20577"/>
          <ac:spMkLst>
            <pc:docMk/>
            <pc:sldMk cId="2209160042" sldId="302"/>
            <ac:spMk id="3" creationId="{A5A3821C-26D5-9FA4-60F3-991149238372}"/>
          </ac:spMkLst>
        </pc:spChg>
      </pc:sldChg>
      <pc:sldChg chg="delSp modSp mod">
        <pc:chgData name="Paolo Cremonesi" userId="13d14639-f1b0-4e38-a368-517891c8e680" providerId="ADAL" clId="{8F681696-C12D-4A0B-B42C-62DFC1593A7F}" dt="2023-05-28T20:26:02.552" v="11155" actId="478"/>
        <pc:sldMkLst>
          <pc:docMk/>
          <pc:sldMk cId="1648311109" sldId="303"/>
        </pc:sldMkLst>
        <pc:spChg chg="mod">
          <ac:chgData name="Paolo Cremonesi" userId="13d14639-f1b0-4e38-a368-517891c8e680" providerId="ADAL" clId="{8F681696-C12D-4A0B-B42C-62DFC1593A7F}" dt="2023-05-28T20:25:58.715" v="11154" actId="27636"/>
          <ac:spMkLst>
            <pc:docMk/>
            <pc:sldMk cId="1648311109" sldId="303"/>
            <ac:spMk id="46" creationId="{AB6201AC-6A99-7D58-23FD-0B483B0FC775}"/>
          </ac:spMkLst>
        </pc:spChg>
        <pc:grpChg chg="del">
          <ac:chgData name="Paolo Cremonesi" userId="13d14639-f1b0-4e38-a368-517891c8e680" providerId="ADAL" clId="{8F681696-C12D-4A0B-B42C-62DFC1593A7F}" dt="2023-05-28T20:26:02.552" v="11155" actId="478"/>
          <ac:grpSpMkLst>
            <pc:docMk/>
            <pc:sldMk cId="1648311109" sldId="303"/>
            <ac:grpSpMk id="63" creationId="{AB45346A-1D4A-4722-EA2C-2CE12CF44CDA}"/>
          </ac:grpSpMkLst>
        </pc:grpChg>
        <pc:cxnChg chg="mod">
          <ac:chgData name="Paolo Cremonesi" userId="13d14639-f1b0-4e38-a368-517891c8e680" providerId="ADAL" clId="{8F681696-C12D-4A0B-B42C-62DFC1593A7F}" dt="2023-05-28T20:26:02.552" v="11155" actId="478"/>
          <ac:cxnSpMkLst>
            <pc:docMk/>
            <pc:sldMk cId="1648311109" sldId="303"/>
            <ac:cxnSpMk id="5129" creationId="{1361D7CD-3BF4-651A-44EE-409C5861464C}"/>
          </ac:cxnSpMkLst>
        </pc:cxnChg>
        <pc:cxnChg chg="mod">
          <ac:chgData name="Paolo Cremonesi" userId="13d14639-f1b0-4e38-a368-517891c8e680" providerId="ADAL" clId="{8F681696-C12D-4A0B-B42C-62DFC1593A7F}" dt="2023-05-28T20:26:02.552" v="11155" actId="478"/>
          <ac:cxnSpMkLst>
            <pc:docMk/>
            <pc:sldMk cId="1648311109" sldId="303"/>
            <ac:cxnSpMk id="5131" creationId="{A8077C0A-5C5A-7C2D-B55D-C0B6EE385719}"/>
          </ac:cxnSpMkLst>
        </pc:cxnChg>
        <pc:cxnChg chg="mod">
          <ac:chgData name="Paolo Cremonesi" userId="13d14639-f1b0-4e38-a368-517891c8e680" providerId="ADAL" clId="{8F681696-C12D-4A0B-B42C-62DFC1593A7F}" dt="2023-05-28T20:26:02.552" v="11155" actId="478"/>
          <ac:cxnSpMkLst>
            <pc:docMk/>
            <pc:sldMk cId="1648311109" sldId="303"/>
            <ac:cxnSpMk id="5133" creationId="{7FA2A80C-946E-F1AE-3E61-DEBAF8E34AAF}"/>
          </ac:cxnSpMkLst>
        </pc:cxnChg>
      </pc:sldChg>
      <pc:sldChg chg="addSp delSp modSp mod modClrScheme chgLayout">
        <pc:chgData name="Paolo Cremonesi" userId="13d14639-f1b0-4e38-a368-517891c8e680" providerId="ADAL" clId="{8F681696-C12D-4A0B-B42C-62DFC1593A7F}" dt="2023-05-27T17:05:39.588" v="9856" actId="113"/>
        <pc:sldMkLst>
          <pc:docMk/>
          <pc:sldMk cId="76073983" sldId="304"/>
        </pc:sldMkLst>
        <pc:spChg chg="mod ord">
          <ac:chgData name="Paolo Cremonesi" userId="13d14639-f1b0-4e38-a368-517891c8e680" providerId="ADAL" clId="{8F681696-C12D-4A0B-B42C-62DFC1593A7F}" dt="2023-05-26T14:54:42.957" v="5085" actId="700"/>
          <ac:spMkLst>
            <pc:docMk/>
            <pc:sldMk cId="76073983" sldId="304"/>
            <ac:spMk id="2" creationId="{DC4B2F0C-E950-5CDE-18B1-9D529492B0A0}"/>
          </ac:spMkLst>
        </pc:spChg>
        <pc:spChg chg="mod ord">
          <ac:chgData name="Paolo Cremonesi" userId="13d14639-f1b0-4e38-a368-517891c8e680" providerId="ADAL" clId="{8F681696-C12D-4A0B-B42C-62DFC1593A7F}" dt="2023-05-27T17:05:39.588" v="9856" actId="113"/>
          <ac:spMkLst>
            <pc:docMk/>
            <pc:sldMk cId="76073983" sldId="304"/>
            <ac:spMk id="3" creationId="{A5A3821C-26D5-9FA4-60F3-991149238372}"/>
          </ac:spMkLst>
        </pc:spChg>
        <pc:spChg chg="mod ord">
          <ac:chgData name="Paolo Cremonesi" userId="13d14639-f1b0-4e38-a368-517891c8e680" providerId="ADAL" clId="{8F681696-C12D-4A0B-B42C-62DFC1593A7F}" dt="2023-05-26T14:54:42.957" v="5085" actId="700"/>
          <ac:spMkLst>
            <pc:docMk/>
            <pc:sldMk cId="76073983" sldId="304"/>
            <ac:spMk id="4" creationId="{D74102C0-A229-4E98-C390-5A72DBDB4981}"/>
          </ac:spMkLst>
        </pc:spChg>
        <pc:spChg chg="mod ord">
          <ac:chgData name="Paolo Cremonesi" userId="13d14639-f1b0-4e38-a368-517891c8e680" providerId="ADAL" clId="{8F681696-C12D-4A0B-B42C-62DFC1593A7F}" dt="2023-05-26T14:54:42.957" v="5085" actId="700"/>
          <ac:spMkLst>
            <pc:docMk/>
            <pc:sldMk cId="76073983" sldId="304"/>
            <ac:spMk id="5" creationId="{895E522E-FB73-73C5-0A53-AC2E55FC159A}"/>
          </ac:spMkLst>
        </pc:spChg>
        <pc:spChg chg="mod ord">
          <ac:chgData name="Paolo Cremonesi" userId="13d14639-f1b0-4e38-a368-517891c8e680" providerId="ADAL" clId="{8F681696-C12D-4A0B-B42C-62DFC1593A7F}" dt="2023-05-26T14:54:42.957" v="5085" actId="700"/>
          <ac:spMkLst>
            <pc:docMk/>
            <pc:sldMk cId="76073983" sldId="304"/>
            <ac:spMk id="6" creationId="{DD418784-36DF-767A-E99C-15B2F859FB22}"/>
          </ac:spMkLst>
        </pc:spChg>
        <pc:spChg chg="del">
          <ac:chgData name="Paolo Cremonesi" userId="13d14639-f1b0-4e38-a368-517891c8e680" providerId="ADAL" clId="{8F681696-C12D-4A0B-B42C-62DFC1593A7F}" dt="2023-05-26T14:54:36.324" v="5083" actId="478"/>
          <ac:spMkLst>
            <pc:docMk/>
            <pc:sldMk cId="76073983" sldId="304"/>
            <ac:spMk id="7" creationId="{9B7F93EF-812D-27C8-0E15-45B21CCBB7CC}"/>
          </ac:spMkLst>
        </pc:spChg>
        <pc:spChg chg="add del mod">
          <ac:chgData name="Paolo Cremonesi" userId="13d14639-f1b0-4e38-a368-517891c8e680" providerId="ADAL" clId="{8F681696-C12D-4A0B-B42C-62DFC1593A7F}" dt="2023-05-26T14:54:40.492" v="5084" actId="478"/>
          <ac:spMkLst>
            <pc:docMk/>
            <pc:sldMk cId="76073983" sldId="304"/>
            <ac:spMk id="9" creationId="{7E8B6109-6D7E-4145-656A-975FEF6E812B}"/>
          </ac:spMkLst>
        </pc:spChg>
      </pc:sldChg>
      <pc:sldChg chg="del">
        <pc:chgData name="Paolo Cremonesi" userId="13d14639-f1b0-4e38-a368-517891c8e680" providerId="ADAL" clId="{8F681696-C12D-4A0B-B42C-62DFC1593A7F}" dt="2023-05-26T15:15:00.097" v="5271" actId="47"/>
        <pc:sldMkLst>
          <pc:docMk/>
          <pc:sldMk cId="2455971746" sldId="305"/>
        </pc:sldMkLst>
      </pc:sldChg>
      <pc:sldChg chg="addSp modSp del mod ord modClrScheme chgLayout">
        <pc:chgData name="Paolo Cremonesi" userId="13d14639-f1b0-4e38-a368-517891c8e680" providerId="ADAL" clId="{8F681696-C12D-4A0B-B42C-62DFC1593A7F}" dt="2023-05-26T15:21:26.528" v="5405" actId="47"/>
        <pc:sldMkLst>
          <pc:docMk/>
          <pc:sldMk cId="624779543" sldId="306"/>
        </pc:sldMkLst>
        <pc:spChg chg="mod ord">
          <ac:chgData name="Paolo Cremonesi" userId="13d14639-f1b0-4e38-a368-517891c8e680" providerId="ADAL" clId="{8F681696-C12D-4A0B-B42C-62DFC1593A7F}" dt="2023-05-26T15:18:15.916" v="5339" actId="700"/>
          <ac:spMkLst>
            <pc:docMk/>
            <pc:sldMk cId="624779543" sldId="306"/>
            <ac:spMk id="2" creationId="{DC4B2F0C-E950-5CDE-18B1-9D529492B0A0}"/>
          </ac:spMkLst>
        </pc:spChg>
        <pc:spChg chg="mod ord">
          <ac:chgData name="Paolo Cremonesi" userId="13d14639-f1b0-4e38-a368-517891c8e680" providerId="ADAL" clId="{8F681696-C12D-4A0B-B42C-62DFC1593A7F}" dt="2023-05-26T15:20:03.174" v="5358" actId="21"/>
          <ac:spMkLst>
            <pc:docMk/>
            <pc:sldMk cId="624779543" sldId="306"/>
            <ac:spMk id="3" creationId="{A5A3821C-26D5-9FA4-60F3-991149238372}"/>
          </ac:spMkLst>
        </pc:spChg>
        <pc:spChg chg="mod ord">
          <ac:chgData name="Paolo Cremonesi" userId="13d14639-f1b0-4e38-a368-517891c8e680" providerId="ADAL" clId="{8F681696-C12D-4A0B-B42C-62DFC1593A7F}" dt="2023-05-26T15:18:15.916" v="5339" actId="700"/>
          <ac:spMkLst>
            <pc:docMk/>
            <pc:sldMk cId="624779543" sldId="306"/>
            <ac:spMk id="4" creationId="{D74102C0-A229-4E98-C390-5A72DBDB4981}"/>
          </ac:spMkLst>
        </pc:spChg>
        <pc:spChg chg="mod ord">
          <ac:chgData name="Paolo Cremonesi" userId="13d14639-f1b0-4e38-a368-517891c8e680" providerId="ADAL" clId="{8F681696-C12D-4A0B-B42C-62DFC1593A7F}" dt="2023-05-26T15:18:15.916" v="5339" actId="700"/>
          <ac:spMkLst>
            <pc:docMk/>
            <pc:sldMk cId="624779543" sldId="306"/>
            <ac:spMk id="5" creationId="{895E522E-FB73-73C5-0A53-AC2E55FC159A}"/>
          </ac:spMkLst>
        </pc:spChg>
        <pc:spChg chg="mod ord">
          <ac:chgData name="Paolo Cremonesi" userId="13d14639-f1b0-4e38-a368-517891c8e680" providerId="ADAL" clId="{8F681696-C12D-4A0B-B42C-62DFC1593A7F}" dt="2023-05-26T15:18:15.916" v="5339" actId="700"/>
          <ac:spMkLst>
            <pc:docMk/>
            <pc:sldMk cId="624779543" sldId="306"/>
            <ac:spMk id="6" creationId="{DD418784-36DF-767A-E99C-15B2F859FB22}"/>
          </ac:spMkLst>
        </pc:spChg>
        <pc:spChg chg="mod">
          <ac:chgData name="Paolo Cremonesi" userId="13d14639-f1b0-4e38-a368-517891c8e680" providerId="ADAL" clId="{8F681696-C12D-4A0B-B42C-62DFC1593A7F}" dt="2023-05-26T15:18:24.450" v="5340"/>
          <ac:spMkLst>
            <pc:docMk/>
            <pc:sldMk cId="624779543" sldId="306"/>
            <ac:spMk id="12" creationId="{CCDD8F07-B156-59FA-7F37-1DD3015ED9D1}"/>
          </ac:spMkLst>
        </pc:spChg>
        <pc:spChg chg="mod">
          <ac:chgData name="Paolo Cremonesi" userId="13d14639-f1b0-4e38-a368-517891c8e680" providerId="ADAL" clId="{8F681696-C12D-4A0B-B42C-62DFC1593A7F}" dt="2023-05-26T15:18:24.450" v="5340"/>
          <ac:spMkLst>
            <pc:docMk/>
            <pc:sldMk cId="624779543" sldId="306"/>
            <ac:spMk id="14" creationId="{BE4ACC59-7E5C-C529-2FE7-131213FAF87F}"/>
          </ac:spMkLst>
        </pc:spChg>
        <pc:spChg chg="mod">
          <ac:chgData name="Paolo Cremonesi" userId="13d14639-f1b0-4e38-a368-517891c8e680" providerId="ADAL" clId="{8F681696-C12D-4A0B-B42C-62DFC1593A7F}" dt="2023-05-26T15:18:24.450" v="5340"/>
          <ac:spMkLst>
            <pc:docMk/>
            <pc:sldMk cId="624779543" sldId="306"/>
            <ac:spMk id="16" creationId="{C5DE918F-F33E-2A97-0984-284021AB26C9}"/>
          </ac:spMkLst>
        </pc:spChg>
        <pc:spChg chg="mod">
          <ac:chgData name="Paolo Cremonesi" userId="13d14639-f1b0-4e38-a368-517891c8e680" providerId="ADAL" clId="{8F681696-C12D-4A0B-B42C-62DFC1593A7F}" dt="2023-05-26T15:18:24.450" v="5340"/>
          <ac:spMkLst>
            <pc:docMk/>
            <pc:sldMk cId="624779543" sldId="306"/>
            <ac:spMk id="19" creationId="{A400043B-AEDC-ACFE-BBEE-004DDCE7594E}"/>
          </ac:spMkLst>
        </pc:spChg>
        <pc:spChg chg="mod">
          <ac:chgData name="Paolo Cremonesi" userId="13d14639-f1b0-4e38-a368-517891c8e680" providerId="ADAL" clId="{8F681696-C12D-4A0B-B42C-62DFC1593A7F}" dt="2023-05-26T15:18:24.450" v="5340"/>
          <ac:spMkLst>
            <pc:docMk/>
            <pc:sldMk cId="624779543" sldId="306"/>
            <ac:spMk id="27" creationId="{18A44169-7CBF-EA5D-70A4-664582DEC1C9}"/>
          </ac:spMkLst>
        </pc:spChg>
        <pc:spChg chg="mod">
          <ac:chgData name="Paolo Cremonesi" userId="13d14639-f1b0-4e38-a368-517891c8e680" providerId="ADAL" clId="{8F681696-C12D-4A0B-B42C-62DFC1593A7F}" dt="2023-05-26T15:18:24.450" v="5340"/>
          <ac:spMkLst>
            <pc:docMk/>
            <pc:sldMk cId="624779543" sldId="306"/>
            <ac:spMk id="29" creationId="{46771922-8344-16F6-F0B8-70AA160E5C6D}"/>
          </ac:spMkLst>
        </pc:spChg>
        <pc:spChg chg="mod">
          <ac:chgData name="Paolo Cremonesi" userId="13d14639-f1b0-4e38-a368-517891c8e680" providerId="ADAL" clId="{8F681696-C12D-4A0B-B42C-62DFC1593A7F}" dt="2023-05-26T15:18:24.450" v="5340"/>
          <ac:spMkLst>
            <pc:docMk/>
            <pc:sldMk cId="624779543" sldId="306"/>
            <ac:spMk id="31" creationId="{D35A1495-6485-9B23-9E9C-CB29FB3AF2D7}"/>
          </ac:spMkLst>
        </pc:spChg>
        <pc:grpChg chg="add mod">
          <ac:chgData name="Paolo Cremonesi" userId="13d14639-f1b0-4e38-a368-517891c8e680" providerId="ADAL" clId="{8F681696-C12D-4A0B-B42C-62DFC1593A7F}" dt="2023-05-26T15:18:24.450" v="5340"/>
          <ac:grpSpMkLst>
            <pc:docMk/>
            <pc:sldMk cId="624779543" sldId="306"/>
            <ac:grpSpMk id="7" creationId="{A5098B76-A3FC-01A5-3093-44DE9A120B2C}"/>
          </ac:grpSpMkLst>
        </pc:grpChg>
        <pc:grpChg chg="mod">
          <ac:chgData name="Paolo Cremonesi" userId="13d14639-f1b0-4e38-a368-517891c8e680" providerId="ADAL" clId="{8F681696-C12D-4A0B-B42C-62DFC1593A7F}" dt="2023-05-26T15:18:24.450" v="5340"/>
          <ac:grpSpMkLst>
            <pc:docMk/>
            <pc:sldMk cId="624779543" sldId="306"/>
            <ac:grpSpMk id="8" creationId="{34B18B5C-EADC-7E37-64A8-7E9977085DE9}"/>
          </ac:grpSpMkLst>
        </pc:grpChg>
        <pc:grpChg chg="mod">
          <ac:chgData name="Paolo Cremonesi" userId="13d14639-f1b0-4e38-a368-517891c8e680" providerId="ADAL" clId="{8F681696-C12D-4A0B-B42C-62DFC1593A7F}" dt="2023-05-26T15:18:24.450" v="5340"/>
          <ac:grpSpMkLst>
            <pc:docMk/>
            <pc:sldMk cId="624779543" sldId="306"/>
            <ac:grpSpMk id="9" creationId="{BB55C71D-8D83-3036-FDF1-D3278C284C92}"/>
          </ac:grpSpMkLst>
        </pc:grpChg>
        <pc:grpChg chg="mod">
          <ac:chgData name="Paolo Cremonesi" userId="13d14639-f1b0-4e38-a368-517891c8e680" providerId="ADAL" clId="{8F681696-C12D-4A0B-B42C-62DFC1593A7F}" dt="2023-05-26T15:18:24.450" v="5340"/>
          <ac:grpSpMkLst>
            <pc:docMk/>
            <pc:sldMk cId="624779543" sldId="306"/>
            <ac:grpSpMk id="10" creationId="{4033DBC4-8658-3079-AEFB-900839BE68BA}"/>
          </ac:grpSpMkLst>
        </pc:grpChg>
        <pc:grpChg chg="mod">
          <ac:chgData name="Paolo Cremonesi" userId="13d14639-f1b0-4e38-a368-517891c8e680" providerId="ADAL" clId="{8F681696-C12D-4A0B-B42C-62DFC1593A7F}" dt="2023-05-26T15:18:24.450" v="5340"/>
          <ac:grpSpMkLst>
            <pc:docMk/>
            <pc:sldMk cId="624779543" sldId="306"/>
            <ac:grpSpMk id="11" creationId="{4CDE4094-AABD-19F7-F9C5-7BD2FEC897D7}"/>
          </ac:grpSpMkLst>
        </pc:grpChg>
        <pc:grpChg chg="add mod">
          <ac:chgData name="Paolo Cremonesi" userId="13d14639-f1b0-4e38-a368-517891c8e680" providerId="ADAL" clId="{8F681696-C12D-4A0B-B42C-62DFC1593A7F}" dt="2023-05-26T15:18:24.450" v="5340"/>
          <ac:grpSpMkLst>
            <pc:docMk/>
            <pc:sldMk cId="624779543" sldId="306"/>
            <ac:grpSpMk id="22" creationId="{3CFCE667-6E23-9C5D-91D9-00B1CC1A243F}"/>
          </ac:grpSpMkLst>
        </pc:grpChg>
        <pc:grpChg chg="mod">
          <ac:chgData name="Paolo Cremonesi" userId="13d14639-f1b0-4e38-a368-517891c8e680" providerId="ADAL" clId="{8F681696-C12D-4A0B-B42C-62DFC1593A7F}" dt="2023-05-26T15:18:24.450" v="5340"/>
          <ac:grpSpMkLst>
            <pc:docMk/>
            <pc:sldMk cId="624779543" sldId="306"/>
            <ac:grpSpMk id="24" creationId="{B1F07ED7-0259-01C0-3874-F3FC35C0BF20}"/>
          </ac:grpSpMkLst>
        </pc:grpChg>
        <pc:grpChg chg="mod">
          <ac:chgData name="Paolo Cremonesi" userId="13d14639-f1b0-4e38-a368-517891c8e680" providerId="ADAL" clId="{8F681696-C12D-4A0B-B42C-62DFC1593A7F}" dt="2023-05-26T15:18:24.450" v="5340"/>
          <ac:grpSpMkLst>
            <pc:docMk/>
            <pc:sldMk cId="624779543" sldId="306"/>
            <ac:grpSpMk id="25" creationId="{44313EE9-63B1-FB7E-14E4-201AC20346A2}"/>
          </ac:grpSpMkLst>
        </pc:grpChg>
        <pc:grpChg chg="mod">
          <ac:chgData name="Paolo Cremonesi" userId="13d14639-f1b0-4e38-a368-517891c8e680" providerId="ADAL" clId="{8F681696-C12D-4A0B-B42C-62DFC1593A7F}" dt="2023-05-26T15:18:24.450" v="5340"/>
          <ac:grpSpMkLst>
            <pc:docMk/>
            <pc:sldMk cId="624779543" sldId="306"/>
            <ac:grpSpMk id="26" creationId="{040B1F8B-CD97-23A1-CED3-EF3CCD6F9BE4}"/>
          </ac:grpSpMkLst>
        </pc:grpChg>
        <pc:cxnChg chg="mod">
          <ac:chgData name="Paolo Cremonesi" userId="13d14639-f1b0-4e38-a368-517891c8e680" providerId="ADAL" clId="{8F681696-C12D-4A0B-B42C-62DFC1593A7F}" dt="2023-05-26T15:18:24.450" v="5340"/>
          <ac:cxnSpMkLst>
            <pc:docMk/>
            <pc:sldMk cId="624779543" sldId="306"/>
            <ac:cxnSpMk id="13" creationId="{FB6CE2A9-3526-5254-85FB-4A60FC1BC2CB}"/>
          </ac:cxnSpMkLst>
        </pc:cxnChg>
        <pc:cxnChg chg="mod">
          <ac:chgData name="Paolo Cremonesi" userId="13d14639-f1b0-4e38-a368-517891c8e680" providerId="ADAL" clId="{8F681696-C12D-4A0B-B42C-62DFC1593A7F}" dt="2023-05-26T15:18:24.450" v="5340"/>
          <ac:cxnSpMkLst>
            <pc:docMk/>
            <pc:sldMk cId="624779543" sldId="306"/>
            <ac:cxnSpMk id="15" creationId="{37361283-F3EE-44DF-92C9-9258CBD287CF}"/>
          </ac:cxnSpMkLst>
        </pc:cxnChg>
        <pc:cxnChg chg="mod">
          <ac:chgData name="Paolo Cremonesi" userId="13d14639-f1b0-4e38-a368-517891c8e680" providerId="ADAL" clId="{8F681696-C12D-4A0B-B42C-62DFC1593A7F}" dt="2023-05-26T15:18:24.450" v="5340"/>
          <ac:cxnSpMkLst>
            <pc:docMk/>
            <pc:sldMk cId="624779543" sldId="306"/>
            <ac:cxnSpMk id="17" creationId="{397B0B2A-E925-E754-BAAA-6E47056E9403}"/>
          </ac:cxnSpMkLst>
        </pc:cxnChg>
        <pc:cxnChg chg="mod">
          <ac:chgData name="Paolo Cremonesi" userId="13d14639-f1b0-4e38-a368-517891c8e680" providerId="ADAL" clId="{8F681696-C12D-4A0B-B42C-62DFC1593A7F}" dt="2023-05-26T15:18:24.450" v="5340"/>
          <ac:cxnSpMkLst>
            <pc:docMk/>
            <pc:sldMk cId="624779543" sldId="306"/>
            <ac:cxnSpMk id="18" creationId="{BD1D714C-540B-A581-E24C-1273637283CC}"/>
          </ac:cxnSpMkLst>
        </pc:cxnChg>
        <pc:cxnChg chg="mod">
          <ac:chgData name="Paolo Cremonesi" userId="13d14639-f1b0-4e38-a368-517891c8e680" providerId="ADAL" clId="{8F681696-C12D-4A0B-B42C-62DFC1593A7F}" dt="2023-05-26T15:18:24.450" v="5340"/>
          <ac:cxnSpMkLst>
            <pc:docMk/>
            <pc:sldMk cId="624779543" sldId="306"/>
            <ac:cxnSpMk id="20" creationId="{0890F420-FED7-ADEF-73E9-9BC0C03A4BC2}"/>
          </ac:cxnSpMkLst>
        </pc:cxnChg>
        <pc:cxnChg chg="mod">
          <ac:chgData name="Paolo Cremonesi" userId="13d14639-f1b0-4e38-a368-517891c8e680" providerId="ADAL" clId="{8F681696-C12D-4A0B-B42C-62DFC1593A7F}" dt="2023-05-26T15:18:24.450" v="5340"/>
          <ac:cxnSpMkLst>
            <pc:docMk/>
            <pc:sldMk cId="624779543" sldId="306"/>
            <ac:cxnSpMk id="21" creationId="{5E3C9F8B-483B-D5B4-A441-90B887383048}"/>
          </ac:cxnSpMkLst>
        </pc:cxnChg>
        <pc:cxnChg chg="mod">
          <ac:chgData name="Paolo Cremonesi" userId="13d14639-f1b0-4e38-a368-517891c8e680" providerId="ADAL" clId="{8F681696-C12D-4A0B-B42C-62DFC1593A7F}" dt="2023-05-26T15:18:24.450" v="5340"/>
          <ac:cxnSpMkLst>
            <pc:docMk/>
            <pc:sldMk cId="624779543" sldId="306"/>
            <ac:cxnSpMk id="23" creationId="{7247519D-C521-0E73-E0EC-4E56051B1F78}"/>
          </ac:cxnSpMkLst>
        </pc:cxnChg>
        <pc:cxnChg chg="mod">
          <ac:chgData name="Paolo Cremonesi" userId="13d14639-f1b0-4e38-a368-517891c8e680" providerId="ADAL" clId="{8F681696-C12D-4A0B-B42C-62DFC1593A7F}" dt="2023-05-26T15:18:24.450" v="5340"/>
          <ac:cxnSpMkLst>
            <pc:docMk/>
            <pc:sldMk cId="624779543" sldId="306"/>
            <ac:cxnSpMk id="28" creationId="{1386C588-D685-470A-28EA-77011B4817B4}"/>
          </ac:cxnSpMkLst>
        </pc:cxnChg>
        <pc:cxnChg chg="mod">
          <ac:chgData name="Paolo Cremonesi" userId="13d14639-f1b0-4e38-a368-517891c8e680" providerId="ADAL" clId="{8F681696-C12D-4A0B-B42C-62DFC1593A7F}" dt="2023-05-26T15:18:24.450" v="5340"/>
          <ac:cxnSpMkLst>
            <pc:docMk/>
            <pc:sldMk cId="624779543" sldId="306"/>
            <ac:cxnSpMk id="30" creationId="{D75BB157-E692-C76E-6B20-98B61A4D170F}"/>
          </ac:cxnSpMkLst>
        </pc:cxnChg>
        <pc:cxnChg chg="mod">
          <ac:chgData name="Paolo Cremonesi" userId="13d14639-f1b0-4e38-a368-517891c8e680" providerId="ADAL" clId="{8F681696-C12D-4A0B-B42C-62DFC1593A7F}" dt="2023-05-26T15:18:24.450" v="5340"/>
          <ac:cxnSpMkLst>
            <pc:docMk/>
            <pc:sldMk cId="624779543" sldId="306"/>
            <ac:cxnSpMk id="32" creationId="{5E7EA711-3B5A-E682-1C2F-28D9485B57E2}"/>
          </ac:cxnSpMkLst>
        </pc:cxnChg>
      </pc:sldChg>
      <pc:sldChg chg="addSp modSp">
        <pc:chgData name="Paolo Cremonesi" userId="13d14639-f1b0-4e38-a368-517891c8e680" providerId="ADAL" clId="{8F681696-C12D-4A0B-B42C-62DFC1593A7F}" dt="2023-05-28T20:20:10.242" v="11135"/>
        <pc:sldMkLst>
          <pc:docMk/>
          <pc:sldMk cId="627014293" sldId="308"/>
        </pc:sldMkLst>
        <pc:spChg chg="mod">
          <ac:chgData name="Paolo Cremonesi" userId="13d14639-f1b0-4e38-a368-517891c8e680" providerId="ADAL" clId="{8F681696-C12D-4A0B-B42C-62DFC1593A7F}" dt="2023-05-28T20:20:10.242" v="11135"/>
          <ac:spMkLst>
            <pc:docMk/>
            <pc:sldMk cId="627014293" sldId="308"/>
            <ac:spMk id="9" creationId="{D3D7BAE3-5A6F-113F-57D9-9883A96A74D0}"/>
          </ac:spMkLst>
        </pc:spChg>
        <pc:spChg chg="mod">
          <ac:chgData name="Paolo Cremonesi" userId="13d14639-f1b0-4e38-a368-517891c8e680" providerId="ADAL" clId="{8F681696-C12D-4A0B-B42C-62DFC1593A7F}" dt="2023-05-28T20:20:10.242" v="11135"/>
          <ac:spMkLst>
            <pc:docMk/>
            <pc:sldMk cId="627014293" sldId="308"/>
            <ac:spMk id="10" creationId="{9070363F-254B-13B5-6E93-FB600DFC85EF}"/>
          </ac:spMkLst>
        </pc:spChg>
        <pc:spChg chg="mod">
          <ac:chgData name="Paolo Cremonesi" userId="13d14639-f1b0-4e38-a368-517891c8e680" providerId="ADAL" clId="{8F681696-C12D-4A0B-B42C-62DFC1593A7F}" dt="2023-05-28T20:20:10.242" v="11135"/>
          <ac:spMkLst>
            <pc:docMk/>
            <pc:sldMk cId="627014293" sldId="308"/>
            <ac:spMk id="11" creationId="{8DC0D7FB-FA5D-B271-30C9-B2EC974C9956}"/>
          </ac:spMkLst>
        </pc:spChg>
        <pc:spChg chg="mod">
          <ac:chgData name="Paolo Cremonesi" userId="13d14639-f1b0-4e38-a368-517891c8e680" providerId="ADAL" clId="{8F681696-C12D-4A0B-B42C-62DFC1593A7F}" dt="2023-05-28T20:20:10.242" v="11135"/>
          <ac:spMkLst>
            <pc:docMk/>
            <pc:sldMk cId="627014293" sldId="308"/>
            <ac:spMk id="12" creationId="{15BEAE0F-4A40-A0BC-AAA5-8D7F69A9D827}"/>
          </ac:spMkLst>
        </pc:spChg>
        <pc:spChg chg="mod">
          <ac:chgData name="Paolo Cremonesi" userId="13d14639-f1b0-4e38-a368-517891c8e680" providerId="ADAL" clId="{8F681696-C12D-4A0B-B42C-62DFC1593A7F}" dt="2023-05-28T20:20:10.242" v="11135"/>
          <ac:spMkLst>
            <pc:docMk/>
            <pc:sldMk cId="627014293" sldId="308"/>
            <ac:spMk id="13" creationId="{9AAAD621-0E8E-1830-B8F7-439437EDB240}"/>
          </ac:spMkLst>
        </pc:spChg>
        <pc:spChg chg="mod">
          <ac:chgData name="Paolo Cremonesi" userId="13d14639-f1b0-4e38-a368-517891c8e680" providerId="ADAL" clId="{8F681696-C12D-4A0B-B42C-62DFC1593A7F}" dt="2023-05-28T20:20:10.242" v="11135"/>
          <ac:spMkLst>
            <pc:docMk/>
            <pc:sldMk cId="627014293" sldId="308"/>
            <ac:spMk id="14" creationId="{77423B21-8E71-3B92-71BA-F895FE1D5784}"/>
          </ac:spMkLst>
        </pc:spChg>
        <pc:spChg chg="mod">
          <ac:chgData name="Paolo Cremonesi" userId="13d14639-f1b0-4e38-a368-517891c8e680" providerId="ADAL" clId="{8F681696-C12D-4A0B-B42C-62DFC1593A7F}" dt="2023-05-28T20:20:10.242" v="11135"/>
          <ac:spMkLst>
            <pc:docMk/>
            <pc:sldMk cId="627014293" sldId="308"/>
            <ac:spMk id="15" creationId="{D45ACB14-AE8A-F28D-1C2C-DF29E9D269A1}"/>
          </ac:spMkLst>
        </pc:spChg>
        <pc:spChg chg="mod">
          <ac:chgData name="Paolo Cremonesi" userId="13d14639-f1b0-4e38-a368-517891c8e680" providerId="ADAL" clId="{8F681696-C12D-4A0B-B42C-62DFC1593A7F}" dt="2023-05-28T20:20:10.242" v="11135"/>
          <ac:spMkLst>
            <pc:docMk/>
            <pc:sldMk cId="627014293" sldId="308"/>
            <ac:spMk id="16" creationId="{976EAB76-EF34-814F-F72F-CE758CDAB353}"/>
          </ac:spMkLst>
        </pc:spChg>
        <pc:spChg chg="mod">
          <ac:chgData name="Paolo Cremonesi" userId="13d14639-f1b0-4e38-a368-517891c8e680" providerId="ADAL" clId="{8F681696-C12D-4A0B-B42C-62DFC1593A7F}" dt="2023-05-28T20:20:10.242" v="11135"/>
          <ac:spMkLst>
            <pc:docMk/>
            <pc:sldMk cId="627014293" sldId="308"/>
            <ac:spMk id="17" creationId="{58D5F04E-E5D7-4805-4B4C-234EEE45238C}"/>
          </ac:spMkLst>
        </pc:spChg>
        <pc:spChg chg="mod">
          <ac:chgData name="Paolo Cremonesi" userId="13d14639-f1b0-4e38-a368-517891c8e680" providerId="ADAL" clId="{8F681696-C12D-4A0B-B42C-62DFC1593A7F}" dt="2023-05-28T20:20:10.242" v="11135"/>
          <ac:spMkLst>
            <pc:docMk/>
            <pc:sldMk cId="627014293" sldId="308"/>
            <ac:spMk id="18" creationId="{D7214C56-586A-F2A2-6FC0-EF6B4BEC0148}"/>
          </ac:spMkLst>
        </pc:spChg>
        <pc:spChg chg="mod">
          <ac:chgData name="Paolo Cremonesi" userId="13d14639-f1b0-4e38-a368-517891c8e680" providerId="ADAL" clId="{8F681696-C12D-4A0B-B42C-62DFC1593A7F}" dt="2023-05-28T20:20:10.242" v="11135"/>
          <ac:spMkLst>
            <pc:docMk/>
            <pc:sldMk cId="627014293" sldId="308"/>
            <ac:spMk id="19" creationId="{28513E6B-3148-A437-616E-E7AD7290A432}"/>
          </ac:spMkLst>
        </pc:spChg>
        <pc:spChg chg="mod">
          <ac:chgData name="Paolo Cremonesi" userId="13d14639-f1b0-4e38-a368-517891c8e680" providerId="ADAL" clId="{8F681696-C12D-4A0B-B42C-62DFC1593A7F}" dt="2023-05-28T20:20:10.242" v="11135"/>
          <ac:spMkLst>
            <pc:docMk/>
            <pc:sldMk cId="627014293" sldId="308"/>
            <ac:spMk id="20" creationId="{3DAA4879-4C1C-D82C-34C1-563855C87270}"/>
          </ac:spMkLst>
        </pc:spChg>
        <pc:spChg chg="mod">
          <ac:chgData name="Paolo Cremonesi" userId="13d14639-f1b0-4e38-a368-517891c8e680" providerId="ADAL" clId="{8F681696-C12D-4A0B-B42C-62DFC1593A7F}" dt="2023-05-28T20:20:10.242" v="11135"/>
          <ac:spMkLst>
            <pc:docMk/>
            <pc:sldMk cId="627014293" sldId="308"/>
            <ac:spMk id="22" creationId="{928B29F9-E9BE-9BC9-2935-94B765C5C219}"/>
          </ac:spMkLst>
        </pc:spChg>
        <pc:spChg chg="mod">
          <ac:chgData name="Paolo Cremonesi" userId="13d14639-f1b0-4e38-a368-517891c8e680" providerId="ADAL" clId="{8F681696-C12D-4A0B-B42C-62DFC1593A7F}" dt="2023-05-28T20:20:10.242" v="11135"/>
          <ac:spMkLst>
            <pc:docMk/>
            <pc:sldMk cId="627014293" sldId="308"/>
            <ac:spMk id="23" creationId="{5939E3A5-3439-70E2-7793-E3852D568EA7}"/>
          </ac:spMkLst>
        </pc:spChg>
        <pc:spChg chg="mod">
          <ac:chgData name="Paolo Cremonesi" userId="13d14639-f1b0-4e38-a368-517891c8e680" providerId="ADAL" clId="{8F681696-C12D-4A0B-B42C-62DFC1593A7F}" dt="2023-05-28T20:20:10.242" v="11135"/>
          <ac:spMkLst>
            <pc:docMk/>
            <pc:sldMk cId="627014293" sldId="308"/>
            <ac:spMk id="24" creationId="{AC23FF76-91A4-5DDC-0DC1-FDF477402285}"/>
          </ac:spMkLst>
        </pc:spChg>
        <pc:spChg chg="mod">
          <ac:chgData name="Paolo Cremonesi" userId="13d14639-f1b0-4e38-a368-517891c8e680" providerId="ADAL" clId="{8F681696-C12D-4A0B-B42C-62DFC1593A7F}" dt="2023-05-28T20:20:10.242" v="11135"/>
          <ac:spMkLst>
            <pc:docMk/>
            <pc:sldMk cId="627014293" sldId="308"/>
            <ac:spMk id="25" creationId="{5D027C6E-131C-717B-5E35-44901E8B0726}"/>
          </ac:spMkLst>
        </pc:spChg>
        <pc:grpChg chg="add mod">
          <ac:chgData name="Paolo Cremonesi" userId="13d14639-f1b0-4e38-a368-517891c8e680" providerId="ADAL" clId="{8F681696-C12D-4A0B-B42C-62DFC1593A7F}" dt="2023-05-28T20:20:10.242" v="11135"/>
          <ac:grpSpMkLst>
            <pc:docMk/>
            <pc:sldMk cId="627014293" sldId="308"/>
            <ac:grpSpMk id="7" creationId="{53C907E6-9689-53DD-3CC2-6A0D73336125}"/>
          </ac:grpSpMkLst>
        </pc:grpChg>
        <pc:cxnChg chg="mod">
          <ac:chgData name="Paolo Cremonesi" userId="13d14639-f1b0-4e38-a368-517891c8e680" providerId="ADAL" clId="{8F681696-C12D-4A0B-B42C-62DFC1593A7F}" dt="2023-05-28T20:20:10.242" v="11135"/>
          <ac:cxnSpMkLst>
            <pc:docMk/>
            <pc:sldMk cId="627014293" sldId="308"/>
            <ac:cxnSpMk id="8" creationId="{0E025B52-8A4E-0FF9-2A07-43EB8CB98C64}"/>
          </ac:cxnSpMkLst>
        </pc:cxnChg>
        <pc:cxnChg chg="mod">
          <ac:chgData name="Paolo Cremonesi" userId="13d14639-f1b0-4e38-a368-517891c8e680" providerId="ADAL" clId="{8F681696-C12D-4A0B-B42C-62DFC1593A7F}" dt="2023-05-28T20:20:10.242" v="11135"/>
          <ac:cxnSpMkLst>
            <pc:docMk/>
            <pc:sldMk cId="627014293" sldId="308"/>
            <ac:cxnSpMk id="21" creationId="{B3B21F1B-B8BD-6D2F-D9EB-9F103FA22ABD}"/>
          </ac:cxnSpMkLst>
        </pc:cxnChg>
        <pc:cxnChg chg="mod">
          <ac:chgData name="Paolo Cremonesi" userId="13d14639-f1b0-4e38-a368-517891c8e680" providerId="ADAL" clId="{8F681696-C12D-4A0B-B42C-62DFC1593A7F}" dt="2023-05-28T20:20:10.242" v="11135"/>
          <ac:cxnSpMkLst>
            <pc:docMk/>
            <pc:sldMk cId="627014293" sldId="308"/>
            <ac:cxnSpMk id="26" creationId="{1D1C1C61-C3D0-86DB-57B5-2DEA84470366}"/>
          </ac:cxnSpMkLst>
        </pc:cxnChg>
        <pc:cxnChg chg="mod">
          <ac:chgData name="Paolo Cremonesi" userId="13d14639-f1b0-4e38-a368-517891c8e680" providerId="ADAL" clId="{8F681696-C12D-4A0B-B42C-62DFC1593A7F}" dt="2023-05-28T20:20:10.242" v="11135"/>
          <ac:cxnSpMkLst>
            <pc:docMk/>
            <pc:sldMk cId="627014293" sldId="308"/>
            <ac:cxnSpMk id="27" creationId="{68D9A8D6-66DD-D7EE-4FB4-C1DD1B5793B3}"/>
          </ac:cxnSpMkLst>
        </pc:cxnChg>
        <pc:cxnChg chg="mod">
          <ac:chgData name="Paolo Cremonesi" userId="13d14639-f1b0-4e38-a368-517891c8e680" providerId="ADAL" clId="{8F681696-C12D-4A0B-B42C-62DFC1593A7F}" dt="2023-05-28T20:20:10.242" v="11135"/>
          <ac:cxnSpMkLst>
            <pc:docMk/>
            <pc:sldMk cId="627014293" sldId="308"/>
            <ac:cxnSpMk id="28" creationId="{43515510-71FD-16EE-D9BF-FC0EF1811C84}"/>
          </ac:cxnSpMkLst>
        </pc:cxnChg>
        <pc:cxnChg chg="mod">
          <ac:chgData name="Paolo Cremonesi" userId="13d14639-f1b0-4e38-a368-517891c8e680" providerId="ADAL" clId="{8F681696-C12D-4A0B-B42C-62DFC1593A7F}" dt="2023-05-28T20:20:10.242" v="11135"/>
          <ac:cxnSpMkLst>
            <pc:docMk/>
            <pc:sldMk cId="627014293" sldId="308"/>
            <ac:cxnSpMk id="29" creationId="{351C650A-2DD0-1C97-3B93-0175F8D04B3B}"/>
          </ac:cxnSpMkLst>
        </pc:cxnChg>
        <pc:cxnChg chg="mod">
          <ac:chgData name="Paolo Cremonesi" userId="13d14639-f1b0-4e38-a368-517891c8e680" providerId="ADAL" clId="{8F681696-C12D-4A0B-B42C-62DFC1593A7F}" dt="2023-05-28T20:20:10.242" v="11135"/>
          <ac:cxnSpMkLst>
            <pc:docMk/>
            <pc:sldMk cId="627014293" sldId="308"/>
            <ac:cxnSpMk id="30" creationId="{DB430FC4-9AC4-C91C-E3AF-B58F7201D2B4}"/>
          </ac:cxnSpMkLst>
        </pc:cxnChg>
        <pc:cxnChg chg="mod">
          <ac:chgData name="Paolo Cremonesi" userId="13d14639-f1b0-4e38-a368-517891c8e680" providerId="ADAL" clId="{8F681696-C12D-4A0B-B42C-62DFC1593A7F}" dt="2023-05-28T20:20:10.242" v="11135"/>
          <ac:cxnSpMkLst>
            <pc:docMk/>
            <pc:sldMk cId="627014293" sldId="308"/>
            <ac:cxnSpMk id="31" creationId="{92D2DFA4-8020-CE70-20EF-D77FA7635ABF}"/>
          </ac:cxnSpMkLst>
        </pc:cxnChg>
        <pc:cxnChg chg="mod">
          <ac:chgData name="Paolo Cremonesi" userId="13d14639-f1b0-4e38-a368-517891c8e680" providerId="ADAL" clId="{8F681696-C12D-4A0B-B42C-62DFC1593A7F}" dt="2023-05-28T20:20:10.242" v="11135"/>
          <ac:cxnSpMkLst>
            <pc:docMk/>
            <pc:sldMk cId="627014293" sldId="308"/>
            <ac:cxnSpMk id="32" creationId="{162949D6-DDC5-6586-DBF2-B24F89AE8A06}"/>
          </ac:cxnSpMkLst>
        </pc:cxnChg>
      </pc:sldChg>
      <pc:sldChg chg="addSp delSp modSp mod">
        <pc:chgData name="Paolo Cremonesi" userId="13d14639-f1b0-4e38-a368-517891c8e680" providerId="ADAL" clId="{8F681696-C12D-4A0B-B42C-62DFC1593A7F}" dt="2023-05-28T20:20:15.115" v="11137" actId="27309"/>
        <pc:sldMkLst>
          <pc:docMk/>
          <pc:sldMk cId="3401462016" sldId="309"/>
        </pc:sldMkLst>
        <pc:graphicFrameChg chg="add del modGraphic">
          <ac:chgData name="Paolo Cremonesi" userId="13d14639-f1b0-4e38-a368-517891c8e680" providerId="ADAL" clId="{8F681696-C12D-4A0B-B42C-62DFC1593A7F}" dt="2023-05-28T20:20:15.115" v="11137" actId="27309"/>
          <ac:graphicFrameMkLst>
            <pc:docMk/>
            <pc:sldMk cId="3401462016" sldId="309"/>
            <ac:graphicFrameMk id="12" creationId="{0AF4A102-6281-EA69-F8F1-A5ACFB18CBC0}"/>
          </ac:graphicFrameMkLst>
        </pc:graphicFrameChg>
      </pc:sldChg>
      <pc:sldChg chg="modSp">
        <pc:chgData name="Paolo Cremonesi" userId="13d14639-f1b0-4e38-a368-517891c8e680" providerId="ADAL" clId="{8F681696-C12D-4A0B-B42C-62DFC1593A7F}" dt="2023-05-27T17:03:41.746" v="9853" actId="20577"/>
        <pc:sldMkLst>
          <pc:docMk/>
          <pc:sldMk cId="1038122984" sldId="311"/>
        </pc:sldMkLst>
        <pc:spChg chg="mod">
          <ac:chgData name="Paolo Cremonesi" userId="13d14639-f1b0-4e38-a368-517891c8e680" providerId="ADAL" clId="{8F681696-C12D-4A0B-B42C-62DFC1593A7F}" dt="2023-05-27T17:03:41.746" v="9853" actId="20577"/>
          <ac:spMkLst>
            <pc:docMk/>
            <pc:sldMk cId="1038122984" sldId="311"/>
            <ac:spMk id="3" creationId="{A5A3821C-26D5-9FA4-60F3-991149238372}"/>
          </ac:spMkLst>
        </pc:spChg>
      </pc:sldChg>
      <pc:sldChg chg="ord">
        <pc:chgData name="Paolo Cremonesi" userId="13d14639-f1b0-4e38-a368-517891c8e680" providerId="ADAL" clId="{8F681696-C12D-4A0B-B42C-62DFC1593A7F}" dt="2023-05-28T20:27:15.956" v="11160" actId="20578"/>
        <pc:sldMkLst>
          <pc:docMk/>
          <pc:sldMk cId="4086507561" sldId="312"/>
        </pc:sldMkLst>
      </pc:sldChg>
      <pc:sldChg chg="modSp mod ord">
        <pc:chgData name="Paolo Cremonesi" userId="13d14639-f1b0-4e38-a368-517891c8e680" providerId="ADAL" clId="{8F681696-C12D-4A0B-B42C-62DFC1593A7F}" dt="2023-05-28T20:26:41.567" v="11157"/>
        <pc:sldMkLst>
          <pc:docMk/>
          <pc:sldMk cId="3897246833" sldId="314"/>
        </pc:sldMkLst>
        <pc:spChg chg="mod">
          <ac:chgData name="Paolo Cremonesi" userId="13d14639-f1b0-4e38-a368-517891c8e680" providerId="ADAL" clId="{8F681696-C12D-4A0B-B42C-62DFC1593A7F}" dt="2023-05-26T15:30:20.119" v="5700" actId="113"/>
          <ac:spMkLst>
            <pc:docMk/>
            <pc:sldMk cId="3897246833" sldId="314"/>
            <ac:spMk id="46" creationId="{AB6201AC-6A99-7D58-23FD-0B483B0FC775}"/>
          </ac:spMkLst>
        </pc:spChg>
      </pc:sldChg>
      <pc:sldChg chg="delSp modSp mod">
        <pc:chgData name="Paolo Cremonesi" userId="13d14639-f1b0-4e38-a368-517891c8e680" providerId="ADAL" clId="{8F681696-C12D-4A0B-B42C-62DFC1593A7F}" dt="2023-05-28T20:33:32.506" v="11212" actId="6549"/>
        <pc:sldMkLst>
          <pc:docMk/>
          <pc:sldMk cId="3375932101" sldId="316"/>
        </pc:sldMkLst>
        <pc:spChg chg="mod">
          <ac:chgData name="Paolo Cremonesi" userId="13d14639-f1b0-4e38-a368-517891c8e680" providerId="ADAL" clId="{8F681696-C12D-4A0B-B42C-62DFC1593A7F}" dt="2023-05-26T14:55:53.339" v="5102" actId="6549"/>
          <ac:spMkLst>
            <pc:docMk/>
            <pc:sldMk cId="3375932101" sldId="316"/>
            <ac:spMk id="2" creationId="{DC4B2F0C-E950-5CDE-18B1-9D529492B0A0}"/>
          </ac:spMkLst>
        </pc:spChg>
        <pc:spChg chg="mod">
          <ac:chgData name="Paolo Cremonesi" userId="13d14639-f1b0-4e38-a368-517891c8e680" providerId="ADAL" clId="{8F681696-C12D-4A0B-B42C-62DFC1593A7F}" dt="2023-05-28T20:33:32.506" v="11212" actId="6549"/>
          <ac:spMkLst>
            <pc:docMk/>
            <pc:sldMk cId="3375932101" sldId="316"/>
            <ac:spMk id="3" creationId="{A5A3821C-26D5-9FA4-60F3-991149238372}"/>
          </ac:spMkLst>
        </pc:spChg>
        <pc:grpChg chg="del">
          <ac:chgData name="Paolo Cremonesi" userId="13d14639-f1b0-4e38-a368-517891c8e680" providerId="ADAL" clId="{8F681696-C12D-4A0B-B42C-62DFC1593A7F}" dt="2023-05-26T09:48:12.165" v="1840" actId="21"/>
          <ac:grpSpMkLst>
            <pc:docMk/>
            <pc:sldMk cId="3375932101" sldId="316"/>
            <ac:grpSpMk id="43" creationId="{535578CD-AFDA-86EB-E3AD-F09E7DAF72C2}"/>
          </ac:grpSpMkLst>
        </pc:grpChg>
        <pc:cxnChg chg="mod">
          <ac:chgData name="Paolo Cremonesi" userId="13d14639-f1b0-4e38-a368-517891c8e680" providerId="ADAL" clId="{8F681696-C12D-4A0B-B42C-62DFC1593A7F}" dt="2023-05-26T09:48:12.165" v="1840" actId="21"/>
          <ac:cxnSpMkLst>
            <pc:docMk/>
            <pc:sldMk cId="3375932101" sldId="316"/>
            <ac:cxnSpMk id="44" creationId="{48192DC1-9ECA-5655-3EB7-B1717A68CCD7}"/>
          </ac:cxnSpMkLst>
        </pc:cxnChg>
        <pc:cxnChg chg="mod">
          <ac:chgData name="Paolo Cremonesi" userId="13d14639-f1b0-4e38-a368-517891c8e680" providerId="ADAL" clId="{8F681696-C12D-4A0B-B42C-62DFC1593A7F}" dt="2023-05-26T09:48:12.165" v="1840" actId="21"/>
          <ac:cxnSpMkLst>
            <pc:docMk/>
            <pc:sldMk cId="3375932101" sldId="316"/>
            <ac:cxnSpMk id="47" creationId="{F33A7AD3-638A-ED1C-F87E-893E66FCCF50}"/>
          </ac:cxnSpMkLst>
        </pc:cxnChg>
        <pc:cxnChg chg="mod">
          <ac:chgData name="Paolo Cremonesi" userId="13d14639-f1b0-4e38-a368-517891c8e680" providerId="ADAL" clId="{8F681696-C12D-4A0B-B42C-62DFC1593A7F}" dt="2023-05-26T09:48:12.165" v="1840" actId="21"/>
          <ac:cxnSpMkLst>
            <pc:docMk/>
            <pc:sldMk cId="3375932101" sldId="316"/>
            <ac:cxnSpMk id="48" creationId="{9F157702-A7FF-5843-64BA-410F33CEA4B4}"/>
          </ac:cxnSpMkLst>
        </pc:cxnChg>
        <pc:cxnChg chg="mod">
          <ac:chgData name="Paolo Cremonesi" userId="13d14639-f1b0-4e38-a368-517891c8e680" providerId="ADAL" clId="{8F681696-C12D-4A0B-B42C-62DFC1593A7F}" dt="2023-05-26T09:48:12.165" v="1840" actId="21"/>
          <ac:cxnSpMkLst>
            <pc:docMk/>
            <pc:sldMk cId="3375932101" sldId="316"/>
            <ac:cxnSpMk id="51" creationId="{5CB31133-33BF-1174-8EBF-842BE8874801}"/>
          </ac:cxnSpMkLst>
        </pc:cxnChg>
      </pc:sldChg>
      <pc:sldChg chg="modSp del mod">
        <pc:chgData name="Paolo Cremonesi" userId="13d14639-f1b0-4e38-a368-517891c8e680" providerId="ADAL" clId="{8F681696-C12D-4A0B-B42C-62DFC1593A7F}" dt="2023-05-26T15:14:53.195" v="5270" actId="47"/>
        <pc:sldMkLst>
          <pc:docMk/>
          <pc:sldMk cId="421006316" sldId="318"/>
        </pc:sldMkLst>
        <pc:spChg chg="mod">
          <ac:chgData name="Paolo Cremonesi" userId="13d14639-f1b0-4e38-a368-517891c8e680" providerId="ADAL" clId="{8F681696-C12D-4A0B-B42C-62DFC1593A7F}" dt="2023-05-26T10:26:54.137" v="2307" actId="20577"/>
          <ac:spMkLst>
            <pc:docMk/>
            <pc:sldMk cId="421006316" sldId="318"/>
            <ac:spMk id="3" creationId="{D1DC0C80-1A08-E83A-8683-F61B3DDF58FB}"/>
          </ac:spMkLst>
        </pc:spChg>
      </pc:sldChg>
      <pc:sldChg chg="modSp del mod">
        <pc:chgData name="Paolo Cremonesi" userId="13d14639-f1b0-4e38-a368-517891c8e680" providerId="ADAL" clId="{8F681696-C12D-4A0B-B42C-62DFC1593A7F}" dt="2023-05-26T14:55:36.368" v="5101" actId="47"/>
        <pc:sldMkLst>
          <pc:docMk/>
          <pc:sldMk cId="3941272262" sldId="319"/>
        </pc:sldMkLst>
        <pc:spChg chg="mod">
          <ac:chgData name="Paolo Cremonesi" userId="13d14639-f1b0-4e38-a368-517891c8e680" providerId="ADAL" clId="{8F681696-C12D-4A0B-B42C-62DFC1593A7F}" dt="2023-05-26T14:52:47.145" v="5060" actId="114"/>
          <ac:spMkLst>
            <pc:docMk/>
            <pc:sldMk cId="3941272262" sldId="319"/>
            <ac:spMk id="2" creationId="{DC4B2F0C-E950-5CDE-18B1-9D529492B0A0}"/>
          </ac:spMkLst>
        </pc:spChg>
        <pc:spChg chg="mod">
          <ac:chgData name="Paolo Cremonesi" userId="13d14639-f1b0-4e38-a368-517891c8e680" providerId="ADAL" clId="{8F681696-C12D-4A0B-B42C-62DFC1593A7F}" dt="2023-05-26T14:53:27.281" v="5079" actId="6549"/>
          <ac:spMkLst>
            <pc:docMk/>
            <pc:sldMk cId="3941272262" sldId="319"/>
            <ac:spMk id="3" creationId="{A5A3821C-26D5-9FA4-60F3-991149238372}"/>
          </ac:spMkLst>
        </pc:spChg>
      </pc:sldChg>
      <pc:sldChg chg="addSp delSp modSp del mod">
        <pc:chgData name="Paolo Cremonesi" userId="13d14639-f1b0-4e38-a368-517891c8e680" providerId="ADAL" clId="{8F681696-C12D-4A0B-B42C-62DFC1593A7F}" dt="2023-05-26T10:12:06.244" v="2076" actId="47"/>
        <pc:sldMkLst>
          <pc:docMk/>
          <pc:sldMk cId="3931145908" sldId="320"/>
        </pc:sldMkLst>
        <pc:spChg chg="mod">
          <ac:chgData name="Paolo Cremonesi" userId="13d14639-f1b0-4e38-a368-517891c8e680" providerId="ADAL" clId="{8F681696-C12D-4A0B-B42C-62DFC1593A7F}" dt="2023-05-26T09:48:46.373" v="1841"/>
          <ac:spMkLst>
            <pc:docMk/>
            <pc:sldMk cId="3931145908" sldId="320"/>
            <ac:spMk id="34" creationId="{6E0DF1D8-C427-800A-475E-073C6F4A8A98}"/>
          </ac:spMkLst>
        </pc:spChg>
        <pc:spChg chg="mod">
          <ac:chgData name="Paolo Cremonesi" userId="13d14639-f1b0-4e38-a368-517891c8e680" providerId="ADAL" clId="{8F681696-C12D-4A0B-B42C-62DFC1593A7F}" dt="2023-05-26T09:48:46.373" v="1841"/>
          <ac:spMkLst>
            <pc:docMk/>
            <pc:sldMk cId="3931145908" sldId="320"/>
            <ac:spMk id="35" creationId="{D282C5B0-0ACF-1E3F-C58A-70A71C85B4F4}"/>
          </ac:spMkLst>
        </pc:spChg>
        <pc:spChg chg="mod">
          <ac:chgData name="Paolo Cremonesi" userId="13d14639-f1b0-4e38-a368-517891c8e680" providerId="ADAL" clId="{8F681696-C12D-4A0B-B42C-62DFC1593A7F}" dt="2023-05-26T09:48:46.373" v="1841"/>
          <ac:spMkLst>
            <pc:docMk/>
            <pc:sldMk cId="3931145908" sldId="320"/>
            <ac:spMk id="38" creationId="{8E5BADA0-0D9F-5CA8-8811-2D202DD0811A}"/>
          </ac:spMkLst>
        </pc:spChg>
        <pc:spChg chg="mod">
          <ac:chgData name="Paolo Cremonesi" userId="13d14639-f1b0-4e38-a368-517891c8e680" providerId="ADAL" clId="{8F681696-C12D-4A0B-B42C-62DFC1593A7F}" dt="2023-05-26T09:48:46.373" v="1841"/>
          <ac:spMkLst>
            <pc:docMk/>
            <pc:sldMk cId="3931145908" sldId="320"/>
            <ac:spMk id="39" creationId="{8FCF61D3-09C3-6F02-5A4C-B1FD1481BCFC}"/>
          </ac:spMkLst>
        </pc:spChg>
        <pc:spChg chg="mod">
          <ac:chgData name="Paolo Cremonesi" userId="13d14639-f1b0-4e38-a368-517891c8e680" providerId="ADAL" clId="{8F681696-C12D-4A0B-B42C-62DFC1593A7F}" dt="2023-05-26T09:48:46.373" v="1841"/>
          <ac:spMkLst>
            <pc:docMk/>
            <pc:sldMk cId="3931145908" sldId="320"/>
            <ac:spMk id="41" creationId="{DB8C6B81-6830-2BB7-2434-54A4DB1C1EF5}"/>
          </ac:spMkLst>
        </pc:spChg>
        <pc:grpChg chg="add del mod">
          <ac:chgData name="Paolo Cremonesi" userId="13d14639-f1b0-4e38-a368-517891c8e680" providerId="ADAL" clId="{8F681696-C12D-4A0B-B42C-62DFC1593A7F}" dt="2023-05-26T09:49:25.933" v="1846" actId="21"/>
          <ac:grpSpMkLst>
            <pc:docMk/>
            <pc:sldMk cId="3931145908" sldId="320"/>
            <ac:grpSpMk id="7" creationId="{0A782437-F144-C452-A917-5F8B9F7B5475}"/>
          </ac:grpSpMkLst>
        </pc:grpChg>
        <pc:cxnChg chg="mod">
          <ac:chgData name="Paolo Cremonesi" userId="13d14639-f1b0-4e38-a368-517891c8e680" providerId="ADAL" clId="{8F681696-C12D-4A0B-B42C-62DFC1593A7F}" dt="2023-05-26T09:49:25.933" v="1846" actId="21"/>
          <ac:cxnSpMkLst>
            <pc:docMk/>
            <pc:sldMk cId="3931145908" sldId="320"/>
            <ac:cxnSpMk id="33" creationId="{DD0E726B-0055-A974-A22C-49DCB6CA2D02}"/>
          </ac:cxnSpMkLst>
        </pc:cxnChg>
        <pc:cxnChg chg="mod">
          <ac:chgData name="Paolo Cremonesi" userId="13d14639-f1b0-4e38-a368-517891c8e680" providerId="ADAL" clId="{8F681696-C12D-4A0B-B42C-62DFC1593A7F}" dt="2023-05-26T09:49:25.933" v="1846" actId="21"/>
          <ac:cxnSpMkLst>
            <pc:docMk/>
            <pc:sldMk cId="3931145908" sldId="320"/>
            <ac:cxnSpMk id="36" creationId="{FDC99EA7-813E-21A2-1C82-90EB6A8B8AB6}"/>
          </ac:cxnSpMkLst>
        </pc:cxnChg>
        <pc:cxnChg chg="mod">
          <ac:chgData name="Paolo Cremonesi" userId="13d14639-f1b0-4e38-a368-517891c8e680" providerId="ADAL" clId="{8F681696-C12D-4A0B-B42C-62DFC1593A7F}" dt="2023-05-26T09:49:25.933" v="1846" actId="21"/>
          <ac:cxnSpMkLst>
            <pc:docMk/>
            <pc:sldMk cId="3931145908" sldId="320"/>
            <ac:cxnSpMk id="37" creationId="{75F1A9F0-006A-5151-A6D6-D5F63809A11E}"/>
          </ac:cxnSpMkLst>
        </pc:cxnChg>
        <pc:cxnChg chg="mod">
          <ac:chgData name="Paolo Cremonesi" userId="13d14639-f1b0-4e38-a368-517891c8e680" providerId="ADAL" clId="{8F681696-C12D-4A0B-B42C-62DFC1593A7F}" dt="2023-05-26T09:49:25.933" v="1846" actId="21"/>
          <ac:cxnSpMkLst>
            <pc:docMk/>
            <pc:sldMk cId="3931145908" sldId="320"/>
            <ac:cxnSpMk id="40" creationId="{0B1157DF-B40E-B2E2-37E1-789CBBB1EF7F}"/>
          </ac:cxnSpMkLst>
        </pc:cxnChg>
      </pc:sldChg>
      <pc:sldChg chg="del">
        <pc:chgData name="Paolo Cremonesi" userId="13d14639-f1b0-4e38-a368-517891c8e680" providerId="ADAL" clId="{8F681696-C12D-4A0B-B42C-62DFC1593A7F}" dt="2023-05-26T09:59:29.829" v="2004" actId="47"/>
        <pc:sldMkLst>
          <pc:docMk/>
          <pc:sldMk cId="2105409864" sldId="321"/>
        </pc:sldMkLst>
      </pc:sldChg>
      <pc:sldChg chg="addSp delSp modSp mod">
        <pc:chgData name="Paolo Cremonesi" userId="13d14639-f1b0-4e38-a368-517891c8e680" providerId="ADAL" clId="{8F681696-C12D-4A0B-B42C-62DFC1593A7F}" dt="2023-05-28T20:34:32.776" v="11218" actId="478"/>
        <pc:sldMkLst>
          <pc:docMk/>
          <pc:sldMk cId="664316261" sldId="323"/>
        </pc:sldMkLst>
        <pc:spChg chg="mod">
          <ac:chgData name="Paolo Cremonesi" userId="13d14639-f1b0-4e38-a368-517891c8e680" providerId="ADAL" clId="{8F681696-C12D-4A0B-B42C-62DFC1593A7F}" dt="2023-05-26T14:55:58.210" v="5103" actId="6549"/>
          <ac:spMkLst>
            <pc:docMk/>
            <pc:sldMk cId="664316261" sldId="323"/>
            <ac:spMk id="2" creationId="{DC4B2F0C-E950-5CDE-18B1-9D529492B0A0}"/>
          </ac:spMkLst>
        </pc:spChg>
        <pc:spChg chg="mod">
          <ac:chgData name="Paolo Cremonesi" userId="13d14639-f1b0-4e38-a368-517891c8e680" providerId="ADAL" clId="{8F681696-C12D-4A0B-B42C-62DFC1593A7F}" dt="2023-05-26T09:49:35.652" v="1849" actId="1076"/>
          <ac:spMkLst>
            <pc:docMk/>
            <pc:sldMk cId="664316261" sldId="323"/>
            <ac:spMk id="4" creationId="{D74102C0-A229-4E98-C390-5A72DBDB4981}"/>
          </ac:spMkLst>
        </pc:spChg>
        <pc:spChg chg="add del mod">
          <ac:chgData name="Paolo Cremonesi" userId="13d14639-f1b0-4e38-a368-517891c8e680" providerId="ADAL" clId="{8F681696-C12D-4A0B-B42C-62DFC1593A7F}" dt="2023-05-28T20:34:32.776" v="11218" actId="478"/>
          <ac:spMkLst>
            <pc:docMk/>
            <pc:sldMk cId="664316261" sldId="323"/>
            <ac:spMk id="7" creationId="{68019B7B-4286-C7B6-6DF7-E66EF93440DF}"/>
          </ac:spMkLst>
        </pc:spChg>
        <pc:spChg chg="mod">
          <ac:chgData name="Paolo Cremonesi" userId="13d14639-f1b0-4e38-a368-517891c8e680" providerId="ADAL" clId="{8F681696-C12D-4A0B-B42C-62DFC1593A7F}" dt="2023-05-26T09:50:19.761" v="1901" actId="164"/>
          <ac:spMkLst>
            <pc:docMk/>
            <pc:sldMk cId="664316261" sldId="323"/>
            <ac:spMk id="22" creationId="{33B8780F-6003-C497-E5B3-7991F53FBFCD}"/>
          </ac:spMkLst>
        </pc:spChg>
        <pc:spChg chg="mod">
          <ac:chgData name="Paolo Cremonesi" userId="13d14639-f1b0-4e38-a368-517891c8e680" providerId="ADAL" clId="{8F681696-C12D-4A0B-B42C-62DFC1593A7F}" dt="2023-05-26T09:50:19.761" v="1901" actId="164"/>
          <ac:spMkLst>
            <pc:docMk/>
            <pc:sldMk cId="664316261" sldId="323"/>
            <ac:spMk id="24" creationId="{EA0A854B-9A7D-99EA-5661-327D4331D112}"/>
          </ac:spMkLst>
        </pc:spChg>
        <pc:spChg chg="mod">
          <ac:chgData name="Paolo Cremonesi" userId="13d14639-f1b0-4e38-a368-517891c8e680" providerId="ADAL" clId="{8F681696-C12D-4A0B-B42C-62DFC1593A7F}" dt="2023-05-26T09:49:30.549" v="1847"/>
          <ac:spMkLst>
            <pc:docMk/>
            <pc:sldMk cId="664316261" sldId="323"/>
            <ac:spMk id="26" creationId="{811D637B-24C9-306F-6B49-8E8D923F4EF9}"/>
          </ac:spMkLst>
        </pc:spChg>
        <pc:spChg chg="mod">
          <ac:chgData name="Paolo Cremonesi" userId="13d14639-f1b0-4e38-a368-517891c8e680" providerId="ADAL" clId="{8F681696-C12D-4A0B-B42C-62DFC1593A7F}" dt="2023-05-26T09:50:19.761" v="1901" actId="164"/>
          <ac:spMkLst>
            <pc:docMk/>
            <pc:sldMk cId="664316261" sldId="323"/>
            <ac:spMk id="28" creationId="{057CE1B8-9B28-903D-7347-C89329ACC054}"/>
          </ac:spMkLst>
        </pc:spChg>
        <pc:spChg chg="mod">
          <ac:chgData name="Paolo Cremonesi" userId="13d14639-f1b0-4e38-a368-517891c8e680" providerId="ADAL" clId="{8F681696-C12D-4A0B-B42C-62DFC1593A7F}" dt="2023-05-26T09:49:30.549" v="1847"/>
          <ac:spMkLst>
            <pc:docMk/>
            <pc:sldMk cId="664316261" sldId="323"/>
            <ac:spMk id="30" creationId="{BF411F3B-32A0-8C4E-94F6-253E1A77E2FE}"/>
          </ac:spMkLst>
        </pc:spChg>
        <pc:spChg chg="mod">
          <ac:chgData name="Paolo Cremonesi" userId="13d14639-f1b0-4e38-a368-517891c8e680" providerId="ADAL" clId="{8F681696-C12D-4A0B-B42C-62DFC1593A7F}" dt="2023-05-26T09:50:19.761" v="1901" actId="164"/>
          <ac:spMkLst>
            <pc:docMk/>
            <pc:sldMk cId="664316261" sldId="323"/>
            <ac:spMk id="31" creationId="{028CB03B-AF54-247C-8A99-A0AD08E369E1}"/>
          </ac:spMkLst>
        </pc:spChg>
        <pc:spChg chg="mod">
          <ac:chgData name="Paolo Cremonesi" userId="13d14639-f1b0-4e38-a368-517891c8e680" providerId="ADAL" clId="{8F681696-C12D-4A0B-B42C-62DFC1593A7F}" dt="2023-05-26T09:50:19.761" v="1901" actId="164"/>
          <ac:spMkLst>
            <pc:docMk/>
            <pc:sldMk cId="664316261" sldId="323"/>
            <ac:spMk id="32" creationId="{DD81C7F9-1D3E-693E-C2C5-AB930780D9D0}"/>
          </ac:spMkLst>
        </pc:spChg>
        <pc:spChg chg="mod">
          <ac:chgData name="Paolo Cremonesi" userId="13d14639-f1b0-4e38-a368-517891c8e680" providerId="ADAL" clId="{8F681696-C12D-4A0B-B42C-62DFC1593A7F}" dt="2023-05-26T09:49:30.549" v="1847"/>
          <ac:spMkLst>
            <pc:docMk/>
            <pc:sldMk cId="664316261" sldId="323"/>
            <ac:spMk id="35" creationId="{3286A982-EEC5-EFC6-F83D-D91D13C75F47}"/>
          </ac:spMkLst>
        </pc:spChg>
        <pc:spChg chg="mod">
          <ac:chgData name="Paolo Cremonesi" userId="13d14639-f1b0-4e38-a368-517891c8e680" providerId="ADAL" clId="{8F681696-C12D-4A0B-B42C-62DFC1593A7F}" dt="2023-05-26T09:49:30.549" v="1847"/>
          <ac:spMkLst>
            <pc:docMk/>
            <pc:sldMk cId="664316261" sldId="323"/>
            <ac:spMk id="36" creationId="{65D1450D-5CA8-2412-9199-AD2BC25943D1}"/>
          </ac:spMkLst>
        </pc:spChg>
        <pc:spChg chg="mod">
          <ac:chgData name="Paolo Cremonesi" userId="13d14639-f1b0-4e38-a368-517891c8e680" providerId="ADAL" clId="{8F681696-C12D-4A0B-B42C-62DFC1593A7F}" dt="2023-05-26T09:49:30.549" v="1847"/>
          <ac:spMkLst>
            <pc:docMk/>
            <pc:sldMk cId="664316261" sldId="323"/>
            <ac:spMk id="38" creationId="{1936407A-A723-26AE-926B-B92E499078C1}"/>
          </ac:spMkLst>
        </pc:spChg>
        <pc:spChg chg="mod">
          <ac:chgData name="Paolo Cremonesi" userId="13d14639-f1b0-4e38-a368-517891c8e680" providerId="ADAL" clId="{8F681696-C12D-4A0B-B42C-62DFC1593A7F}" dt="2023-05-26T09:50:29.009" v="1902"/>
          <ac:spMkLst>
            <pc:docMk/>
            <pc:sldMk cId="664316261" sldId="323"/>
            <ac:spMk id="42" creationId="{FEA2AFCB-9E0C-51DF-7AC1-C6B42AB9CAF2}"/>
          </ac:spMkLst>
        </pc:spChg>
        <pc:spChg chg="mod">
          <ac:chgData name="Paolo Cremonesi" userId="13d14639-f1b0-4e38-a368-517891c8e680" providerId="ADAL" clId="{8F681696-C12D-4A0B-B42C-62DFC1593A7F}" dt="2023-05-26T09:50:29.009" v="1902"/>
          <ac:spMkLst>
            <pc:docMk/>
            <pc:sldMk cId="664316261" sldId="323"/>
            <ac:spMk id="43" creationId="{97CCB5F0-48C1-DD95-5FDD-096D69605D80}"/>
          </ac:spMkLst>
        </pc:spChg>
        <pc:spChg chg="mod">
          <ac:chgData name="Paolo Cremonesi" userId="13d14639-f1b0-4e38-a368-517891c8e680" providerId="ADAL" clId="{8F681696-C12D-4A0B-B42C-62DFC1593A7F}" dt="2023-05-26T09:50:29.009" v="1902"/>
          <ac:spMkLst>
            <pc:docMk/>
            <pc:sldMk cId="664316261" sldId="323"/>
            <ac:spMk id="45" creationId="{29BC9630-8C8F-88AF-8115-4FA4BE36DB78}"/>
          </ac:spMkLst>
        </pc:spChg>
        <pc:spChg chg="mod">
          <ac:chgData name="Paolo Cremonesi" userId="13d14639-f1b0-4e38-a368-517891c8e680" providerId="ADAL" clId="{8F681696-C12D-4A0B-B42C-62DFC1593A7F}" dt="2023-05-26T09:50:29.009" v="1902"/>
          <ac:spMkLst>
            <pc:docMk/>
            <pc:sldMk cId="664316261" sldId="323"/>
            <ac:spMk id="46" creationId="{9308A0E7-173F-5891-F040-3CA271109216}"/>
          </ac:spMkLst>
        </pc:spChg>
        <pc:spChg chg="mod">
          <ac:chgData name="Paolo Cremonesi" userId="13d14639-f1b0-4e38-a368-517891c8e680" providerId="ADAL" clId="{8F681696-C12D-4A0B-B42C-62DFC1593A7F}" dt="2023-05-26T09:50:29.009" v="1902"/>
          <ac:spMkLst>
            <pc:docMk/>
            <pc:sldMk cId="664316261" sldId="323"/>
            <ac:spMk id="48" creationId="{76448C6F-ED77-4A5E-CD7A-A12A4367B356}"/>
          </ac:spMkLst>
        </pc:spChg>
        <pc:spChg chg="mod">
          <ac:chgData name="Paolo Cremonesi" userId="13d14639-f1b0-4e38-a368-517891c8e680" providerId="ADAL" clId="{8F681696-C12D-4A0B-B42C-62DFC1593A7F}" dt="2023-05-26T09:50:29.009" v="1902"/>
          <ac:spMkLst>
            <pc:docMk/>
            <pc:sldMk cId="664316261" sldId="323"/>
            <ac:spMk id="49" creationId="{E5691786-32E7-953D-A9EA-790656A13998}"/>
          </ac:spMkLst>
        </pc:spChg>
        <pc:spChg chg="mod">
          <ac:chgData name="Paolo Cremonesi" userId="13d14639-f1b0-4e38-a368-517891c8e680" providerId="ADAL" clId="{8F681696-C12D-4A0B-B42C-62DFC1593A7F}" dt="2023-05-26T09:50:29.009" v="1902"/>
          <ac:spMkLst>
            <pc:docMk/>
            <pc:sldMk cId="664316261" sldId="323"/>
            <ac:spMk id="50" creationId="{34E7A0DE-6430-9A2B-B828-8E27572D9C4C}"/>
          </ac:spMkLst>
        </pc:spChg>
        <pc:spChg chg="add del mod">
          <ac:chgData name="Paolo Cremonesi" userId="13d14639-f1b0-4e38-a368-517891c8e680" providerId="ADAL" clId="{8F681696-C12D-4A0B-B42C-62DFC1593A7F}" dt="2023-05-26T09:50:52.026" v="1905" actId="21"/>
          <ac:spMkLst>
            <pc:docMk/>
            <pc:sldMk cId="664316261" sldId="323"/>
            <ac:spMk id="51" creationId="{4233CC1F-8448-9A61-3044-226F691FF302}"/>
          </ac:spMkLst>
        </pc:spChg>
        <pc:spChg chg="mod">
          <ac:chgData name="Paolo Cremonesi" userId="13d14639-f1b0-4e38-a368-517891c8e680" providerId="ADAL" clId="{8F681696-C12D-4A0B-B42C-62DFC1593A7F}" dt="2023-05-26T09:50:29.009" v="1902"/>
          <ac:spMkLst>
            <pc:docMk/>
            <pc:sldMk cId="664316261" sldId="323"/>
            <ac:spMk id="53" creationId="{E37D4EE2-628A-05ED-3719-23D4784C38C7}"/>
          </ac:spMkLst>
        </pc:spChg>
        <pc:spChg chg="mod">
          <ac:chgData name="Paolo Cremonesi" userId="13d14639-f1b0-4e38-a368-517891c8e680" providerId="ADAL" clId="{8F681696-C12D-4A0B-B42C-62DFC1593A7F}" dt="2023-05-26T09:50:29.009" v="1902"/>
          <ac:spMkLst>
            <pc:docMk/>
            <pc:sldMk cId="664316261" sldId="323"/>
            <ac:spMk id="55" creationId="{6E6346B3-0793-5BC8-8036-AA43FF70727B}"/>
          </ac:spMkLst>
        </pc:spChg>
        <pc:spChg chg="mod">
          <ac:chgData name="Paolo Cremonesi" userId="13d14639-f1b0-4e38-a368-517891c8e680" providerId="ADAL" clId="{8F681696-C12D-4A0B-B42C-62DFC1593A7F}" dt="2023-05-26T09:50:29.009" v="1902"/>
          <ac:spMkLst>
            <pc:docMk/>
            <pc:sldMk cId="664316261" sldId="323"/>
            <ac:spMk id="58" creationId="{7A74BD53-CF81-69B8-229E-2FC2E97DD1DB}"/>
          </ac:spMkLst>
        </pc:spChg>
        <pc:spChg chg="mod">
          <ac:chgData name="Paolo Cremonesi" userId="13d14639-f1b0-4e38-a368-517891c8e680" providerId="ADAL" clId="{8F681696-C12D-4A0B-B42C-62DFC1593A7F}" dt="2023-05-26T09:50:29.009" v="1902"/>
          <ac:spMkLst>
            <pc:docMk/>
            <pc:sldMk cId="664316261" sldId="323"/>
            <ac:spMk id="60" creationId="{A2FAAE30-E161-AB40-A44B-888D64BE784A}"/>
          </ac:spMkLst>
        </pc:spChg>
        <pc:spChg chg="mod">
          <ac:chgData name="Paolo Cremonesi" userId="13d14639-f1b0-4e38-a368-517891c8e680" providerId="ADAL" clId="{8F681696-C12D-4A0B-B42C-62DFC1593A7F}" dt="2023-05-26T09:50:29.009" v="1902"/>
          <ac:spMkLst>
            <pc:docMk/>
            <pc:sldMk cId="664316261" sldId="323"/>
            <ac:spMk id="61" creationId="{1779FBAC-E72B-CBC6-405C-8125C024792A}"/>
          </ac:spMkLst>
        </pc:spChg>
        <pc:spChg chg="mod">
          <ac:chgData name="Paolo Cremonesi" userId="13d14639-f1b0-4e38-a368-517891c8e680" providerId="ADAL" clId="{8F681696-C12D-4A0B-B42C-62DFC1593A7F}" dt="2023-05-26T09:50:58.006" v="1907"/>
          <ac:spMkLst>
            <pc:docMk/>
            <pc:sldMk cId="664316261" sldId="323"/>
            <ac:spMk id="64" creationId="{4994FD58-A501-71FC-827B-BDF79172D57C}"/>
          </ac:spMkLst>
        </pc:spChg>
        <pc:spChg chg="mod">
          <ac:chgData name="Paolo Cremonesi" userId="13d14639-f1b0-4e38-a368-517891c8e680" providerId="ADAL" clId="{8F681696-C12D-4A0B-B42C-62DFC1593A7F}" dt="2023-05-26T09:50:58.006" v="1907"/>
          <ac:spMkLst>
            <pc:docMk/>
            <pc:sldMk cId="664316261" sldId="323"/>
            <ac:spMk id="65" creationId="{99DF5BFB-03EB-A16E-C121-5B8766D4DC86}"/>
          </ac:spMkLst>
        </pc:spChg>
        <pc:spChg chg="mod">
          <ac:chgData name="Paolo Cremonesi" userId="13d14639-f1b0-4e38-a368-517891c8e680" providerId="ADAL" clId="{8F681696-C12D-4A0B-B42C-62DFC1593A7F}" dt="2023-05-26T09:50:58.006" v="1907"/>
          <ac:spMkLst>
            <pc:docMk/>
            <pc:sldMk cId="664316261" sldId="323"/>
            <ac:spMk id="67" creationId="{24D33145-AC1D-6842-6986-5450308916AE}"/>
          </ac:spMkLst>
        </pc:spChg>
        <pc:spChg chg="mod">
          <ac:chgData name="Paolo Cremonesi" userId="13d14639-f1b0-4e38-a368-517891c8e680" providerId="ADAL" clId="{8F681696-C12D-4A0B-B42C-62DFC1593A7F}" dt="2023-05-26T09:50:58.006" v="1907"/>
          <ac:spMkLst>
            <pc:docMk/>
            <pc:sldMk cId="664316261" sldId="323"/>
            <ac:spMk id="68" creationId="{8F64071F-0D06-E0CE-CCB8-8A2E13E11130}"/>
          </ac:spMkLst>
        </pc:spChg>
        <pc:spChg chg="mod">
          <ac:chgData name="Paolo Cremonesi" userId="13d14639-f1b0-4e38-a368-517891c8e680" providerId="ADAL" clId="{8F681696-C12D-4A0B-B42C-62DFC1593A7F}" dt="2023-05-26T09:50:58.006" v="1907"/>
          <ac:spMkLst>
            <pc:docMk/>
            <pc:sldMk cId="664316261" sldId="323"/>
            <ac:spMk id="70" creationId="{42110A85-67AC-247A-F1A7-E6CB4D3E72C6}"/>
          </ac:spMkLst>
        </pc:spChg>
        <pc:spChg chg="mod">
          <ac:chgData name="Paolo Cremonesi" userId="13d14639-f1b0-4e38-a368-517891c8e680" providerId="ADAL" clId="{8F681696-C12D-4A0B-B42C-62DFC1593A7F}" dt="2023-05-26T09:50:58.006" v="1907"/>
          <ac:spMkLst>
            <pc:docMk/>
            <pc:sldMk cId="664316261" sldId="323"/>
            <ac:spMk id="71" creationId="{EBBEB0FD-9605-35F6-B591-7BE792076D7F}"/>
          </ac:spMkLst>
        </pc:spChg>
        <pc:spChg chg="mod">
          <ac:chgData name="Paolo Cremonesi" userId="13d14639-f1b0-4e38-a368-517891c8e680" providerId="ADAL" clId="{8F681696-C12D-4A0B-B42C-62DFC1593A7F}" dt="2023-05-26T09:50:58.006" v="1907"/>
          <ac:spMkLst>
            <pc:docMk/>
            <pc:sldMk cId="664316261" sldId="323"/>
            <ac:spMk id="72" creationId="{1AB8CF7A-FC0A-95E5-8995-DB9F60E02A38}"/>
          </ac:spMkLst>
        </pc:spChg>
        <pc:spChg chg="add del mod">
          <ac:chgData name="Paolo Cremonesi" userId="13d14639-f1b0-4e38-a368-517891c8e680" providerId="ADAL" clId="{8F681696-C12D-4A0B-B42C-62DFC1593A7F}" dt="2023-05-26T09:51:13.737" v="1908"/>
          <ac:spMkLst>
            <pc:docMk/>
            <pc:sldMk cId="664316261" sldId="323"/>
            <ac:spMk id="73" creationId="{BFDCB1A4-F743-65A4-9D4E-F1CB9ED2AB66}"/>
          </ac:spMkLst>
        </pc:spChg>
        <pc:spChg chg="mod">
          <ac:chgData name="Paolo Cremonesi" userId="13d14639-f1b0-4e38-a368-517891c8e680" providerId="ADAL" clId="{8F681696-C12D-4A0B-B42C-62DFC1593A7F}" dt="2023-05-26T09:50:58.006" v="1907"/>
          <ac:spMkLst>
            <pc:docMk/>
            <pc:sldMk cId="664316261" sldId="323"/>
            <ac:spMk id="75" creationId="{F53B1A21-D636-6DE6-5C34-22190E5F160C}"/>
          </ac:spMkLst>
        </pc:spChg>
        <pc:spChg chg="mod">
          <ac:chgData name="Paolo Cremonesi" userId="13d14639-f1b0-4e38-a368-517891c8e680" providerId="ADAL" clId="{8F681696-C12D-4A0B-B42C-62DFC1593A7F}" dt="2023-05-26T09:50:58.006" v="1907"/>
          <ac:spMkLst>
            <pc:docMk/>
            <pc:sldMk cId="664316261" sldId="323"/>
            <ac:spMk id="77" creationId="{DB78DBE5-DE46-D1AA-5971-6B73841F555D}"/>
          </ac:spMkLst>
        </pc:spChg>
        <pc:spChg chg="mod">
          <ac:chgData name="Paolo Cremonesi" userId="13d14639-f1b0-4e38-a368-517891c8e680" providerId="ADAL" clId="{8F681696-C12D-4A0B-B42C-62DFC1593A7F}" dt="2023-05-26T09:50:58.006" v="1907"/>
          <ac:spMkLst>
            <pc:docMk/>
            <pc:sldMk cId="664316261" sldId="323"/>
            <ac:spMk id="80" creationId="{76310908-77CB-AD5B-621D-5BC96D86D03E}"/>
          </ac:spMkLst>
        </pc:spChg>
        <pc:spChg chg="mod">
          <ac:chgData name="Paolo Cremonesi" userId="13d14639-f1b0-4e38-a368-517891c8e680" providerId="ADAL" clId="{8F681696-C12D-4A0B-B42C-62DFC1593A7F}" dt="2023-05-26T09:50:58.006" v="1907"/>
          <ac:spMkLst>
            <pc:docMk/>
            <pc:sldMk cId="664316261" sldId="323"/>
            <ac:spMk id="82" creationId="{B8ACD556-6330-890A-0E55-B39EB6AB1559}"/>
          </ac:spMkLst>
        </pc:spChg>
        <pc:spChg chg="mod">
          <ac:chgData name="Paolo Cremonesi" userId="13d14639-f1b0-4e38-a368-517891c8e680" providerId="ADAL" clId="{8F681696-C12D-4A0B-B42C-62DFC1593A7F}" dt="2023-05-26T09:50:58.006" v="1907"/>
          <ac:spMkLst>
            <pc:docMk/>
            <pc:sldMk cId="664316261" sldId="323"/>
            <ac:spMk id="83" creationId="{18F16CB7-68B4-1E3C-C96B-4780DF52DB6E}"/>
          </ac:spMkLst>
        </pc:spChg>
        <pc:grpChg chg="add mod">
          <ac:chgData name="Paolo Cremonesi" userId="13d14639-f1b0-4e38-a368-517891c8e680" providerId="ADAL" clId="{8F681696-C12D-4A0B-B42C-62DFC1593A7F}" dt="2023-05-26T09:49:51.351" v="1899" actId="1076"/>
          <ac:grpSpMkLst>
            <pc:docMk/>
            <pc:sldMk cId="664316261" sldId="323"/>
            <ac:grpSpMk id="3" creationId="{FC74C539-E8DF-07D8-5AE0-EEE9E4ACA2FE}"/>
          </ac:grpSpMkLst>
        </pc:grpChg>
        <pc:grpChg chg="add del mod">
          <ac:chgData name="Paolo Cremonesi" userId="13d14639-f1b0-4e38-a368-517891c8e680" providerId="ADAL" clId="{8F681696-C12D-4A0B-B42C-62DFC1593A7F}" dt="2023-05-26T09:51:14.479" v="1909" actId="478"/>
          <ac:grpSpMkLst>
            <pc:docMk/>
            <pc:sldMk cId="664316261" sldId="323"/>
            <ac:grpSpMk id="8" creationId="{CBEE426B-17D2-50B5-DF40-A6DADC4CBEE9}"/>
          </ac:grpSpMkLst>
        </pc:grpChg>
        <pc:grpChg chg="add del mod">
          <ac:chgData name="Paolo Cremonesi" userId="13d14639-f1b0-4e38-a368-517891c8e680" providerId="ADAL" clId="{8F681696-C12D-4A0B-B42C-62DFC1593A7F}" dt="2023-05-28T20:34:32.776" v="11218" actId="478"/>
          <ac:grpSpMkLst>
            <pc:docMk/>
            <pc:sldMk cId="664316261" sldId="323"/>
            <ac:grpSpMk id="39" creationId="{1E0A0AFA-CBDE-BD58-C0C4-30919C5BA745}"/>
          </ac:grpSpMkLst>
        </pc:grpChg>
        <pc:grpChg chg="add del mod">
          <ac:chgData name="Paolo Cremonesi" userId="13d14639-f1b0-4e38-a368-517891c8e680" providerId="ADAL" clId="{8F681696-C12D-4A0B-B42C-62DFC1593A7F}" dt="2023-05-26T09:50:52.026" v="1905" actId="21"/>
          <ac:grpSpMkLst>
            <pc:docMk/>
            <pc:sldMk cId="664316261" sldId="323"/>
            <ac:grpSpMk id="40" creationId="{CF315F97-54B3-4FA9-C0FE-9D08509BA4E3}"/>
          </ac:grpSpMkLst>
        </pc:grpChg>
        <pc:grpChg chg="add del mod">
          <ac:chgData name="Paolo Cremonesi" userId="13d14639-f1b0-4e38-a368-517891c8e680" providerId="ADAL" clId="{8F681696-C12D-4A0B-B42C-62DFC1593A7F}" dt="2023-05-26T09:50:52.026" v="1905" actId="21"/>
          <ac:grpSpMkLst>
            <pc:docMk/>
            <pc:sldMk cId="664316261" sldId="323"/>
            <ac:grpSpMk id="52" creationId="{775ADC25-A03D-E36F-FFDB-B12E02C869B7}"/>
          </ac:grpSpMkLst>
        </pc:grpChg>
        <pc:grpChg chg="add del mod">
          <ac:chgData name="Paolo Cremonesi" userId="13d14639-f1b0-4e38-a368-517891c8e680" providerId="ADAL" clId="{8F681696-C12D-4A0B-B42C-62DFC1593A7F}" dt="2023-05-26T09:51:13.737" v="1908"/>
          <ac:grpSpMkLst>
            <pc:docMk/>
            <pc:sldMk cId="664316261" sldId="323"/>
            <ac:grpSpMk id="62" creationId="{B0EE3266-CF6F-40EA-A7EB-6C99FA70451C}"/>
          </ac:grpSpMkLst>
        </pc:grpChg>
        <pc:grpChg chg="add del mod">
          <ac:chgData name="Paolo Cremonesi" userId="13d14639-f1b0-4e38-a368-517891c8e680" providerId="ADAL" clId="{8F681696-C12D-4A0B-B42C-62DFC1593A7F}" dt="2023-05-26T09:51:13.737" v="1908"/>
          <ac:grpSpMkLst>
            <pc:docMk/>
            <pc:sldMk cId="664316261" sldId="323"/>
            <ac:grpSpMk id="74" creationId="{CF0E7CB9-0CA7-51AD-9678-03A7595DD15E}"/>
          </ac:grpSpMkLst>
        </pc:grpChg>
        <pc:cxnChg chg="mod">
          <ac:chgData name="Paolo Cremonesi" userId="13d14639-f1b0-4e38-a368-517891c8e680" providerId="ADAL" clId="{8F681696-C12D-4A0B-B42C-62DFC1593A7F}" dt="2023-05-26T09:51:14.479" v="1909" actId="478"/>
          <ac:cxnSpMkLst>
            <pc:docMk/>
            <pc:sldMk cId="664316261" sldId="323"/>
            <ac:cxnSpMk id="9" creationId="{FD895AB5-E286-E650-6B55-0ECC9A5EEE30}"/>
          </ac:cxnSpMkLst>
        </pc:cxnChg>
        <pc:cxnChg chg="mod">
          <ac:chgData name="Paolo Cremonesi" userId="13d14639-f1b0-4e38-a368-517891c8e680" providerId="ADAL" clId="{8F681696-C12D-4A0B-B42C-62DFC1593A7F}" dt="2023-05-26T09:51:14.479" v="1909" actId="478"/>
          <ac:cxnSpMkLst>
            <pc:docMk/>
            <pc:sldMk cId="664316261" sldId="323"/>
            <ac:cxnSpMk id="12" creationId="{A29A4B33-C641-6B16-AFD2-EDDF135FC6D0}"/>
          </ac:cxnSpMkLst>
        </pc:cxnChg>
        <pc:cxnChg chg="mod">
          <ac:chgData name="Paolo Cremonesi" userId="13d14639-f1b0-4e38-a368-517891c8e680" providerId="ADAL" clId="{8F681696-C12D-4A0B-B42C-62DFC1593A7F}" dt="2023-05-26T09:51:14.479" v="1909" actId="478"/>
          <ac:cxnSpMkLst>
            <pc:docMk/>
            <pc:sldMk cId="664316261" sldId="323"/>
            <ac:cxnSpMk id="14" creationId="{E096F6D7-C65B-25F4-4993-F76AD7CEE9E9}"/>
          </ac:cxnSpMkLst>
        </pc:cxnChg>
        <pc:cxnChg chg="mod">
          <ac:chgData name="Paolo Cremonesi" userId="13d14639-f1b0-4e38-a368-517891c8e680" providerId="ADAL" clId="{8F681696-C12D-4A0B-B42C-62DFC1593A7F}" dt="2023-05-26T09:51:14.479" v="1909" actId="478"/>
          <ac:cxnSpMkLst>
            <pc:docMk/>
            <pc:sldMk cId="664316261" sldId="323"/>
            <ac:cxnSpMk id="17" creationId="{924C2BB8-0498-57AA-BC55-8A379FE1A8D9}"/>
          </ac:cxnSpMkLst>
        </pc:cxnChg>
        <pc:cxnChg chg="mod">
          <ac:chgData name="Paolo Cremonesi" userId="13d14639-f1b0-4e38-a368-517891c8e680" providerId="ADAL" clId="{8F681696-C12D-4A0B-B42C-62DFC1593A7F}" dt="2023-05-26T09:49:30.549" v="1847"/>
          <ac:cxnSpMkLst>
            <pc:docMk/>
            <pc:sldMk cId="664316261" sldId="323"/>
            <ac:cxnSpMk id="21" creationId="{90C1402F-A28C-A337-7D5F-2D07B39B3349}"/>
          </ac:cxnSpMkLst>
        </pc:cxnChg>
        <pc:cxnChg chg="mod">
          <ac:chgData name="Paolo Cremonesi" userId="13d14639-f1b0-4e38-a368-517891c8e680" providerId="ADAL" clId="{8F681696-C12D-4A0B-B42C-62DFC1593A7F}" dt="2023-05-28T20:34:32.776" v="11218" actId="478"/>
          <ac:cxnSpMkLst>
            <pc:docMk/>
            <pc:sldMk cId="664316261" sldId="323"/>
            <ac:cxnSpMk id="23" creationId="{B3B27E07-018D-1AE7-C0FE-589979C7FACC}"/>
          </ac:cxnSpMkLst>
        </pc:cxnChg>
        <pc:cxnChg chg="mod">
          <ac:chgData name="Paolo Cremonesi" userId="13d14639-f1b0-4e38-a368-517891c8e680" providerId="ADAL" clId="{8F681696-C12D-4A0B-B42C-62DFC1593A7F}" dt="2023-05-26T09:50:19.761" v="1901" actId="164"/>
          <ac:cxnSpMkLst>
            <pc:docMk/>
            <pc:sldMk cId="664316261" sldId="323"/>
            <ac:cxnSpMk id="25" creationId="{07AE9F61-CF40-AED6-AC41-54BEF470BA47}"/>
          </ac:cxnSpMkLst>
        </pc:cxnChg>
        <pc:cxnChg chg="mod">
          <ac:chgData name="Paolo Cremonesi" userId="13d14639-f1b0-4e38-a368-517891c8e680" providerId="ADAL" clId="{8F681696-C12D-4A0B-B42C-62DFC1593A7F}" dt="2023-05-28T20:34:32.776" v="11218" actId="478"/>
          <ac:cxnSpMkLst>
            <pc:docMk/>
            <pc:sldMk cId="664316261" sldId="323"/>
            <ac:cxnSpMk id="27" creationId="{EE116979-7989-54CE-C62E-A7FF99B587EE}"/>
          </ac:cxnSpMkLst>
        </pc:cxnChg>
        <pc:cxnChg chg="mod">
          <ac:chgData name="Paolo Cremonesi" userId="13d14639-f1b0-4e38-a368-517891c8e680" providerId="ADAL" clId="{8F681696-C12D-4A0B-B42C-62DFC1593A7F}" dt="2023-05-26T09:50:19.761" v="1901" actId="164"/>
          <ac:cxnSpMkLst>
            <pc:docMk/>
            <pc:sldMk cId="664316261" sldId="323"/>
            <ac:cxnSpMk id="29" creationId="{82530C6E-569D-90F0-8F75-401E9212B3C6}"/>
          </ac:cxnSpMkLst>
        </pc:cxnChg>
        <pc:cxnChg chg="mod">
          <ac:chgData name="Paolo Cremonesi" userId="13d14639-f1b0-4e38-a368-517891c8e680" providerId="ADAL" clId="{8F681696-C12D-4A0B-B42C-62DFC1593A7F}" dt="2023-05-26T09:49:30.549" v="1847"/>
          <ac:cxnSpMkLst>
            <pc:docMk/>
            <pc:sldMk cId="664316261" sldId="323"/>
            <ac:cxnSpMk id="33" creationId="{1FCDBCF2-A018-44E0-4F89-8D458595701F}"/>
          </ac:cxnSpMkLst>
        </pc:cxnChg>
        <pc:cxnChg chg="mod">
          <ac:chgData name="Paolo Cremonesi" userId="13d14639-f1b0-4e38-a368-517891c8e680" providerId="ADAL" clId="{8F681696-C12D-4A0B-B42C-62DFC1593A7F}" dt="2023-05-26T09:49:30.549" v="1847"/>
          <ac:cxnSpMkLst>
            <pc:docMk/>
            <pc:sldMk cId="664316261" sldId="323"/>
            <ac:cxnSpMk id="34" creationId="{D8333F3F-E819-52F1-08E4-A85BAECD4DFA}"/>
          </ac:cxnSpMkLst>
        </pc:cxnChg>
        <pc:cxnChg chg="mod">
          <ac:chgData name="Paolo Cremonesi" userId="13d14639-f1b0-4e38-a368-517891c8e680" providerId="ADAL" clId="{8F681696-C12D-4A0B-B42C-62DFC1593A7F}" dt="2023-05-26T09:49:30.549" v="1847"/>
          <ac:cxnSpMkLst>
            <pc:docMk/>
            <pc:sldMk cId="664316261" sldId="323"/>
            <ac:cxnSpMk id="37" creationId="{2B28B6F0-9820-8C21-A998-E2CAB98957C7}"/>
          </ac:cxnSpMkLst>
        </pc:cxnChg>
        <pc:cxnChg chg="mod">
          <ac:chgData name="Paolo Cremonesi" userId="13d14639-f1b0-4e38-a368-517891c8e680" providerId="ADAL" clId="{8F681696-C12D-4A0B-B42C-62DFC1593A7F}" dt="2023-05-26T09:50:52.026" v="1905" actId="21"/>
          <ac:cxnSpMkLst>
            <pc:docMk/>
            <pc:sldMk cId="664316261" sldId="323"/>
            <ac:cxnSpMk id="41" creationId="{1CE58D17-0459-FA99-3F32-FB3EDA77FAF8}"/>
          </ac:cxnSpMkLst>
        </pc:cxnChg>
        <pc:cxnChg chg="mod">
          <ac:chgData name="Paolo Cremonesi" userId="13d14639-f1b0-4e38-a368-517891c8e680" providerId="ADAL" clId="{8F681696-C12D-4A0B-B42C-62DFC1593A7F}" dt="2023-05-26T09:50:52.026" v="1905" actId="21"/>
          <ac:cxnSpMkLst>
            <pc:docMk/>
            <pc:sldMk cId="664316261" sldId="323"/>
            <ac:cxnSpMk id="44" creationId="{A9C3A381-913E-6A5B-105F-9E98949CEB89}"/>
          </ac:cxnSpMkLst>
        </pc:cxnChg>
        <pc:cxnChg chg="mod">
          <ac:chgData name="Paolo Cremonesi" userId="13d14639-f1b0-4e38-a368-517891c8e680" providerId="ADAL" clId="{8F681696-C12D-4A0B-B42C-62DFC1593A7F}" dt="2023-05-26T09:50:52.026" v="1905" actId="21"/>
          <ac:cxnSpMkLst>
            <pc:docMk/>
            <pc:sldMk cId="664316261" sldId="323"/>
            <ac:cxnSpMk id="47" creationId="{7B3E7C56-8F6C-930D-217A-5F8749BC9CE0}"/>
          </ac:cxnSpMkLst>
        </pc:cxnChg>
        <pc:cxnChg chg="mod">
          <ac:chgData name="Paolo Cremonesi" userId="13d14639-f1b0-4e38-a368-517891c8e680" providerId="ADAL" clId="{8F681696-C12D-4A0B-B42C-62DFC1593A7F}" dt="2023-05-26T09:50:52.026" v="1905" actId="21"/>
          <ac:cxnSpMkLst>
            <pc:docMk/>
            <pc:sldMk cId="664316261" sldId="323"/>
            <ac:cxnSpMk id="54" creationId="{B5C85036-A028-6020-4007-42511592A617}"/>
          </ac:cxnSpMkLst>
        </pc:cxnChg>
        <pc:cxnChg chg="mod">
          <ac:chgData name="Paolo Cremonesi" userId="13d14639-f1b0-4e38-a368-517891c8e680" providerId="ADAL" clId="{8F681696-C12D-4A0B-B42C-62DFC1593A7F}" dt="2023-05-26T09:50:29.009" v="1902"/>
          <ac:cxnSpMkLst>
            <pc:docMk/>
            <pc:sldMk cId="664316261" sldId="323"/>
            <ac:cxnSpMk id="56" creationId="{9F6288B2-A520-88B5-639C-C73B079187AF}"/>
          </ac:cxnSpMkLst>
        </pc:cxnChg>
        <pc:cxnChg chg="mod">
          <ac:chgData name="Paolo Cremonesi" userId="13d14639-f1b0-4e38-a368-517891c8e680" providerId="ADAL" clId="{8F681696-C12D-4A0B-B42C-62DFC1593A7F}" dt="2023-05-26T09:50:52.026" v="1905" actId="21"/>
          <ac:cxnSpMkLst>
            <pc:docMk/>
            <pc:sldMk cId="664316261" sldId="323"/>
            <ac:cxnSpMk id="57" creationId="{0E9FD809-9EC1-1D3E-849B-3E33ED3075DF}"/>
          </ac:cxnSpMkLst>
        </pc:cxnChg>
        <pc:cxnChg chg="mod">
          <ac:chgData name="Paolo Cremonesi" userId="13d14639-f1b0-4e38-a368-517891c8e680" providerId="ADAL" clId="{8F681696-C12D-4A0B-B42C-62DFC1593A7F}" dt="2023-05-26T09:50:29.009" v="1902"/>
          <ac:cxnSpMkLst>
            <pc:docMk/>
            <pc:sldMk cId="664316261" sldId="323"/>
            <ac:cxnSpMk id="59" creationId="{05BD787D-06F8-8A3C-8F77-94D38E80B60B}"/>
          </ac:cxnSpMkLst>
        </pc:cxnChg>
        <pc:cxnChg chg="mod">
          <ac:chgData name="Paolo Cremonesi" userId="13d14639-f1b0-4e38-a368-517891c8e680" providerId="ADAL" clId="{8F681696-C12D-4A0B-B42C-62DFC1593A7F}" dt="2023-05-26T09:50:58.006" v="1907"/>
          <ac:cxnSpMkLst>
            <pc:docMk/>
            <pc:sldMk cId="664316261" sldId="323"/>
            <ac:cxnSpMk id="63" creationId="{F526B97A-2709-CADA-C8F8-45313C19CB42}"/>
          </ac:cxnSpMkLst>
        </pc:cxnChg>
        <pc:cxnChg chg="mod">
          <ac:chgData name="Paolo Cremonesi" userId="13d14639-f1b0-4e38-a368-517891c8e680" providerId="ADAL" clId="{8F681696-C12D-4A0B-B42C-62DFC1593A7F}" dt="2023-05-26T09:50:58.006" v="1907"/>
          <ac:cxnSpMkLst>
            <pc:docMk/>
            <pc:sldMk cId="664316261" sldId="323"/>
            <ac:cxnSpMk id="66" creationId="{E46FD765-9E96-B9E5-552D-486C08329961}"/>
          </ac:cxnSpMkLst>
        </pc:cxnChg>
        <pc:cxnChg chg="mod">
          <ac:chgData name="Paolo Cremonesi" userId="13d14639-f1b0-4e38-a368-517891c8e680" providerId="ADAL" clId="{8F681696-C12D-4A0B-B42C-62DFC1593A7F}" dt="2023-05-26T09:50:58.006" v="1907"/>
          <ac:cxnSpMkLst>
            <pc:docMk/>
            <pc:sldMk cId="664316261" sldId="323"/>
            <ac:cxnSpMk id="69" creationId="{6428F6DF-E73F-CF07-DEDC-D140C668E56E}"/>
          </ac:cxnSpMkLst>
        </pc:cxnChg>
        <pc:cxnChg chg="mod">
          <ac:chgData name="Paolo Cremonesi" userId="13d14639-f1b0-4e38-a368-517891c8e680" providerId="ADAL" clId="{8F681696-C12D-4A0B-B42C-62DFC1593A7F}" dt="2023-05-26T09:50:58.006" v="1907"/>
          <ac:cxnSpMkLst>
            <pc:docMk/>
            <pc:sldMk cId="664316261" sldId="323"/>
            <ac:cxnSpMk id="76" creationId="{5F9AB946-2D23-7C50-A074-464EC27EE691}"/>
          </ac:cxnSpMkLst>
        </pc:cxnChg>
        <pc:cxnChg chg="mod">
          <ac:chgData name="Paolo Cremonesi" userId="13d14639-f1b0-4e38-a368-517891c8e680" providerId="ADAL" clId="{8F681696-C12D-4A0B-B42C-62DFC1593A7F}" dt="2023-05-26T09:50:58.006" v="1907"/>
          <ac:cxnSpMkLst>
            <pc:docMk/>
            <pc:sldMk cId="664316261" sldId="323"/>
            <ac:cxnSpMk id="78" creationId="{CDD2B155-E0CD-5A56-5CB1-7E2B98BF12B0}"/>
          </ac:cxnSpMkLst>
        </pc:cxnChg>
        <pc:cxnChg chg="mod">
          <ac:chgData name="Paolo Cremonesi" userId="13d14639-f1b0-4e38-a368-517891c8e680" providerId="ADAL" clId="{8F681696-C12D-4A0B-B42C-62DFC1593A7F}" dt="2023-05-26T09:50:58.006" v="1907"/>
          <ac:cxnSpMkLst>
            <pc:docMk/>
            <pc:sldMk cId="664316261" sldId="323"/>
            <ac:cxnSpMk id="79" creationId="{093529F3-8981-AF00-36B1-C923909F8573}"/>
          </ac:cxnSpMkLst>
        </pc:cxnChg>
        <pc:cxnChg chg="mod">
          <ac:chgData name="Paolo Cremonesi" userId="13d14639-f1b0-4e38-a368-517891c8e680" providerId="ADAL" clId="{8F681696-C12D-4A0B-B42C-62DFC1593A7F}" dt="2023-05-26T09:50:58.006" v="1907"/>
          <ac:cxnSpMkLst>
            <pc:docMk/>
            <pc:sldMk cId="664316261" sldId="323"/>
            <ac:cxnSpMk id="81" creationId="{AB22C0F4-1E7C-1AF5-1A6D-F5DBDEBF8961}"/>
          </ac:cxnSpMkLst>
        </pc:cxnChg>
      </pc:sldChg>
      <pc:sldChg chg="addSp modSp del">
        <pc:chgData name="Paolo Cremonesi" userId="13d14639-f1b0-4e38-a368-517891c8e680" providerId="ADAL" clId="{8F681696-C12D-4A0B-B42C-62DFC1593A7F}" dt="2023-05-26T09:51:45.803" v="1911" actId="47"/>
        <pc:sldMkLst>
          <pc:docMk/>
          <pc:sldMk cId="2783380324" sldId="324"/>
        </pc:sldMkLst>
        <pc:spChg chg="mod">
          <ac:chgData name="Paolo Cremonesi" userId="13d14639-f1b0-4e38-a368-517891c8e680" providerId="ADAL" clId="{8F681696-C12D-4A0B-B42C-62DFC1593A7F}" dt="2023-05-26T09:50:12.277" v="1900" actId="164"/>
          <ac:spMkLst>
            <pc:docMk/>
            <pc:sldMk cId="2783380324" sldId="324"/>
            <ac:spMk id="34" creationId="{ECCECAE0-C413-31DD-6A8A-654861CEC898}"/>
          </ac:spMkLst>
        </pc:spChg>
        <pc:spChg chg="mod">
          <ac:chgData name="Paolo Cremonesi" userId="13d14639-f1b0-4e38-a368-517891c8e680" providerId="ADAL" clId="{8F681696-C12D-4A0B-B42C-62DFC1593A7F}" dt="2023-05-26T09:50:12.277" v="1900" actId="164"/>
          <ac:spMkLst>
            <pc:docMk/>
            <pc:sldMk cId="2783380324" sldId="324"/>
            <ac:spMk id="36" creationId="{5FC7F4EE-FA5C-8791-5A26-EFD555C660BF}"/>
          </ac:spMkLst>
        </pc:spChg>
        <pc:spChg chg="mod">
          <ac:chgData name="Paolo Cremonesi" userId="13d14639-f1b0-4e38-a368-517891c8e680" providerId="ADAL" clId="{8F681696-C12D-4A0B-B42C-62DFC1593A7F}" dt="2023-05-26T09:50:12.277" v="1900" actId="164"/>
          <ac:spMkLst>
            <pc:docMk/>
            <pc:sldMk cId="2783380324" sldId="324"/>
            <ac:spMk id="39" creationId="{D5F2EF2F-553F-6263-741A-C4CC1C0ABE64}"/>
          </ac:spMkLst>
        </pc:spChg>
        <pc:spChg chg="mod">
          <ac:chgData name="Paolo Cremonesi" userId="13d14639-f1b0-4e38-a368-517891c8e680" providerId="ADAL" clId="{8F681696-C12D-4A0B-B42C-62DFC1593A7F}" dt="2023-05-26T09:50:12.277" v="1900" actId="164"/>
          <ac:spMkLst>
            <pc:docMk/>
            <pc:sldMk cId="2783380324" sldId="324"/>
            <ac:spMk id="41" creationId="{55516F52-81B5-326A-56E0-565292E2CFA3}"/>
          </ac:spMkLst>
        </pc:spChg>
        <pc:spChg chg="mod">
          <ac:chgData name="Paolo Cremonesi" userId="13d14639-f1b0-4e38-a368-517891c8e680" providerId="ADAL" clId="{8F681696-C12D-4A0B-B42C-62DFC1593A7F}" dt="2023-05-26T09:50:12.277" v="1900" actId="164"/>
          <ac:spMkLst>
            <pc:docMk/>
            <pc:sldMk cId="2783380324" sldId="324"/>
            <ac:spMk id="42" creationId="{03049376-92EA-2305-D839-23A7CF85D246}"/>
          </ac:spMkLst>
        </pc:spChg>
        <pc:grpChg chg="add mod">
          <ac:chgData name="Paolo Cremonesi" userId="13d14639-f1b0-4e38-a368-517891c8e680" providerId="ADAL" clId="{8F681696-C12D-4A0B-B42C-62DFC1593A7F}" dt="2023-05-26T09:50:12.277" v="1900" actId="164"/>
          <ac:grpSpMkLst>
            <pc:docMk/>
            <pc:sldMk cId="2783380324" sldId="324"/>
            <ac:grpSpMk id="3" creationId="{899730FF-8D4B-A851-D773-8B888D220E46}"/>
          </ac:grpSpMkLst>
        </pc:grpChg>
        <pc:cxnChg chg="mod">
          <ac:chgData name="Paolo Cremonesi" userId="13d14639-f1b0-4e38-a368-517891c8e680" providerId="ADAL" clId="{8F681696-C12D-4A0B-B42C-62DFC1593A7F}" dt="2023-05-26T09:50:12.277" v="1900" actId="164"/>
          <ac:cxnSpMkLst>
            <pc:docMk/>
            <pc:sldMk cId="2783380324" sldId="324"/>
            <ac:cxnSpMk id="35" creationId="{BEB58D0E-2F00-1D16-EC25-C56AC3552FB5}"/>
          </ac:cxnSpMkLst>
        </pc:cxnChg>
        <pc:cxnChg chg="mod">
          <ac:chgData name="Paolo Cremonesi" userId="13d14639-f1b0-4e38-a368-517891c8e680" providerId="ADAL" clId="{8F681696-C12D-4A0B-B42C-62DFC1593A7F}" dt="2023-05-26T09:50:12.277" v="1900" actId="164"/>
          <ac:cxnSpMkLst>
            <pc:docMk/>
            <pc:sldMk cId="2783380324" sldId="324"/>
            <ac:cxnSpMk id="37" creationId="{2771322B-67B1-FFB7-82DD-89CC458EADFA}"/>
          </ac:cxnSpMkLst>
        </pc:cxnChg>
        <pc:cxnChg chg="mod">
          <ac:chgData name="Paolo Cremonesi" userId="13d14639-f1b0-4e38-a368-517891c8e680" providerId="ADAL" clId="{8F681696-C12D-4A0B-B42C-62DFC1593A7F}" dt="2023-05-26T09:50:12.277" v="1900" actId="164"/>
          <ac:cxnSpMkLst>
            <pc:docMk/>
            <pc:sldMk cId="2783380324" sldId="324"/>
            <ac:cxnSpMk id="38" creationId="{830F8FF9-FD4E-1929-E375-ED176F420038}"/>
          </ac:cxnSpMkLst>
        </pc:cxnChg>
        <pc:cxnChg chg="mod">
          <ac:chgData name="Paolo Cremonesi" userId="13d14639-f1b0-4e38-a368-517891c8e680" providerId="ADAL" clId="{8F681696-C12D-4A0B-B42C-62DFC1593A7F}" dt="2023-05-26T09:50:12.277" v="1900" actId="164"/>
          <ac:cxnSpMkLst>
            <pc:docMk/>
            <pc:sldMk cId="2783380324" sldId="324"/>
            <ac:cxnSpMk id="40" creationId="{B81F953F-4088-F2B3-8410-7AA18DA7159F}"/>
          </ac:cxnSpMkLst>
        </pc:cxnChg>
      </pc:sldChg>
      <pc:sldChg chg="addSp delSp modSp mod modClrScheme chgLayout">
        <pc:chgData name="Paolo Cremonesi" userId="13d14639-f1b0-4e38-a368-517891c8e680" providerId="ADAL" clId="{8F681696-C12D-4A0B-B42C-62DFC1593A7F}" dt="2023-05-28T20:35:13.926" v="11224" actId="478"/>
        <pc:sldMkLst>
          <pc:docMk/>
          <pc:sldMk cId="3399465864" sldId="325"/>
        </pc:sldMkLst>
        <pc:spChg chg="mod ord">
          <ac:chgData name="Paolo Cremonesi" userId="13d14639-f1b0-4e38-a368-517891c8e680" providerId="ADAL" clId="{8F681696-C12D-4A0B-B42C-62DFC1593A7F}" dt="2023-05-26T14:56:19.616" v="5111" actId="6549"/>
          <ac:spMkLst>
            <pc:docMk/>
            <pc:sldMk cId="3399465864" sldId="325"/>
            <ac:spMk id="2" creationId="{DC4B2F0C-E950-5CDE-18B1-9D529492B0A0}"/>
          </ac:spMkLst>
        </pc:spChg>
        <pc:spChg chg="del mod">
          <ac:chgData name="Paolo Cremonesi" userId="13d14639-f1b0-4e38-a368-517891c8e680" providerId="ADAL" clId="{8F681696-C12D-4A0B-B42C-62DFC1593A7F}" dt="2023-05-26T14:11:45.272" v="4466" actId="478"/>
          <ac:spMkLst>
            <pc:docMk/>
            <pc:sldMk cId="3399465864" sldId="325"/>
            <ac:spMk id="3" creationId="{6C978A54-78D8-D664-D441-8682F7ABC9F4}"/>
          </ac:spMkLst>
        </pc:spChg>
        <pc:spChg chg="mod ord">
          <ac:chgData name="Paolo Cremonesi" userId="13d14639-f1b0-4e38-a368-517891c8e680" providerId="ADAL" clId="{8F681696-C12D-4A0B-B42C-62DFC1593A7F}" dt="2023-05-26T14:14:17.588" v="4490" actId="700"/>
          <ac:spMkLst>
            <pc:docMk/>
            <pc:sldMk cId="3399465864" sldId="325"/>
            <ac:spMk id="4" creationId="{D74102C0-A229-4E98-C390-5A72DBDB4981}"/>
          </ac:spMkLst>
        </pc:spChg>
        <pc:spChg chg="mod ord">
          <ac:chgData name="Paolo Cremonesi" userId="13d14639-f1b0-4e38-a368-517891c8e680" providerId="ADAL" clId="{8F681696-C12D-4A0B-B42C-62DFC1593A7F}" dt="2023-05-26T14:14:17.588" v="4490" actId="700"/>
          <ac:spMkLst>
            <pc:docMk/>
            <pc:sldMk cId="3399465864" sldId="325"/>
            <ac:spMk id="5" creationId="{895E522E-FB73-73C5-0A53-AC2E55FC159A}"/>
          </ac:spMkLst>
        </pc:spChg>
        <pc:spChg chg="mod ord">
          <ac:chgData name="Paolo Cremonesi" userId="13d14639-f1b0-4e38-a368-517891c8e680" providerId="ADAL" clId="{8F681696-C12D-4A0B-B42C-62DFC1593A7F}" dt="2023-05-26T14:14:17.588" v="4490" actId="700"/>
          <ac:spMkLst>
            <pc:docMk/>
            <pc:sldMk cId="3399465864" sldId="325"/>
            <ac:spMk id="6" creationId="{DD418784-36DF-767A-E99C-15B2F859FB22}"/>
          </ac:spMkLst>
        </pc:spChg>
        <pc:spChg chg="add del mod ord">
          <ac:chgData name="Paolo Cremonesi" userId="13d14639-f1b0-4e38-a368-517891c8e680" providerId="ADAL" clId="{8F681696-C12D-4A0B-B42C-62DFC1593A7F}" dt="2023-05-28T20:35:13.926" v="11224" actId="478"/>
          <ac:spMkLst>
            <pc:docMk/>
            <pc:sldMk cId="3399465864" sldId="325"/>
            <ac:spMk id="7" creationId="{5A57B2D9-2B8E-A5A9-BB3E-3AC7BCEF0E5B}"/>
          </ac:spMkLst>
        </pc:spChg>
        <pc:spChg chg="add mod">
          <ac:chgData name="Paolo Cremonesi" userId="13d14639-f1b0-4e38-a368-517891c8e680" providerId="ADAL" clId="{8F681696-C12D-4A0B-B42C-62DFC1593A7F}" dt="2023-05-28T20:35:13.926" v="11224" actId="478"/>
          <ac:spMkLst>
            <pc:docMk/>
            <pc:sldMk cId="3399465864" sldId="325"/>
            <ac:spMk id="8" creationId="{908B9205-0619-4614-D0B7-22DC667B174A}"/>
          </ac:spMkLst>
        </pc:spChg>
        <pc:spChg chg="mod">
          <ac:chgData name="Paolo Cremonesi" userId="13d14639-f1b0-4e38-a368-517891c8e680" providerId="ADAL" clId="{8F681696-C12D-4A0B-B42C-62DFC1593A7F}" dt="2023-05-26T14:44:55.752" v="4749" actId="403"/>
          <ac:spMkLst>
            <pc:docMk/>
            <pc:sldMk cId="3399465864" sldId="325"/>
            <ac:spMk id="10" creationId="{8BA8F0F8-FCCB-E556-26A5-E3A0BF4E0223}"/>
          </ac:spMkLst>
        </pc:spChg>
        <pc:spChg chg="mod">
          <ac:chgData name="Paolo Cremonesi" userId="13d14639-f1b0-4e38-a368-517891c8e680" providerId="ADAL" clId="{8F681696-C12D-4A0B-B42C-62DFC1593A7F}" dt="2023-05-26T14:44:55.752" v="4749" actId="403"/>
          <ac:spMkLst>
            <pc:docMk/>
            <pc:sldMk cId="3399465864" sldId="325"/>
            <ac:spMk id="13" creationId="{88C5E715-D8C9-BF4B-4477-8BFC42BE7242}"/>
          </ac:spMkLst>
        </pc:spChg>
        <pc:spChg chg="mod">
          <ac:chgData name="Paolo Cremonesi" userId="13d14639-f1b0-4e38-a368-517891c8e680" providerId="ADAL" clId="{8F681696-C12D-4A0B-B42C-62DFC1593A7F}" dt="2023-05-26T14:44:55.752" v="4749" actId="403"/>
          <ac:spMkLst>
            <pc:docMk/>
            <pc:sldMk cId="3399465864" sldId="325"/>
            <ac:spMk id="16" creationId="{4FCA5BB2-A06F-0C8F-6312-9B948856114B}"/>
          </ac:spMkLst>
        </pc:spChg>
        <pc:spChg chg="mod">
          <ac:chgData name="Paolo Cremonesi" userId="13d14639-f1b0-4e38-a368-517891c8e680" providerId="ADAL" clId="{8F681696-C12D-4A0B-B42C-62DFC1593A7F}" dt="2023-05-26T14:44:55.752" v="4749" actId="403"/>
          <ac:spMkLst>
            <pc:docMk/>
            <pc:sldMk cId="3399465864" sldId="325"/>
            <ac:spMk id="17" creationId="{1A53FD4D-6F39-2DB6-9FCB-3DAB85D4D267}"/>
          </ac:spMkLst>
        </pc:spChg>
        <pc:spChg chg="mod">
          <ac:chgData name="Paolo Cremonesi" userId="13d14639-f1b0-4e38-a368-517891c8e680" providerId="ADAL" clId="{8F681696-C12D-4A0B-B42C-62DFC1593A7F}" dt="2023-05-26T14:44:55.752" v="4749" actId="403"/>
          <ac:spMkLst>
            <pc:docMk/>
            <pc:sldMk cId="3399465864" sldId="325"/>
            <ac:spMk id="19" creationId="{0D2668C6-C589-4B00-2EF3-6D556DC49FB2}"/>
          </ac:spMkLst>
        </pc:spChg>
        <pc:spChg chg="mod">
          <ac:chgData name="Paolo Cremonesi" userId="13d14639-f1b0-4e38-a368-517891c8e680" providerId="ADAL" clId="{8F681696-C12D-4A0B-B42C-62DFC1593A7F}" dt="2023-05-26T14:44:55.752" v="4749" actId="403"/>
          <ac:spMkLst>
            <pc:docMk/>
            <pc:sldMk cId="3399465864" sldId="325"/>
            <ac:spMk id="20" creationId="{83A771F4-82EB-E4A3-FC66-B3B30F1B4E26}"/>
          </ac:spMkLst>
        </pc:spChg>
        <pc:spChg chg="mod">
          <ac:chgData name="Paolo Cremonesi" userId="13d14639-f1b0-4e38-a368-517891c8e680" providerId="ADAL" clId="{8F681696-C12D-4A0B-B42C-62DFC1593A7F}" dt="2023-05-26T14:16:40.030" v="4531"/>
          <ac:spMkLst>
            <pc:docMk/>
            <pc:sldMk cId="3399465864" sldId="325"/>
            <ac:spMk id="30" creationId="{7C5B7C29-F9D0-FA36-DA06-3B95CFAF4E37}"/>
          </ac:spMkLst>
        </pc:spChg>
        <pc:spChg chg="mod">
          <ac:chgData name="Paolo Cremonesi" userId="13d14639-f1b0-4e38-a368-517891c8e680" providerId="ADAL" clId="{8F681696-C12D-4A0B-B42C-62DFC1593A7F}" dt="2023-05-26T14:16:40.030" v="4531"/>
          <ac:spMkLst>
            <pc:docMk/>
            <pc:sldMk cId="3399465864" sldId="325"/>
            <ac:spMk id="32" creationId="{6F55AEA7-C272-6746-4C3D-86AC64E915E0}"/>
          </ac:spMkLst>
        </pc:spChg>
        <pc:spChg chg="mod">
          <ac:chgData name="Paolo Cremonesi" userId="13d14639-f1b0-4e38-a368-517891c8e680" providerId="ADAL" clId="{8F681696-C12D-4A0B-B42C-62DFC1593A7F}" dt="2023-05-26T14:16:40.030" v="4531"/>
          <ac:spMkLst>
            <pc:docMk/>
            <pc:sldMk cId="3399465864" sldId="325"/>
            <ac:spMk id="35" creationId="{06E0A805-3FC6-FEA8-3275-52AF281EBCEE}"/>
          </ac:spMkLst>
        </pc:spChg>
        <pc:spChg chg="mod">
          <ac:chgData name="Paolo Cremonesi" userId="13d14639-f1b0-4e38-a368-517891c8e680" providerId="ADAL" clId="{8F681696-C12D-4A0B-B42C-62DFC1593A7F}" dt="2023-05-26T14:16:40.030" v="4531"/>
          <ac:spMkLst>
            <pc:docMk/>
            <pc:sldMk cId="3399465864" sldId="325"/>
            <ac:spMk id="36" creationId="{B14B0354-1363-53CF-3237-16E4508AC7A1}"/>
          </ac:spMkLst>
        </pc:spChg>
        <pc:spChg chg="mod">
          <ac:chgData name="Paolo Cremonesi" userId="13d14639-f1b0-4e38-a368-517891c8e680" providerId="ADAL" clId="{8F681696-C12D-4A0B-B42C-62DFC1593A7F}" dt="2023-05-26T14:16:40.030" v="4531"/>
          <ac:spMkLst>
            <pc:docMk/>
            <pc:sldMk cId="3399465864" sldId="325"/>
            <ac:spMk id="38" creationId="{45BEDAD5-3E78-EBA9-A5B8-9588E46D2D9E}"/>
          </ac:spMkLst>
        </pc:spChg>
        <pc:spChg chg="mod">
          <ac:chgData name="Paolo Cremonesi" userId="13d14639-f1b0-4e38-a368-517891c8e680" providerId="ADAL" clId="{8F681696-C12D-4A0B-B42C-62DFC1593A7F}" dt="2023-05-26T14:16:40.030" v="4531"/>
          <ac:spMkLst>
            <pc:docMk/>
            <pc:sldMk cId="3399465864" sldId="325"/>
            <ac:spMk id="39" creationId="{F53CE82A-9C1D-A871-5EA0-C24A42C25FAB}"/>
          </ac:spMkLst>
        </pc:spChg>
        <pc:spChg chg="mod">
          <ac:chgData name="Paolo Cremonesi" userId="13d14639-f1b0-4e38-a368-517891c8e680" providerId="ADAL" clId="{8F681696-C12D-4A0B-B42C-62DFC1593A7F}" dt="2023-05-26T14:46:52.841" v="4796"/>
          <ac:spMkLst>
            <pc:docMk/>
            <pc:sldMk cId="3399465864" sldId="325"/>
            <ac:spMk id="42" creationId="{A1A3BA05-F1B4-5779-2F4D-8F132BBF9917}"/>
          </ac:spMkLst>
        </pc:spChg>
        <pc:spChg chg="mod">
          <ac:chgData name="Paolo Cremonesi" userId="13d14639-f1b0-4e38-a368-517891c8e680" providerId="ADAL" clId="{8F681696-C12D-4A0B-B42C-62DFC1593A7F}" dt="2023-05-26T14:46:52.841" v="4796"/>
          <ac:spMkLst>
            <pc:docMk/>
            <pc:sldMk cId="3399465864" sldId="325"/>
            <ac:spMk id="43" creationId="{56657DD6-CF47-1A28-0A66-6AE7AC5B24CA}"/>
          </ac:spMkLst>
        </pc:spChg>
        <pc:spChg chg="del mod">
          <ac:chgData name="Paolo Cremonesi" userId="13d14639-f1b0-4e38-a368-517891c8e680" providerId="ADAL" clId="{8F681696-C12D-4A0B-B42C-62DFC1593A7F}" dt="2023-05-26T14:14:15.106" v="4489" actId="478"/>
          <ac:spMkLst>
            <pc:docMk/>
            <pc:sldMk cId="3399465864" sldId="325"/>
            <ac:spMk id="44" creationId="{5761DADD-9FFF-08EA-84B2-A4D97E7CF708}"/>
          </ac:spMkLst>
        </pc:spChg>
        <pc:spChg chg="mod">
          <ac:chgData name="Paolo Cremonesi" userId="13d14639-f1b0-4e38-a368-517891c8e680" providerId="ADAL" clId="{8F681696-C12D-4A0B-B42C-62DFC1593A7F}" dt="2023-05-26T14:46:52.841" v="4796"/>
          <ac:spMkLst>
            <pc:docMk/>
            <pc:sldMk cId="3399465864" sldId="325"/>
            <ac:spMk id="48" creationId="{5E18CCEB-827D-0981-DDD4-75AB4013EF52}"/>
          </ac:spMkLst>
        </pc:spChg>
        <pc:spChg chg="mod">
          <ac:chgData name="Paolo Cremonesi" userId="13d14639-f1b0-4e38-a368-517891c8e680" providerId="ADAL" clId="{8F681696-C12D-4A0B-B42C-62DFC1593A7F}" dt="2023-05-26T14:46:52.841" v="4796"/>
          <ac:spMkLst>
            <pc:docMk/>
            <pc:sldMk cId="3399465864" sldId="325"/>
            <ac:spMk id="49" creationId="{CA0333FE-6772-5B61-A04A-039A1BCA1E35}"/>
          </ac:spMkLst>
        </pc:spChg>
        <pc:spChg chg="mod">
          <ac:chgData name="Paolo Cremonesi" userId="13d14639-f1b0-4e38-a368-517891c8e680" providerId="ADAL" clId="{8F681696-C12D-4A0B-B42C-62DFC1593A7F}" dt="2023-05-26T14:46:52.841" v="4796"/>
          <ac:spMkLst>
            <pc:docMk/>
            <pc:sldMk cId="3399465864" sldId="325"/>
            <ac:spMk id="51" creationId="{EA266E68-41A1-93E6-94E4-B9C8F0ABCC1A}"/>
          </ac:spMkLst>
        </pc:spChg>
        <pc:spChg chg="mod">
          <ac:chgData name="Paolo Cremonesi" userId="13d14639-f1b0-4e38-a368-517891c8e680" providerId="ADAL" clId="{8F681696-C12D-4A0B-B42C-62DFC1593A7F}" dt="2023-05-26T14:46:52.841" v="4796"/>
          <ac:spMkLst>
            <pc:docMk/>
            <pc:sldMk cId="3399465864" sldId="325"/>
            <ac:spMk id="52" creationId="{ADF61E2F-63AA-8812-A18A-E9B4FFC86FC2}"/>
          </ac:spMkLst>
        </pc:spChg>
        <pc:spChg chg="mod">
          <ac:chgData name="Paolo Cremonesi" userId="13d14639-f1b0-4e38-a368-517891c8e680" providerId="ADAL" clId="{8F681696-C12D-4A0B-B42C-62DFC1593A7F}" dt="2023-05-26T14:47:36.861" v="4810"/>
          <ac:spMkLst>
            <pc:docMk/>
            <pc:sldMk cId="3399465864" sldId="325"/>
            <ac:spMk id="55" creationId="{7DE2882A-CDF9-22FA-13CB-FA5819424CFA}"/>
          </ac:spMkLst>
        </pc:spChg>
        <pc:spChg chg="mod">
          <ac:chgData name="Paolo Cremonesi" userId="13d14639-f1b0-4e38-a368-517891c8e680" providerId="ADAL" clId="{8F681696-C12D-4A0B-B42C-62DFC1593A7F}" dt="2023-05-26T14:47:36.861" v="4810"/>
          <ac:spMkLst>
            <pc:docMk/>
            <pc:sldMk cId="3399465864" sldId="325"/>
            <ac:spMk id="56" creationId="{798B6808-5F50-0E08-A9BA-824625E901D1}"/>
          </ac:spMkLst>
        </pc:spChg>
        <pc:spChg chg="mod">
          <ac:chgData name="Paolo Cremonesi" userId="13d14639-f1b0-4e38-a368-517891c8e680" providerId="ADAL" clId="{8F681696-C12D-4A0B-B42C-62DFC1593A7F}" dt="2023-05-26T14:47:36.861" v="4810"/>
          <ac:spMkLst>
            <pc:docMk/>
            <pc:sldMk cId="3399465864" sldId="325"/>
            <ac:spMk id="59" creationId="{CEF15776-D2A0-AF35-A662-30E750F5DF40}"/>
          </ac:spMkLst>
        </pc:spChg>
        <pc:spChg chg="mod">
          <ac:chgData name="Paolo Cremonesi" userId="13d14639-f1b0-4e38-a368-517891c8e680" providerId="ADAL" clId="{8F681696-C12D-4A0B-B42C-62DFC1593A7F}" dt="2023-05-26T14:47:36.861" v="4810"/>
          <ac:spMkLst>
            <pc:docMk/>
            <pc:sldMk cId="3399465864" sldId="325"/>
            <ac:spMk id="60" creationId="{D16E4BF4-4A30-AE57-3474-902A3F1F2B1C}"/>
          </ac:spMkLst>
        </pc:spChg>
        <pc:spChg chg="mod">
          <ac:chgData name="Paolo Cremonesi" userId="13d14639-f1b0-4e38-a368-517891c8e680" providerId="ADAL" clId="{8F681696-C12D-4A0B-B42C-62DFC1593A7F}" dt="2023-05-26T14:47:36.861" v="4810"/>
          <ac:spMkLst>
            <pc:docMk/>
            <pc:sldMk cId="3399465864" sldId="325"/>
            <ac:spMk id="62" creationId="{040258D8-9BF8-B196-B4DB-09FC91351966}"/>
          </ac:spMkLst>
        </pc:spChg>
        <pc:spChg chg="mod">
          <ac:chgData name="Paolo Cremonesi" userId="13d14639-f1b0-4e38-a368-517891c8e680" providerId="ADAL" clId="{8F681696-C12D-4A0B-B42C-62DFC1593A7F}" dt="2023-05-26T14:47:36.861" v="4810"/>
          <ac:spMkLst>
            <pc:docMk/>
            <pc:sldMk cId="3399465864" sldId="325"/>
            <ac:spMk id="63" creationId="{6224470B-5BCC-A5EC-C772-E46674995438}"/>
          </ac:spMkLst>
        </pc:spChg>
        <pc:grpChg chg="add del mod">
          <ac:chgData name="Paolo Cremonesi" userId="13d14639-f1b0-4e38-a368-517891c8e680" providerId="ADAL" clId="{8F681696-C12D-4A0B-B42C-62DFC1593A7F}" dt="2023-05-26T14:45:53.996" v="4782" actId="21"/>
          <ac:grpSpMkLst>
            <pc:docMk/>
            <pc:sldMk cId="3399465864" sldId="325"/>
            <ac:grpSpMk id="8" creationId="{DD4F2369-E163-2B7B-4D71-3624F1B69C4A}"/>
          </ac:grpSpMkLst>
        </pc:grpChg>
        <pc:grpChg chg="add del mod">
          <ac:chgData name="Paolo Cremonesi" userId="13d14639-f1b0-4e38-a368-517891c8e680" providerId="ADAL" clId="{8F681696-C12D-4A0B-B42C-62DFC1593A7F}" dt="2023-05-26T14:16:46.893" v="4533" actId="21"/>
          <ac:grpSpMkLst>
            <pc:docMk/>
            <pc:sldMk cId="3399465864" sldId="325"/>
            <ac:grpSpMk id="23" creationId="{EE29E54E-D4D0-6FE7-DEE6-BE249F576894}"/>
          </ac:grpSpMkLst>
        </pc:grpChg>
        <pc:grpChg chg="add del mod">
          <ac:chgData name="Paolo Cremonesi" userId="13d14639-f1b0-4e38-a368-517891c8e680" providerId="ADAL" clId="{8F681696-C12D-4A0B-B42C-62DFC1593A7F}" dt="2023-05-26T14:47:05.098" v="4800" actId="21"/>
          <ac:grpSpMkLst>
            <pc:docMk/>
            <pc:sldMk cId="3399465864" sldId="325"/>
            <ac:grpSpMk id="40" creationId="{FE79A866-9363-2078-B71D-9DE5566CC5C1}"/>
          </ac:grpSpMkLst>
        </pc:grpChg>
        <pc:grpChg chg="del">
          <ac:chgData name="Paolo Cremonesi" userId="13d14639-f1b0-4e38-a368-517891c8e680" providerId="ADAL" clId="{8F681696-C12D-4A0B-B42C-62DFC1593A7F}" dt="2023-05-26T14:14:35.618" v="4493" actId="21"/>
          <ac:grpSpMkLst>
            <pc:docMk/>
            <pc:sldMk cId="3399465864" sldId="325"/>
            <ac:grpSpMk id="45" creationId="{4CF501C1-A84A-BAA0-E991-B19CF9BEF76C}"/>
          </ac:grpSpMkLst>
        </pc:grpChg>
        <pc:grpChg chg="add mod">
          <ac:chgData name="Paolo Cremonesi" userId="13d14639-f1b0-4e38-a368-517891c8e680" providerId="ADAL" clId="{8F681696-C12D-4A0B-B42C-62DFC1593A7F}" dt="2023-05-26T14:47:36.861" v="4810"/>
          <ac:grpSpMkLst>
            <pc:docMk/>
            <pc:sldMk cId="3399465864" sldId="325"/>
            <ac:grpSpMk id="53" creationId="{5F410389-64DB-E362-ACE9-D0E7780D0735}"/>
          </ac:grpSpMkLst>
        </pc:grpChg>
        <pc:cxnChg chg="mod">
          <ac:chgData name="Paolo Cremonesi" userId="13d14639-f1b0-4e38-a368-517891c8e680" providerId="ADAL" clId="{8F681696-C12D-4A0B-B42C-62DFC1593A7F}" dt="2023-05-26T14:45:53.996" v="4782" actId="21"/>
          <ac:cxnSpMkLst>
            <pc:docMk/>
            <pc:sldMk cId="3399465864" sldId="325"/>
            <ac:cxnSpMk id="9" creationId="{C3442FC7-6119-E6BE-75DD-83F1B712DD6B}"/>
          </ac:cxnSpMkLst>
        </pc:cxnChg>
        <pc:cxnChg chg="mod">
          <ac:chgData name="Paolo Cremonesi" userId="13d14639-f1b0-4e38-a368-517891c8e680" providerId="ADAL" clId="{8F681696-C12D-4A0B-B42C-62DFC1593A7F}" dt="2023-05-26T14:14:35.618" v="4493" actId="21"/>
          <ac:cxnSpMkLst>
            <pc:docMk/>
            <pc:sldMk cId="3399465864" sldId="325"/>
            <ac:cxnSpMk id="11" creationId="{1F60A4B7-0454-B810-D205-A801D87F8A72}"/>
          </ac:cxnSpMkLst>
        </pc:cxnChg>
        <pc:cxnChg chg="mod">
          <ac:chgData name="Paolo Cremonesi" userId="13d14639-f1b0-4e38-a368-517891c8e680" providerId="ADAL" clId="{8F681696-C12D-4A0B-B42C-62DFC1593A7F}" dt="2023-05-26T14:45:53.996" v="4782" actId="21"/>
          <ac:cxnSpMkLst>
            <pc:docMk/>
            <pc:sldMk cId="3399465864" sldId="325"/>
            <ac:cxnSpMk id="14" creationId="{8CDA2589-E0C2-1A8D-D173-7E79C127A8B9}"/>
          </ac:cxnSpMkLst>
        </pc:cxnChg>
        <pc:cxnChg chg="mod">
          <ac:chgData name="Paolo Cremonesi" userId="13d14639-f1b0-4e38-a368-517891c8e680" providerId="ADAL" clId="{8F681696-C12D-4A0B-B42C-62DFC1593A7F}" dt="2023-05-26T14:45:53.996" v="4782" actId="21"/>
          <ac:cxnSpMkLst>
            <pc:docMk/>
            <pc:sldMk cId="3399465864" sldId="325"/>
            <ac:cxnSpMk id="15" creationId="{E813BD3A-3441-CC47-1AE1-6FB6EEE799F0}"/>
          </ac:cxnSpMkLst>
        </pc:cxnChg>
        <pc:cxnChg chg="mod">
          <ac:chgData name="Paolo Cremonesi" userId="13d14639-f1b0-4e38-a368-517891c8e680" providerId="ADAL" clId="{8F681696-C12D-4A0B-B42C-62DFC1593A7F}" dt="2023-05-26T14:45:53.996" v="4782" actId="21"/>
          <ac:cxnSpMkLst>
            <pc:docMk/>
            <pc:sldMk cId="3399465864" sldId="325"/>
            <ac:cxnSpMk id="18" creationId="{6A111156-CC0E-E602-32C4-72C773447CC0}"/>
          </ac:cxnSpMkLst>
        </pc:cxnChg>
        <pc:cxnChg chg="mod">
          <ac:chgData name="Paolo Cremonesi" userId="13d14639-f1b0-4e38-a368-517891c8e680" providerId="ADAL" clId="{8F681696-C12D-4A0B-B42C-62DFC1593A7F}" dt="2023-05-26T14:14:35.618" v="4493" actId="21"/>
          <ac:cxnSpMkLst>
            <pc:docMk/>
            <pc:sldMk cId="3399465864" sldId="325"/>
            <ac:cxnSpMk id="22" creationId="{7FD8CCE5-5423-E180-7F1E-12A08A9B8300}"/>
          </ac:cxnSpMkLst>
        </pc:cxnChg>
        <pc:cxnChg chg="mod">
          <ac:chgData name="Paolo Cremonesi" userId="13d14639-f1b0-4e38-a368-517891c8e680" providerId="ADAL" clId="{8F681696-C12D-4A0B-B42C-62DFC1593A7F}" dt="2023-05-26T14:14:35.618" v="4493" actId="21"/>
          <ac:cxnSpMkLst>
            <pc:docMk/>
            <pc:sldMk cId="3399465864" sldId="325"/>
            <ac:cxnSpMk id="24" creationId="{5C663469-54BC-8547-2002-3AA7C9F5A307}"/>
          </ac:cxnSpMkLst>
        </pc:cxnChg>
        <pc:cxnChg chg="mod">
          <ac:chgData name="Paolo Cremonesi" userId="13d14639-f1b0-4e38-a368-517891c8e680" providerId="ADAL" clId="{8F681696-C12D-4A0B-B42C-62DFC1593A7F}" dt="2023-05-26T14:14:35.618" v="4493" actId="21"/>
          <ac:cxnSpMkLst>
            <pc:docMk/>
            <pc:sldMk cId="3399465864" sldId="325"/>
            <ac:cxnSpMk id="27" creationId="{44DBFDD2-5E8A-016B-A561-DE27284866FE}"/>
          </ac:cxnSpMkLst>
        </pc:cxnChg>
        <pc:cxnChg chg="mod">
          <ac:chgData name="Paolo Cremonesi" userId="13d14639-f1b0-4e38-a368-517891c8e680" providerId="ADAL" clId="{8F681696-C12D-4A0B-B42C-62DFC1593A7F}" dt="2023-05-26T14:16:46.893" v="4533" actId="21"/>
          <ac:cxnSpMkLst>
            <pc:docMk/>
            <pc:sldMk cId="3399465864" sldId="325"/>
            <ac:cxnSpMk id="28" creationId="{BBA25D6C-B3FA-FC16-F09D-F1078223E292}"/>
          </ac:cxnSpMkLst>
        </pc:cxnChg>
        <pc:cxnChg chg="mod">
          <ac:chgData name="Paolo Cremonesi" userId="13d14639-f1b0-4e38-a368-517891c8e680" providerId="ADAL" clId="{8F681696-C12D-4A0B-B42C-62DFC1593A7F}" dt="2023-05-26T14:16:46.893" v="4533" actId="21"/>
          <ac:cxnSpMkLst>
            <pc:docMk/>
            <pc:sldMk cId="3399465864" sldId="325"/>
            <ac:cxnSpMk id="33" creationId="{10E9D53A-7902-A5F6-90FE-01DAACB9B7F8}"/>
          </ac:cxnSpMkLst>
        </pc:cxnChg>
        <pc:cxnChg chg="mod">
          <ac:chgData name="Paolo Cremonesi" userId="13d14639-f1b0-4e38-a368-517891c8e680" providerId="ADAL" clId="{8F681696-C12D-4A0B-B42C-62DFC1593A7F}" dt="2023-05-26T14:16:46.893" v="4533" actId="21"/>
          <ac:cxnSpMkLst>
            <pc:docMk/>
            <pc:sldMk cId="3399465864" sldId="325"/>
            <ac:cxnSpMk id="34" creationId="{179467B9-905E-D0D7-2DEF-2DA18633E02A}"/>
          </ac:cxnSpMkLst>
        </pc:cxnChg>
        <pc:cxnChg chg="mod">
          <ac:chgData name="Paolo Cremonesi" userId="13d14639-f1b0-4e38-a368-517891c8e680" providerId="ADAL" clId="{8F681696-C12D-4A0B-B42C-62DFC1593A7F}" dt="2023-05-26T14:16:46.893" v="4533" actId="21"/>
          <ac:cxnSpMkLst>
            <pc:docMk/>
            <pc:sldMk cId="3399465864" sldId="325"/>
            <ac:cxnSpMk id="37" creationId="{FEA02BE9-A13F-A50D-2B1B-1A1124F8BD4E}"/>
          </ac:cxnSpMkLst>
        </pc:cxnChg>
        <pc:cxnChg chg="mod">
          <ac:chgData name="Paolo Cremonesi" userId="13d14639-f1b0-4e38-a368-517891c8e680" providerId="ADAL" clId="{8F681696-C12D-4A0B-B42C-62DFC1593A7F}" dt="2023-05-26T14:47:05.098" v="4800" actId="21"/>
          <ac:cxnSpMkLst>
            <pc:docMk/>
            <pc:sldMk cId="3399465864" sldId="325"/>
            <ac:cxnSpMk id="41" creationId="{6450A734-22DB-6002-7855-8C9EEC455E89}"/>
          </ac:cxnSpMkLst>
        </pc:cxnChg>
        <pc:cxnChg chg="mod">
          <ac:chgData name="Paolo Cremonesi" userId="13d14639-f1b0-4e38-a368-517891c8e680" providerId="ADAL" clId="{8F681696-C12D-4A0B-B42C-62DFC1593A7F}" dt="2023-05-26T14:47:05.098" v="4800" actId="21"/>
          <ac:cxnSpMkLst>
            <pc:docMk/>
            <pc:sldMk cId="3399465864" sldId="325"/>
            <ac:cxnSpMk id="46" creationId="{774C7822-7A8D-8789-D579-3A29A68B1DCD}"/>
          </ac:cxnSpMkLst>
        </pc:cxnChg>
        <pc:cxnChg chg="mod">
          <ac:chgData name="Paolo Cremonesi" userId="13d14639-f1b0-4e38-a368-517891c8e680" providerId="ADAL" clId="{8F681696-C12D-4A0B-B42C-62DFC1593A7F}" dt="2023-05-26T14:47:05.098" v="4800" actId="21"/>
          <ac:cxnSpMkLst>
            <pc:docMk/>
            <pc:sldMk cId="3399465864" sldId="325"/>
            <ac:cxnSpMk id="47" creationId="{7D8344ED-DB79-2B0D-527D-04EACF9E4401}"/>
          </ac:cxnSpMkLst>
        </pc:cxnChg>
        <pc:cxnChg chg="mod">
          <ac:chgData name="Paolo Cremonesi" userId="13d14639-f1b0-4e38-a368-517891c8e680" providerId="ADAL" clId="{8F681696-C12D-4A0B-B42C-62DFC1593A7F}" dt="2023-05-26T14:47:05.098" v="4800" actId="21"/>
          <ac:cxnSpMkLst>
            <pc:docMk/>
            <pc:sldMk cId="3399465864" sldId="325"/>
            <ac:cxnSpMk id="50" creationId="{C2E150B7-DF48-44F7-E86F-E48B6548DA07}"/>
          </ac:cxnSpMkLst>
        </pc:cxnChg>
        <pc:cxnChg chg="mod">
          <ac:chgData name="Paolo Cremonesi" userId="13d14639-f1b0-4e38-a368-517891c8e680" providerId="ADAL" clId="{8F681696-C12D-4A0B-B42C-62DFC1593A7F}" dt="2023-05-26T14:47:36.861" v="4810"/>
          <ac:cxnSpMkLst>
            <pc:docMk/>
            <pc:sldMk cId="3399465864" sldId="325"/>
            <ac:cxnSpMk id="54" creationId="{55412A10-6CEC-13F0-C1C6-4DBB17E553F2}"/>
          </ac:cxnSpMkLst>
        </pc:cxnChg>
        <pc:cxnChg chg="mod">
          <ac:chgData name="Paolo Cremonesi" userId="13d14639-f1b0-4e38-a368-517891c8e680" providerId="ADAL" clId="{8F681696-C12D-4A0B-B42C-62DFC1593A7F}" dt="2023-05-26T14:47:36.861" v="4810"/>
          <ac:cxnSpMkLst>
            <pc:docMk/>
            <pc:sldMk cId="3399465864" sldId="325"/>
            <ac:cxnSpMk id="57" creationId="{F3DB9CCD-2C28-F576-152D-37F5BD2B7C70}"/>
          </ac:cxnSpMkLst>
        </pc:cxnChg>
        <pc:cxnChg chg="mod">
          <ac:chgData name="Paolo Cremonesi" userId="13d14639-f1b0-4e38-a368-517891c8e680" providerId="ADAL" clId="{8F681696-C12D-4A0B-B42C-62DFC1593A7F}" dt="2023-05-26T14:47:36.861" v="4810"/>
          <ac:cxnSpMkLst>
            <pc:docMk/>
            <pc:sldMk cId="3399465864" sldId="325"/>
            <ac:cxnSpMk id="58" creationId="{82FF7BC9-9F29-C75C-CC44-50A99F94CB49}"/>
          </ac:cxnSpMkLst>
        </pc:cxnChg>
        <pc:cxnChg chg="mod">
          <ac:chgData name="Paolo Cremonesi" userId="13d14639-f1b0-4e38-a368-517891c8e680" providerId="ADAL" clId="{8F681696-C12D-4A0B-B42C-62DFC1593A7F}" dt="2023-05-26T14:47:36.861" v="4810"/>
          <ac:cxnSpMkLst>
            <pc:docMk/>
            <pc:sldMk cId="3399465864" sldId="325"/>
            <ac:cxnSpMk id="61" creationId="{CD9A41FA-F3DA-DDBB-18AD-84456E861C29}"/>
          </ac:cxnSpMkLst>
        </pc:cxnChg>
      </pc:sldChg>
      <pc:sldChg chg="modSp mod">
        <pc:chgData name="Paolo Cremonesi" userId="13d14639-f1b0-4e38-a368-517891c8e680" providerId="ADAL" clId="{8F681696-C12D-4A0B-B42C-62DFC1593A7F}" dt="2023-05-28T20:53:54.478" v="11357" actId="6549"/>
        <pc:sldMkLst>
          <pc:docMk/>
          <pc:sldMk cId="4124967685" sldId="327"/>
        </pc:sldMkLst>
        <pc:spChg chg="mod">
          <ac:chgData name="Paolo Cremonesi" userId="13d14639-f1b0-4e38-a368-517891c8e680" providerId="ADAL" clId="{8F681696-C12D-4A0B-B42C-62DFC1593A7F}" dt="2023-05-28T20:53:54.478" v="11357" actId="6549"/>
          <ac:spMkLst>
            <pc:docMk/>
            <pc:sldMk cId="4124967685" sldId="327"/>
            <ac:spMk id="3" creationId="{D2A4FE81-F6F1-5EBE-20AF-D193C51FD640}"/>
          </ac:spMkLst>
        </pc:spChg>
      </pc:sldChg>
      <pc:sldChg chg="addSp modSp mod">
        <pc:chgData name="Paolo Cremonesi" userId="13d14639-f1b0-4e38-a368-517891c8e680" providerId="ADAL" clId="{8F681696-C12D-4A0B-B42C-62DFC1593A7F}" dt="2023-05-28T21:00:29.211" v="11566" actId="14100"/>
        <pc:sldMkLst>
          <pc:docMk/>
          <pc:sldMk cId="4083554739" sldId="329"/>
        </pc:sldMkLst>
        <pc:spChg chg="add mod">
          <ac:chgData name="Paolo Cremonesi" userId="13d14639-f1b0-4e38-a368-517891c8e680" providerId="ADAL" clId="{8F681696-C12D-4A0B-B42C-62DFC1593A7F}" dt="2023-05-28T21:00:29.211" v="11566" actId="14100"/>
          <ac:spMkLst>
            <pc:docMk/>
            <pc:sldMk cId="4083554739" sldId="329"/>
            <ac:spMk id="7" creationId="{D3B6F0D4-492A-2081-EA5B-9B83E22B01B8}"/>
          </ac:spMkLst>
        </pc:spChg>
        <pc:picChg chg="mod">
          <ac:chgData name="Paolo Cremonesi" userId="13d14639-f1b0-4e38-a368-517891c8e680" providerId="ADAL" clId="{8F681696-C12D-4A0B-B42C-62DFC1593A7F}" dt="2023-05-28T21:00:00.931" v="11544" actId="1037"/>
          <ac:picMkLst>
            <pc:docMk/>
            <pc:sldMk cId="4083554739" sldId="329"/>
            <ac:picMk id="8" creationId="{DD80BB8D-A913-1F30-65B1-A10FCCAC4C10}"/>
          </ac:picMkLst>
        </pc:picChg>
      </pc:sldChg>
      <pc:sldChg chg="modSp mod">
        <pc:chgData name="Paolo Cremonesi" userId="13d14639-f1b0-4e38-a368-517891c8e680" providerId="ADAL" clId="{8F681696-C12D-4A0B-B42C-62DFC1593A7F}" dt="2023-05-28T21:00:57.615" v="11568" actId="113"/>
        <pc:sldMkLst>
          <pc:docMk/>
          <pc:sldMk cId="2928234906" sldId="330"/>
        </pc:sldMkLst>
        <pc:spChg chg="mod">
          <ac:chgData name="Paolo Cremonesi" userId="13d14639-f1b0-4e38-a368-517891c8e680" providerId="ADAL" clId="{8F681696-C12D-4A0B-B42C-62DFC1593A7F}" dt="2023-05-28T21:00:57.615" v="11568" actId="113"/>
          <ac:spMkLst>
            <pc:docMk/>
            <pc:sldMk cId="2928234906" sldId="330"/>
            <ac:spMk id="3" creationId="{DA29DF4B-A7A7-FD2F-373F-7F6F11D19EBF}"/>
          </ac:spMkLst>
        </pc:spChg>
        <pc:picChg chg="mod">
          <ac:chgData name="Paolo Cremonesi" userId="13d14639-f1b0-4e38-a368-517891c8e680" providerId="ADAL" clId="{8F681696-C12D-4A0B-B42C-62DFC1593A7F}" dt="2023-05-28T20:56:25.778" v="11419" actId="1036"/>
          <ac:picMkLst>
            <pc:docMk/>
            <pc:sldMk cId="2928234906" sldId="330"/>
            <ac:picMk id="8" creationId="{2127DDB0-580C-A949-177E-BF3C615FCB8B}"/>
          </ac:picMkLst>
        </pc:picChg>
      </pc:sldChg>
      <pc:sldChg chg="addSp delSp modSp add del mod">
        <pc:chgData name="Paolo Cremonesi" userId="13d14639-f1b0-4e38-a368-517891c8e680" providerId="ADAL" clId="{8F681696-C12D-4A0B-B42C-62DFC1593A7F}" dt="2023-05-28T21:00:40.249" v="11567" actId="47"/>
        <pc:sldMkLst>
          <pc:docMk/>
          <pc:sldMk cId="1260203131" sldId="331"/>
        </pc:sldMkLst>
        <pc:spChg chg="del mod">
          <ac:chgData name="Paolo Cremonesi" userId="13d14639-f1b0-4e38-a368-517891c8e680" providerId="ADAL" clId="{8F681696-C12D-4A0B-B42C-62DFC1593A7F}" dt="2023-05-28T20:59:19.958" v="11456" actId="21"/>
          <ac:spMkLst>
            <pc:docMk/>
            <pc:sldMk cId="1260203131" sldId="331"/>
            <ac:spMk id="3" creationId="{5C3227B5-4467-F3D2-B289-10DC6C432287}"/>
          </ac:spMkLst>
        </pc:spChg>
        <pc:spChg chg="add mod">
          <ac:chgData name="Paolo Cremonesi" userId="13d14639-f1b0-4e38-a368-517891c8e680" providerId="ADAL" clId="{8F681696-C12D-4A0B-B42C-62DFC1593A7F}" dt="2023-05-28T20:59:19.958" v="11456" actId="21"/>
          <ac:spMkLst>
            <pc:docMk/>
            <pc:sldMk cId="1260203131" sldId="331"/>
            <ac:spMk id="8" creationId="{9E31B0EB-A300-8E23-93A2-7F3DEC5FFF74}"/>
          </ac:spMkLst>
        </pc:spChg>
      </pc:sldChg>
      <pc:sldChg chg="del">
        <pc:chgData name="Paolo Cremonesi" userId="13d14639-f1b0-4e38-a368-517891c8e680" providerId="ADAL" clId="{8F681696-C12D-4A0B-B42C-62DFC1593A7F}" dt="2023-05-28T20:58:38.660" v="11453" actId="2696"/>
        <pc:sldMkLst>
          <pc:docMk/>
          <pc:sldMk cId="1669038409" sldId="331"/>
        </pc:sldMkLst>
      </pc:sldChg>
      <pc:sldChg chg="add del">
        <pc:chgData name="Paolo Cremonesi" userId="13d14639-f1b0-4e38-a368-517891c8e680" providerId="ADAL" clId="{8F681696-C12D-4A0B-B42C-62DFC1593A7F}" dt="2023-05-28T20:58:32.261" v="11451"/>
        <pc:sldMkLst>
          <pc:docMk/>
          <pc:sldMk cId="50865471" sldId="332"/>
        </pc:sldMkLst>
      </pc:sldChg>
      <pc:sldChg chg="modSp add del mod">
        <pc:chgData name="Paolo Cremonesi" userId="13d14639-f1b0-4e38-a368-517891c8e680" providerId="ADAL" clId="{8F681696-C12D-4A0B-B42C-62DFC1593A7F}" dt="2023-05-28T21:01:18.225" v="11576" actId="20577"/>
        <pc:sldMkLst>
          <pc:docMk/>
          <pc:sldMk cId="3331282353" sldId="332"/>
        </pc:sldMkLst>
        <pc:spChg chg="mod">
          <ac:chgData name="Paolo Cremonesi" userId="13d14639-f1b0-4e38-a368-517891c8e680" providerId="ADAL" clId="{8F681696-C12D-4A0B-B42C-62DFC1593A7F}" dt="2023-05-28T21:01:18.225" v="11576" actId="20577"/>
          <ac:spMkLst>
            <pc:docMk/>
            <pc:sldMk cId="3331282353" sldId="332"/>
            <ac:spMk id="3" creationId="{5C3227B5-4467-F3D2-B289-10DC6C432287}"/>
          </ac:spMkLst>
        </pc:spChg>
      </pc:sldChg>
      <pc:sldChg chg="addSp delSp modSp new mod modClrScheme chgLayout">
        <pc:chgData name="Paolo Cremonesi" userId="13d14639-f1b0-4e38-a368-517891c8e680" providerId="ADAL" clId="{8F681696-C12D-4A0B-B42C-62DFC1593A7F}" dt="2023-05-28T21:01:59.191" v="11578" actId="20577"/>
        <pc:sldMkLst>
          <pc:docMk/>
          <pc:sldMk cId="2622821755" sldId="333"/>
        </pc:sldMkLst>
        <pc:spChg chg="mod ord">
          <ac:chgData name="Paolo Cremonesi" userId="13d14639-f1b0-4e38-a368-517891c8e680" providerId="ADAL" clId="{8F681696-C12D-4A0B-B42C-62DFC1593A7F}" dt="2023-05-26T07:19:00.021" v="631" actId="20577"/>
          <ac:spMkLst>
            <pc:docMk/>
            <pc:sldMk cId="2622821755" sldId="333"/>
            <ac:spMk id="2" creationId="{72D5B47B-F325-7C13-14F9-C12B75F2A511}"/>
          </ac:spMkLst>
        </pc:spChg>
        <pc:spChg chg="mod ord">
          <ac:chgData name="Paolo Cremonesi" userId="13d14639-f1b0-4e38-a368-517891c8e680" providerId="ADAL" clId="{8F681696-C12D-4A0B-B42C-62DFC1593A7F}" dt="2023-05-28T21:01:59.191" v="11578" actId="20577"/>
          <ac:spMkLst>
            <pc:docMk/>
            <pc:sldMk cId="2622821755" sldId="333"/>
            <ac:spMk id="3" creationId="{939E32F2-06FF-E704-D84A-C6801B0A1CC9}"/>
          </ac:spMkLst>
        </pc:spChg>
        <pc:spChg chg="mod ord">
          <ac:chgData name="Paolo Cremonesi" userId="13d14639-f1b0-4e38-a368-517891c8e680" providerId="ADAL" clId="{8F681696-C12D-4A0B-B42C-62DFC1593A7F}" dt="2023-05-26T06:59:01.717" v="35" actId="700"/>
          <ac:spMkLst>
            <pc:docMk/>
            <pc:sldMk cId="2622821755" sldId="333"/>
            <ac:spMk id="4" creationId="{F7DF4564-9FC7-41B4-D02A-401D154F7E81}"/>
          </ac:spMkLst>
        </pc:spChg>
        <pc:spChg chg="mod ord">
          <ac:chgData name="Paolo Cremonesi" userId="13d14639-f1b0-4e38-a368-517891c8e680" providerId="ADAL" clId="{8F681696-C12D-4A0B-B42C-62DFC1593A7F}" dt="2023-05-26T06:59:01.717" v="35" actId="700"/>
          <ac:spMkLst>
            <pc:docMk/>
            <pc:sldMk cId="2622821755" sldId="333"/>
            <ac:spMk id="5" creationId="{47B745D6-0A33-E4AC-3B6D-A86FCB221794}"/>
          </ac:spMkLst>
        </pc:spChg>
        <pc:spChg chg="mod ord">
          <ac:chgData name="Paolo Cremonesi" userId="13d14639-f1b0-4e38-a368-517891c8e680" providerId="ADAL" clId="{8F681696-C12D-4A0B-B42C-62DFC1593A7F}" dt="2023-05-26T06:59:01.717" v="35" actId="700"/>
          <ac:spMkLst>
            <pc:docMk/>
            <pc:sldMk cId="2622821755" sldId="333"/>
            <ac:spMk id="6" creationId="{6F41A184-8F73-40EA-6E97-B53FEF8413F9}"/>
          </ac:spMkLst>
        </pc:spChg>
        <pc:spChg chg="add mod">
          <ac:chgData name="Paolo Cremonesi" userId="13d14639-f1b0-4e38-a368-517891c8e680" providerId="ADAL" clId="{8F681696-C12D-4A0B-B42C-62DFC1593A7F}" dt="2023-05-26T07:09:04.966" v="436" actId="12788"/>
          <ac:spMkLst>
            <pc:docMk/>
            <pc:sldMk cId="2622821755" sldId="333"/>
            <ac:spMk id="7" creationId="{37E92D03-B370-C215-CE3B-BC79B008D0B9}"/>
          </ac:spMkLst>
        </pc:spChg>
        <pc:spChg chg="add del mod">
          <ac:chgData name="Paolo Cremonesi" userId="13d14639-f1b0-4e38-a368-517891c8e680" providerId="ADAL" clId="{8F681696-C12D-4A0B-B42C-62DFC1593A7F}" dt="2023-05-26T07:00:50.775" v="97"/>
          <ac:spMkLst>
            <pc:docMk/>
            <pc:sldMk cId="2622821755" sldId="333"/>
            <ac:spMk id="8" creationId="{996806F7-D98C-E0C4-0E59-B3A70EE39066}"/>
          </ac:spMkLst>
        </pc:spChg>
        <pc:spChg chg="add mod topLvl">
          <ac:chgData name="Paolo Cremonesi" userId="13d14639-f1b0-4e38-a368-517891c8e680" providerId="ADAL" clId="{8F681696-C12D-4A0B-B42C-62DFC1593A7F}" dt="2023-05-26T07:22:20.628" v="708" actId="165"/>
          <ac:spMkLst>
            <pc:docMk/>
            <pc:sldMk cId="2622821755" sldId="333"/>
            <ac:spMk id="9" creationId="{743CE6ED-BF74-13C1-8551-2AB7D6A9702B}"/>
          </ac:spMkLst>
        </pc:spChg>
        <pc:spChg chg="add del mod">
          <ac:chgData name="Paolo Cremonesi" userId="13d14639-f1b0-4e38-a368-517891c8e680" providerId="ADAL" clId="{8F681696-C12D-4A0B-B42C-62DFC1593A7F}" dt="2023-05-26T07:02:55.439" v="364" actId="478"/>
          <ac:spMkLst>
            <pc:docMk/>
            <pc:sldMk cId="2622821755" sldId="333"/>
            <ac:spMk id="10" creationId="{1D177DAC-C60D-D37C-446B-B2F2B238404A}"/>
          </ac:spMkLst>
        </pc:spChg>
        <pc:spChg chg="mod topLvl">
          <ac:chgData name="Paolo Cremonesi" userId="13d14639-f1b0-4e38-a368-517891c8e680" providerId="ADAL" clId="{8F681696-C12D-4A0B-B42C-62DFC1593A7F}" dt="2023-05-26T07:22:20.628" v="708" actId="165"/>
          <ac:spMkLst>
            <pc:docMk/>
            <pc:sldMk cId="2622821755" sldId="333"/>
            <ac:spMk id="10" creationId="{516A6C20-C01E-8CC5-B2F1-8D3DCA73F04B}"/>
          </ac:spMkLst>
        </pc:spChg>
        <pc:spChg chg="add del mod">
          <ac:chgData name="Paolo Cremonesi" userId="13d14639-f1b0-4e38-a368-517891c8e680" providerId="ADAL" clId="{8F681696-C12D-4A0B-B42C-62DFC1593A7F}" dt="2023-05-26T07:03:48.278" v="379" actId="478"/>
          <ac:spMkLst>
            <pc:docMk/>
            <pc:sldMk cId="2622821755" sldId="333"/>
            <ac:spMk id="11" creationId="{F8813FFB-CEE1-D708-F93E-B82782E06014}"/>
          </ac:spMkLst>
        </pc:spChg>
        <pc:spChg chg="mod topLvl">
          <ac:chgData name="Paolo Cremonesi" userId="13d14639-f1b0-4e38-a368-517891c8e680" providerId="ADAL" clId="{8F681696-C12D-4A0B-B42C-62DFC1593A7F}" dt="2023-05-26T07:22:20.628" v="708" actId="165"/>
          <ac:spMkLst>
            <pc:docMk/>
            <pc:sldMk cId="2622821755" sldId="333"/>
            <ac:spMk id="11" creationId="{FFBD4568-6D5B-D854-E647-578B2A90C47D}"/>
          </ac:spMkLst>
        </pc:spChg>
        <pc:spChg chg="mod topLvl">
          <ac:chgData name="Paolo Cremonesi" userId="13d14639-f1b0-4e38-a368-517891c8e680" providerId="ADAL" clId="{8F681696-C12D-4A0B-B42C-62DFC1593A7F}" dt="2023-05-26T07:22:20.628" v="708" actId="165"/>
          <ac:spMkLst>
            <pc:docMk/>
            <pc:sldMk cId="2622821755" sldId="333"/>
            <ac:spMk id="12" creationId="{57C74A88-926D-FDC7-F0DF-11C48053D6FA}"/>
          </ac:spMkLst>
        </pc:spChg>
        <pc:spChg chg="add del mod">
          <ac:chgData name="Paolo Cremonesi" userId="13d14639-f1b0-4e38-a368-517891c8e680" providerId="ADAL" clId="{8F681696-C12D-4A0B-B42C-62DFC1593A7F}" dt="2023-05-26T07:03:49.116" v="380" actId="478"/>
          <ac:spMkLst>
            <pc:docMk/>
            <pc:sldMk cId="2622821755" sldId="333"/>
            <ac:spMk id="12" creationId="{73220F2B-2218-CC65-8F06-5E8A467320AC}"/>
          </ac:spMkLst>
        </pc:spChg>
        <pc:spChg chg="add del mod">
          <ac:chgData name="Paolo Cremonesi" userId="13d14639-f1b0-4e38-a368-517891c8e680" providerId="ADAL" clId="{8F681696-C12D-4A0B-B42C-62DFC1593A7F}" dt="2023-05-26T07:03:50.194" v="381" actId="478"/>
          <ac:spMkLst>
            <pc:docMk/>
            <pc:sldMk cId="2622821755" sldId="333"/>
            <ac:spMk id="13" creationId="{6AB25961-CB21-EAA4-04E2-6134610E6C6C}"/>
          </ac:spMkLst>
        </pc:spChg>
        <pc:spChg chg="mod topLvl">
          <ac:chgData name="Paolo Cremonesi" userId="13d14639-f1b0-4e38-a368-517891c8e680" providerId="ADAL" clId="{8F681696-C12D-4A0B-B42C-62DFC1593A7F}" dt="2023-05-26T07:22:20.628" v="708" actId="165"/>
          <ac:spMkLst>
            <pc:docMk/>
            <pc:sldMk cId="2622821755" sldId="333"/>
            <ac:spMk id="13" creationId="{773D4595-435B-7C77-EACC-832A5AA1FD44}"/>
          </ac:spMkLst>
        </pc:spChg>
        <pc:spChg chg="add mod topLvl">
          <ac:chgData name="Paolo Cremonesi" userId="13d14639-f1b0-4e38-a368-517891c8e680" providerId="ADAL" clId="{8F681696-C12D-4A0B-B42C-62DFC1593A7F}" dt="2023-05-26T07:22:20.628" v="708" actId="165"/>
          <ac:spMkLst>
            <pc:docMk/>
            <pc:sldMk cId="2622821755" sldId="333"/>
            <ac:spMk id="14" creationId="{887D0655-662F-8149-16AD-A8393040054B}"/>
          </ac:spMkLst>
        </pc:spChg>
        <pc:spChg chg="add mod topLvl">
          <ac:chgData name="Paolo Cremonesi" userId="13d14639-f1b0-4e38-a368-517891c8e680" providerId="ADAL" clId="{8F681696-C12D-4A0B-B42C-62DFC1593A7F}" dt="2023-05-26T07:22:20.628" v="708" actId="165"/>
          <ac:spMkLst>
            <pc:docMk/>
            <pc:sldMk cId="2622821755" sldId="333"/>
            <ac:spMk id="15" creationId="{AAAB5459-5B07-DAFA-CCE1-B7C27CE2D291}"/>
          </ac:spMkLst>
        </pc:spChg>
        <pc:spChg chg="add mod topLvl">
          <ac:chgData name="Paolo Cremonesi" userId="13d14639-f1b0-4e38-a368-517891c8e680" providerId="ADAL" clId="{8F681696-C12D-4A0B-B42C-62DFC1593A7F}" dt="2023-05-26T07:22:33.746" v="709" actId="207"/>
          <ac:spMkLst>
            <pc:docMk/>
            <pc:sldMk cId="2622821755" sldId="333"/>
            <ac:spMk id="16" creationId="{2E214A60-AD5D-251D-E390-C2BDA19A106B}"/>
          </ac:spMkLst>
        </pc:spChg>
        <pc:spChg chg="add del">
          <ac:chgData name="Paolo Cremonesi" userId="13d14639-f1b0-4e38-a368-517891c8e680" providerId="ADAL" clId="{8F681696-C12D-4A0B-B42C-62DFC1593A7F}" dt="2023-05-26T09:03:43.845" v="803" actId="22"/>
          <ac:spMkLst>
            <pc:docMk/>
            <pc:sldMk cId="2622821755" sldId="333"/>
            <ac:spMk id="17" creationId="{652732F8-6B76-C4C9-9678-07B24DECD05A}"/>
          </ac:spMkLst>
        </pc:spChg>
        <pc:spChg chg="mod topLvl">
          <ac:chgData name="Paolo Cremonesi" userId="13d14639-f1b0-4e38-a368-517891c8e680" providerId="ADAL" clId="{8F681696-C12D-4A0B-B42C-62DFC1593A7F}" dt="2023-05-26T07:22:33.746" v="709" actId="207"/>
          <ac:spMkLst>
            <pc:docMk/>
            <pc:sldMk cId="2622821755" sldId="333"/>
            <ac:spMk id="19" creationId="{F27E4075-A009-87D4-A365-AE811F5BCADE}"/>
          </ac:spMkLst>
        </pc:spChg>
        <pc:spChg chg="mod topLvl">
          <ac:chgData name="Paolo Cremonesi" userId="13d14639-f1b0-4e38-a368-517891c8e680" providerId="ADAL" clId="{8F681696-C12D-4A0B-B42C-62DFC1593A7F}" dt="2023-05-26T07:22:20.628" v="708" actId="165"/>
          <ac:spMkLst>
            <pc:docMk/>
            <pc:sldMk cId="2622821755" sldId="333"/>
            <ac:spMk id="20" creationId="{43B1BA4A-A9F7-3F65-CB95-45C7FA89205C}"/>
          </ac:spMkLst>
        </pc:spChg>
        <pc:spChg chg="mod topLvl">
          <ac:chgData name="Paolo Cremonesi" userId="13d14639-f1b0-4e38-a368-517891c8e680" providerId="ADAL" clId="{8F681696-C12D-4A0B-B42C-62DFC1593A7F}" dt="2023-05-26T07:22:20.628" v="708" actId="165"/>
          <ac:spMkLst>
            <pc:docMk/>
            <pc:sldMk cId="2622821755" sldId="333"/>
            <ac:spMk id="21" creationId="{339E3828-E00E-36D2-47C6-CB3BF2599131}"/>
          </ac:spMkLst>
        </pc:spChg>
        <pc:spChg chg="mod topLvl">
          <ac:chgData name="Paolo Cremonesi" userId="13d14639-f1b0-4e38-a368-517891c8e680" providerId="ADAL" clId="{8F681696-C12D-4A0B-B42C-62DFC1593A7F}" dt="2023-05-26T07:22:20.628" v="708" actId="165"/>
          <ac:spMkLst>
            <pc:docMk/>
            <pc:sldMk cId="2622821755" sldId="333"/>
            <ac:spMk id="22" creationId="{10E5F051-4E3D-3DD7-F1D4-903FC20FDAC4}"/>
          </ac:spMkLst>
        </pc:spChg>
        <pc:spChg chg="mod topLvl">
          <ac:chgData name="Paolo Cremonesi" userId="13d14639-f1b0-4e38-a368-517891c8e680" providerId="ADAL" clId="{8F681696-C12D-4A0B-B42C-62DFC1593A7F}" dt="2023-05-26T07:10:50.533" v="454" actId="165"/>
          <ac:spMkLst>
            <pc:docMk/>
            <pc:sldMk cId="2622821755" sldId="333"/>
            <ac:spMk id="24" creationId="{43A8A72F-936B-5BA1-D3E8-3296057094A2}"/>
          </ac:spMkLst>
        </pc:spChg>
        <pc:spChg chg="mod topLvl">
          <ac:chgData name="Paolo Cremonesi" userId="13d14639-f1b0-4e38-a368-517891c8e680" providerId="ADAL" clId="{8F681696-C12D-4A0B-B42C-62DFC1593A7F}" dt="2023-05-26T07:10:50.533" v="454" actId="165"/>
          <ac:spMkLst>
            <pc:docMk/>
            <pc:sldMk cId="2622821755" sldId="333"/>
            <ac:spMk id="25" creationId="{43A3FF16-109F-B340-E49D-4F0E0E52A4E4}"/>
          </ac:spMkLst>
        </pc:spChg>
        <pc:spChg chg="mod topLvl">
          <ac:chgData name="Paolo Cremonesi" userId="13d14639-f1b0-4e38-a368-517891c8e680" providerId="ADAL" clId="{8F681696-C12D-4A0B-B42C-62DFC1593A7F}" dt="2023-05-26T07:10:55.479" v="455" actId="6549"/>
          <ac:spMkLst>
            <pc:docMk/>
            <pc:sldMk cId="2622821755" sldId="333"/>
            <ac:spMk id="26" creationId="{AC32126A-A96B-594D-ABD0-59713D338CFC}"/>
          </ac:spMkLst>
        </pc:spChg>
        <pc:spChg chg="mod topLvl">
          <ac:chgData name="Paolo Cremonesi" userId="13d14639-f1b0-4e38-a368-517891c8e680" providerId="ADAL" clId="{8F681696-C12D-4A0B-B42C-62DFC1593A7F}" dt="2023-05-26T07:10:58.613" v="456" actId="6549"/>
          <ac:spMkLst>
            <pc:docMk/>
            <pc:sldMk cId="2622821755" sldId="333"/>
            <ac:spMk id="27" creationId="{FCC6A8A8-D7D6-26D6-F927-36C950B9B44B}"/>
          </ac:spMkLst>
        </pc:spChg>
        <pc:grpChg chg="add del mod">
          <ac:chgData name="Paolo Cremonesi" userId="13d14639-f1b0-4e38-a368-517891c8e680" providerId="ADAL" clId="{8F681696-C12D-4A0B-B42C-62DFC1593A7F}" dt="2023-05-26T07:22:20.628" v="708" actId="165"/>
          <ac:grpSpMkLst>
            <pc:docMk/>
            <pc:sldMk cId="2622821755" sldId="333"/>
            <ac:grpSpMk id="8" creationId="{FEB575E1-B614-D473-D928-9071BFD58AEC}"/>
          </ac:grpSpMkLst>
        </pc:grpChg>
        <pc:grpChg chg="add del mod">
          <ac:chgData name="Paolo Cremonesi" userId="13d14639-f1b0-4e38-a368-517891c8e680" providerId="ADAL" clId="{8F681696-C12D-4A0B-B42C-62DFC1593A7F}" dt="2023-05-26T07:22:20.628" v="708" actId="165"/>
          <ac:grpSpMkLst>
            <pc:docMk/>
            <pc:sldMk cId="2622821755" sldId="333"/>
            <ac:grpSpMk id="17" creationId="{3E1E67FC-FDB3-F3AD-30F8-2982FFD89208}"/>
          </ac:grpSpMkLst>
        </pc:grpChg>
        <pc:grpChg chg="add del mod">
          <ac:chgData name="Paolo Cremonesi" userId="13d14639-f1b0-4e38-a368-517891c8e680" providerId="ADAL" clId="{8F681696-C12D-4A0B-B42C-62DFC1593A7F}" dt="2023-05-26T07:22:20.628" v="708" actId="165"/>
          <ac:grpSpMkLst>
            <pc:docMk/>
            <pc:sldMk cId="2622821755" sldId="333"/>
            <ac:grpSpMk id="18" creationId="{0C6B2CF3-FE10-00EF-6B2E-73BADAD54F47}"/>
          </ac:grpSpMkLst>
        </pc:grpChg>
        <pc:grpChg chg="add del mod">
          <ac:chgData name="Paolo Cremonesi" userId="13d14639-f1b0-4e38-a368-517891c8e680" providerId="ADAL" clId="{8F681696-C12D-4A0B-B42C-62DFC1593A7F}" dt="2023-05-26T07:10:50.533" v="454" actId="165"/>
          <ac:grpSpMkLst>
            <pc:docMk/>
            <pc:sldMk cId="2622821755" sldId="333"/>
            <ac:grpSpMk id="23" creationId="{14668B22-0D1D-01EE-8D05-A34EB38C8DD4}"/>
          </ac:grpSpMkLst>
        </pc:grpChg>
      </pc:sldChg>
      <pc:sldChg chg="delSp modSp add mod modClrScheme chgLayout">
        <pc:chgData name="Paolo Cremonesi" userId="13d14639-f1b0-4e38-a368-517891c8e680" providerId="ADAL" clId="{8F681696-C12D-4A0B-B42C-62DFC1593A7F}" dt="2023-05-28T21:03:15.365" v="11579" actId="6549"/>
        <pc:sldMkLst>
          <pc:docMk/>
          <pc:sldMk cId="2961122095" sldId="334"/>
        </pc:sldMkLst>
        <pc:spChg chg="mod ord">
          <ac:chgData name="Paolo Cremonesi" userId="13d14639-f1b0-4e38-a368-517891c8e680" providerId="ADAL" clId="{8F681696-C12D-4A0B-B42C-62DFC1593A7F}" dt="2023-05-26T09:05:22.950" v="871" actId="700"/>
          <ac:spMkLst>
            <pc:docMk/>
            <pc:sldMk cId="2961122095" sldId="334"/>
            <ac:spMk id="2" creationId="{72D5B47B-F325-7C13-14F9-C12B75F2A511}"/>
          </ac:spMkLst>
        </pc:spChg>
        <pc:spChg chg="mod ord">
          <ac:chgData name="Paolo Cremonesi" userId="13d14639-f1b0-4e38-a368-517891c8e680" providerId="ADAL" clId="{8F681696-C12D-4A0B-B42C-62DFC1593A7F}" dt="2023-05-28T21:03:15.365" v="11579" actId="6549"/>
          <ac:spMkLst>
            <pc:docMk/>
            <pc:sldMk cId="2961122095" sldId="334"/>
            <ac:spMk id="3" creationId="{939E32F2-06FF-E704-D84A-C6801B0A1CC9}"/>
          </ac:spMkLst>
        </pc:spChg>
        <pc:spChg chg="mod ord">
          <ac:chgData name="Paolo Cremonesi" userId="13d14639-f1b0-4e38-a368-517891c8e680" providerId="ADAL" clId="{8F681696-C12D-4A0B-B42C-62DFC1593A7F}" dt="2023-05-26T09:05:22.950" v="871" actId="700"/>
          <ac:spMkLst>
            <pc:docMk/>
            <pc:sldMk cId="2961122095" sldId="334"/>
            <ac:spMk id="4" creationId="{F7DF4564-9FC7-41B4-D02A-401D154F7E81}"/>
          </ac:spMkLst>
        </pc:spChg>
        <pc:spChg chg="mod ord">
          <ac:chgData name="Paolo Cremonesi" userId="13d14639-f1b0-4e38-a368-517891c8e680" providerId="ADAL" clId="{8F681696-C12D-4A0B-B42C-62DFC1593A7F}" dt="2023-05-26T09:05:22.950" v="871" actId="700"/>
          <ac:spMkLst>
            <pc:docMk/>
            <pc:sldMk cId="2961122095" sldId="334"/>
            <ac:spMk id="5" creationId="{47B745D6-0A33-E4AC-3B6D-A86FCB221794}"/>
          </ac:spMkLst>
        </pc:spChg>
        <pc:spChg chg="mod ord">
          <ac:chgData name="Paolo Cremonesi" userId="13d14639-f1b0-4e38-a368-517891c8e680" providerId="ADAL" clId="{8F681696-C12D-4A0B-B42C-62DFC1593A7F}" dt="2023-05-26T09:05:22.950" v="871" actId="700"/>
          <ac:spMkLst>
            <pc:docMk/>
            <pc:sldMk cId="2961122095" sldId="334"/>
            <ac:spMk id="6" creationId="{6F41A184-8F73-40EA-6E97-B53FEF8413F9}"/>
          </ac:spMkLst>
        </pc:spChg>
        <pc:spChg chg="del">
          <ac:chgData name="Paolo Cremonesi" userId="13d14639-f1b0-4e38-a368-517891c8e680" providerId="ADAL" clId="{8F681696-C12D-4A0B-B42C-62DFC1593A7F}" dt="2023-05-26T09:05:14.863" v="867" actId="478"/>
          <ac:spMkLst>
            <pc:docMk/>
            <pc:sldMk cId="2961122095" sldId="334"/>
            <ac:spMk id="7" creationId="{37E92D03-B370-C215-CE3B-BC79B008D0B9}"/>
          </ac:spMkLst>
        </pc:spChg>
        <pc:spChg chg="del">
          <ac:chgData name="Paolo Cremonesi" userId="13d14639-f1b0-4e38-a368-517891c8e680" providerId="ADAL" clId="{8F681696-C12D-4A0B-B42C-62DFC1593A7F}" dt="2023-05-26T09:05:20.403" v="870" actId="478"/>
          <ac:spMkLst>
            <pc:docMk/>
            <pc:sldMk cId="2961122095" sldId="334"/>
            <ac:spMk id="9" creationId="{743CE6ED-BF74-13C1-8551-2AB7D6A9702B}"/>
          </ac:spMkLst>
        </pc:spChg>
        <pc:spChg chg="del">
          <ac:chgData name="Paolo Cremonesi" userId="13d14639-f1b0-4e38-a368-517891c8e680" providerId="ADAL" clId="{8F681696-C12D-4A0B-B42C-62DFC1593A7F}" dt="2023-05-26T09:05:20.403" v="870" actId="478"/>
          <ac:spMkLst>
            <pc:docMk/>
            <pc:sldMk cId="2961122095" sldId="334"/>
            <ac:spMk id="10" creationId="{516A6C20-C01E-8CC5-B2F1-8D3DCA73F04B}"/>
          </ac:spMkLst>
        </pc:spChg>
        <pc:spChg chg="del">
          <ac:chgData name="Paolo Cremonesi" userId="13d14639-f1b0-4e38-a368-517891c8e680" providerId="ADAL" clId="{8F681696-C12D-4A0B-B42C-62DFC1593A7F}" dt="2023-05-26T09:05:20.403" v="870" actId="478"/>
          <ac:spMkLst>
            <pc:docMk/>
            <pc:sldMk cId="2961122095" sldId="334"/>
            <ac:spMk id="11" creationId="{FFBD4568-6D5B-D854-E647-578B2A90C47D}"/>
          </ac:spMkLst>
        </pc:spChg>
        <pc:spChg chg="del">
          <ac:chgData name="Paolo Cremonesi" userId="13d14639-f1b0-4e38-a368-517891c8e680" providerId="ADAL" clId="{8F681696-C12D-4A0B-B42C-62DFC1593A7F}" dt="2023-05-26T09:05:20.403" v="870" actId="478"/>
          <ac:spMkLst>
            <pc:docMk/>
            <pc:sldMk cId="2961122095" sldId="334"/>
            <ac:spMk id="12" creationId="{57C74A88-926D-FDC7-F0DF-11C48053D6FA}"/>
          </ac:spMkLst>
        </pc:spChg>
        <pc:spChg chg="del">
          <ac:chgData name="Paolo Cremonesi" userId="13d14639-f1b0-4e38-a368-517891c8e680" providerId="ADAL" clId="{8F681696-C12D-4A0B-B42C-62DFC1593A7F}" dt="2023-05-26T09:05:20.403" v="870" actId="478"/>
          <ac:spMkLst>
            <pc:docMk/>
            <pc:sldMk cId="2961122095" sldId="334"/>
            <ac:spMk id="13" creationId="{773D4595-435B-7C77-EACC-832A5AA1FD44}"/>
          </ac:spMkLst>
        </pc:spChg>
        <pc:spChg chg="del">
          <ac:chgData name="Paolo Cremonesi" userId="13d14639-f1b0-4e38-a368-517891c8e680" providerId="ADAL" clId="{8F681696-C12D-4A0B-B42C-62DFC1593A7F}" dt="2023-05-26T09:05:20.403" v="870" actId="478"/>
          <ac:spMkLst>
            <pc:docMk/>
            <pc:sldMk cId="2961122095" sldId="334"/>
            <ac:spMk id="14" creationId="{887D0655-662F-8149-16AD-A8393040054B}"/>
          </ac:spMkLst>
        </pc:spChg>
        <pc:spChg chg="del">
          <ac:chgData name="Paolo Cremonesi" userId="13d14639-f1b0-4e38-a368-517891c8e680" providerId="ADAL" clId="{8F681696-C12D-4A0B-B42C-62DFC1593A7F}" dt="2023-05-26T09:05:20.403" v="870" actId="478"/>
          <ac:spMkLst>
            <pc:docMk/>
            <pc:sldMk cId="2961122095" sldId="334"/>
            <ac:spMk id="15" creationId="{AAAB5459-5B07-DAFA-CCE1-B7C27CE2D291}"/>
          </ac:spMkLst>
        </pc:spChg>
        <pc:spChg chg="del">
          <ac:chgData name="Paolo Cremonesi" userId="13d14639-f1b0-4e38-a368-517891c8e680" providerId="ADAL" clId="{8F681696-C12D-4A0B-B42C-62DFC1593A7F}" dt="2023-05-26T09:05:20.403" v="870" actId="478"/>
          <ac:spMkLst>
            <pc:docMk/>
            <pc:sldMk cId="2961122095" sldId="334"/>
            <ac:spMk id="16" creationId="{2E214A60-AD5D-251D-E390-C2BDA19A106B}"/>
          </ac:spMkLst>
        </pc:spChg>
        <pc:spChg chg="del">
          <ac:chgData name="Paolo Cremonesi" userId="13d14639-f1b0-4e38-a368-517891c8e680" providerId="ADAL" clId="{8F681696-C12D-4A0B-B42C-62DFC1593A7F}" dt="2023-05-26T09:05:20.403" v="870" actId="478"/>
          <ac:spMkLst>
            <pc:docMk/>
            <pc:sldMk cId="2961122095" sldId="334"/>
            <ac:spMk id="19" creationId="{F27E4075-A009-87D4-A365-AE811F5BCADE}"/>
          </ac:spMkLst>
        </pc:spChg>
        <pc:spChg chg="del">
          <ac:chgData name="Paolo Cremonesi" userId="13d14639-f1b0-4e38-a368-517891c8e680" providerId="ADAL" clId="{8F681696-C12D-4A0B-B42C-62DFC1593A7F}" dt="2023-05-26T09:05:20.403" v="870" actId="478"/>
          <ac:spMkLst>
            <pc:docMk/>
            <pc:sldMk cId="2961122095" sldId="334"/>
            <ac:spMk id="20" creationId="{43B1BA4A-A9F7-3F65-CB95-45C7FA89205C}"/>
          </ac:spMkLst>
        </pc:spChg>
        <pc:spChg chg="del">
          <ac:chgData name="Paolo Cremonesi" userId="13d14639-f1b0-4e38-a368-517891c8e680" providerId="ADAL" clId="{8F681696-C12D-4A0B-B42C-62DFC1593A7F}" dt="2023-05-26T09:05:20.403" v="870" actId="478"/>
          <ac:spMkLst>
            <pc:docMk/>
            <pc:sldMk cId="2961122095" sldId="334"/>
            <ac:spMk id="21" creationId="{339E3828-E00E-36D2-47C6-CB3BF2599131}"/>
          </ac:spMkLst>
        </pc:spChg>
        <pc:spChg chg="del">
          <ac:chgData name="Paolo Cremonesi" userId="13d14639-f1b0-4e38-a368-517891c8e680" providerId="ADAL" clId="{8F681696-C12D-4A0B-B42C-62DFC1593A7F}" dt="2023-05-26T09:05:20.403" v="870" actId="478"/>
          <ac:spMkLst>
            <pc:docMk/>
            <pc:sldMk cId="2961122095" sldId="334"/>
            <ac:spMk id="22" creationId="{10E5F051-4E3D-3DD7-F1D4-903FC20FDAC4}"/>
          </ac:spMkLst>
        </pc:spChg>
        <pc:spChg chg="del">
          <ac:chgData name="Paolo Cremonesi" userId="13d14639-f1b0-4e38-a368-517891c8e680" providerId="ADAL" clId="{8F681696-C12D-4A0B-B42C-62DFC1593A7F}" dt="2023-05-26T09:05:20.403" v="870" actId="478"/>
          <ac:spMkLst>
            <pc:docMk/>
            <pc:sldMk cId="2961122095" sldId="334"/>
            <ac:spMk id="24" creationId="{43A8A72F-936B-5BA1-D3E8-3296057094A2}"/>
          </ac:spMkLst>
        </pc:spChg>
        <pc:spChg chg="del">
          <ac:chgData name="Paolo Cremonesi" userId="13d14639-f1b0-4e38-a368-517891c8e680" providerId="ADAL" clId="{8F681696-C12D-4A0B-B42C-62DFC1593A7F}" dt="2023-05-26T09:05:20.403" v="870" actId="478"/>
          <ac:spMkLst>
            <pc:docMk/>
            <pc:sldMk cId="2961122095" sldId="334"/>
            <ac:spMk id="25" creationId="{43A3FF16-109F-B340-E49D-4F0E0E52A4E4}"/>
          </ac:spMkLst>
        </pc:spChg>
        <pc:spChg chg="del">
          <ac:chgData name="Paolo Cremonesi" userId="13d14639-f1b0-4e38-a368-517891c8e680" providerId="ADAL" clId="{8F681696-C12D-4A0B-B42C-62DFC1593A7F}" dt="2023-05-26T09:05:20.403" v="870" actId="478"/>
          <ac:spMkLst>
            <pc:docMk/>
            <pc:sldMk cId="2961122095" sldId="334"/>
            <ac:spMk id="26" creationId="{AC32126A-A96B-594D-ABD0-59713D338CFC}"/>
          </ac:spMkLst>
        </pc:spChg>
        <pc:spChg chg="del">
          <ac:chgData name="Paolo Cremonesi" userId="13d14639-f1b0-4e38-a368-517891c8e680" providerId="ADAL" clId="{8F681696-C12D-4A0B-B42C-62DFC1593A7F}" dt="2023-05-26T09:05:20.403" v="870" actId="478"/>
          <ac:spMkLst>
            <pc:docMk/>
            <pc:sldMk cId="2961122095" sldId="334"/>
            <ac:spMk id="27" creationId="{FCC6A8A8-D7D6-26D6-F927-36C950B9B44B}"/>
          </ac:spMkLst>
        </pc:spChg>
      </pc:sldChg>
      <pc:sldChg chg="modSp add del mod">
        <pc:chgData name="Paolo Cremonesi" userId="13d14639-f1b0-4e38-a368-517891c8e680" providerId="ADAL" clId="{8F681696-C12D-4A0B-B42C-62DFC1593A7F}" dt="2023-05-26T07:22:41.546" v="710" actId="47"/>
        <pc:sldMkLst>
          <pc:docMk/>
          <pc:sldMk cId="3584926912" sldId="334"/>
        </pc:sldMkLst>
        <pc:spChg chg="mod">
          <ac:chgData name="Paolo Cremonesi" userId="13d14639-f1b0-4e38-a368-517891c8e680" providerId="ADAL" clId="{8F681696-C12D-4A0B-B42C-62DFC1593A7F}" dt="2023-05-26T07:13:40.061" v="473" actId="20577"/>
          <ac:spMkLst>
            <pc:docMk/>
            <pc:sldMk cId="3584926912" sldId="334"/>
            <ac:spMk id="2" creationId="{72D5B47B-F325-7C13-14F9-C12B75F2A511}"/>
          </ac:spMkLst>
        </pc:spChg>
        <pc:spChg chg="mod">
          <ac:chgData name="Paolo Cremonesi" userId="13d14639-f1b0-4e38-a368-517891c8e680" providerId="ADAL" clId="{8F681696-C12D-4A0B-B42C-62DFC1593A7F}" dt="2023-05-26T07:17:18.476" v="586" actId="5793"/>
          <ac:spMkLst>
            <pc:docMk/>
            <pc:sldMk cId="3584926912" sldId="334"/>
            <ac:spMk id="3" creationId="{939E32F2-06FF-E704-D84A-C6801B0A1CC9}"/>
          </ac:spMkLst>
        </pc:spChg>
      </pc:sldChg>
      <pc:sldChg chg="addSp modSp new mod">
        <pc:chgData name="Paolo Cremonesi" userId="13d14639-f1b0-4e38-a368-517891c8e680" providerId="ADAL" clId="{8F681696-C12D-4A0B-B42C-62DFC1593A7F}" dt="2023-05-26T09:28:14.240" v="1452" actId="20577"/>
        <pc:sldMkLst>
          <pc:docMk/>
          <pc:sldMk cId="4203807142" sldId="335"/>
        </pc:sldMkLst>
        <pc:spChg chg="mod">
          <ac:chgData name="Paolo Cremonesi" userId="13d14639-f1b0-4e38-a368-517891c8e680" providerId="ADAL" clId="{8F681696-C12D-4A0B-B42C-62DFC1593A7F}" dt="2023-05-26T09:28:14.240" v="1452" actId="20577"/>
          <ac:spMkLst>
            <pc:docMk/>
            <pc:sldMk cId="4203807142" sldId="335"/>
            <ac:spMk id="2" creationId="{8CBAF4D8-F602-516B-0E5E-7CA18D4D3B76}"/>
          </ac:spMkLst>
        </pc:spChg>
        <pc:spChg chg="mod">
          <ac:chgData name="Paolo Cremonesi" userId="13d14639-f1b0-4e38-a368-517891c8e680" providerId="ADAL" clId="{8F681696-C12D-4A0B-B42C-62DFC1593A7F}" dt="2023-05-26T09:27:46.864" v="1441" actId="20577"/>
          <ac:spMkLst>
            <pc:docMk/>
            <pc:sldMk cId="4203807142" sldId="335"/>
            <ac:spMk id="3" creationId="{2B0BD454-D908-B842-25ED-878E7D368980}"/>
          </ac:spMkLst>
        </pc:spChg>
        <pc:picChg chg="add mod">
          <ac:chgData name="Paolo Cremonesi" userId="13d14639-f1b0-4e38-a368-517891c8e680" providerId="ADAL" clId="{8F681696-C12D-4A0B-B42C-62DFC1593A7F}" dt="2023-05-26T09:27:41.276" v="1439" actId="1076"/>
          <ac:picMkLst>
            <pc:docMk/>
            <pc:sldMk cId="4203807142" sldId="335"/>
            <ac:picMk id="8" creationId="{EFBBB5B0-3129-E495-7AD8-83E5C48A8D97}"/>
          </ac:picMkLst>
        </pc:picChg>
      </pc:sldChg>
      <pc:sldChg chg="addSp delSp modSp add mod">
        <pc:chgData name="Paolo Cremonesi" userId="13d14639-f1b0-4e38-a368-517891c8e680" providerId="ADAL" clId="{8F681696-C12D-4A0B-B42C-62DFC1593A7F}" dt="2023-05-26T09:36:51.357" v="1733" actId="1036"/>
        <pc:sldMkLst>
          <pc:docMk/>
          <pc:sldMk cId="3872534463" sldId="336"/>
        </pc:sldMkLst>
        <pc:spChg chg="mod">
          <ac:chgData name="Paolo Cremonesi" userId="13d14639-f1b0-4e38-a368-517891c8e680" providerId="ADAL" clId="{8F681696-C12D-4A0B-B42C-62DFC1593A7F}" dt="2023-05-26T09:28:33.300" v="1460" actId="20577"/>
          <ac:spMkLst>
            <pc:docMk/>
            <pc:sldMk cId="3872534463" sldId="336"/>
            <ac:spMk id="2" creationId="{8CBAF4D8-F602-516B-0E5E-7CA18D4D3B76}"/>
          </ac:spMkLst>
        </pc:spChg>
        <pc:spChg chg="mod">
          <ac:chgData name="Paolo Cremonesi" userId="13d14639-f1b0-4e38-a368-517891c8e680" providerId="ADAL" clId="{8F681696-C12D-4A0B-B42C-62DFC1593A7F}" dt="2023-05-26T09:33:02.260" v="1621" actId="113"/>
          <ac:spMkLst>
            <pc:docMk/>
            <pc:sldMk cId="3872534463" sldId="336"/>
            <ac:spMk id="3" creationId="{2B0BD454-D908-B842-25ED-878E7D368980}"/>
          </ac:spMkLst>
        </pc:spChg>
        <pc:spChg chg="add mod">
          <ac:chgData name="Paolo Cremonesi" userId="13d14639-f1b0-4e38-a368-517891c8e680" providerId="ADAL" clId="{8F681696-C12D-4A0B-B42C-62DFC1593A7F}" dt="2023-05-26T09:34:34.994" v="1654" actId="404"/>
          <ac:spMkLst>
            <pc:docMk/>
            <pc:sldMk cId="3872534463" sldId="336"/>
            <ac:spMk id="7" creationId="{52532474-A523-3601-FF70-7A2A0E983B7E}"/>
          </ac:spMkLst>
        </pc:spChg>
        <pc:spChg chg="add mod">
          <ac:chgData name="Paolo Cremonesi" userId="13d14639-f1b0-4e38-a368-517891c8e680" providerId="ADAL" clId="{8F681696-C12D-4A0B-B42C-62DFC1593A7F}" dt="2023-05-26T09:34:34.994" v="1654" actId="404"/>
          <ac:spMkLst>
            <pc:docMk/>
            <pc:sldMk cId="3872534463" sldId="336"/>
            <ac:spMk id="9" creationId="{DC68E585-50EE-9440-BA25-CB52D79CFB87}"/>
          </ac:spMkLst>
        </pc:spChg>
        <pc:spChg chg="add mod">
          <ac:chgData name="Paolo Cremonesi" userId="13d14639-f1b0-4e38-a368-517891c8e680" providerId="ADAL" clId="{8F681696-C12D-4A0B-B42C-62DFC1593A7F}" dt="2023-05-26T09:34:34.994" v="1654" actId="404"/>
          <ac:spMkLst>
            <pc:docMk/>
            <pc:sldMk cId="3872534463" sldId="336"/>
            <ac:spMk id="10" creationId="{F83BA4FF-ED75-6A4B-A26F-F47ECEEDB8A3}"/>
          </ac:spMkLst>
        </pc:spChg>
        <pc:spChg chg="add mod">
          <ac:chgData name="Paolo Cremonesi" userId="13d14639-f1b0-4e38-a368-517891c8e680" providerId="ADAL" clId="{8F681696-C12D-4A0B-B42C-62DFC1593A7F}" dt="2023-05-26T09:34:34.994" v="1654" actId="404"/>
          <ac:spMkLst>
            <pc:docMk/>
            <pc:sldMk cId="3872534463" sldId="336"/>
            <ac:spMk id="11" creationId="{D171FFCD-3E13-0B0A-B96D-46EA8552B3A1}"/>
          </ac:spMkLst>
        </pc:spChg>
        <pc:spChg chg="add mod">
          <ac:chgData name="Paolo Cremonesi" userId="13d14639-f1b0-4e38-a368-517891c8e680" providerId="ADAL" clId="{8F681696-C12D-4A0B-B42C-62DFC1593A7F}" dt="2023-05-26T09:34:34.994" v="1654" actId="404"/>
          <ac:spMkLst>
            <pc:docMk/>
            <pc:sldMk cId="3872534463" sldId="336"/>
            <ac:spMk id="12" creationId="{E701F9F6-E165-253D-D4FC-BFB43A9FF99A}"/>
          </ac:spMkLst>
        </pc:spChg>
        <pc:spChg chg="add mod">
          <ac:chgData name="Paolo Cremonesi" userId="13d14639-f1b0-4e38-a368-517891c8e680" providerId="ADAL" clId="{8F681696-C12D-4A0B-B42C-62DFC1593A7F}" dt="2023-05-26T09:34:34.994" v="1654" actId="404"/>
          <ac:spMkLst>
            <pc:docMk/>
            <pc:sldMk cId="3872534463" sldId="336"/>
            <ac:spMk id="13" creationId="{DA8040F6-6BE0-8251-0649-C58E848F1BBC}"/>
          </ac:spMkLst>
        </pc:spChg>
        <pc:spChg chg="add mod">
          <ac:chgData name="Paolo Cremonesi" userId="13d14639-f1b0-4e38-a368-517891c8e680" providerId="ADAL" clId="{8F681696-C12D-4A0B-B42C-62DFC1593A7F}" dt="2023-05-26T09:34:34.994" v="1654" actId="404"/>
          <ac:spMkLst>
            <pc:docMk/>
            <pc:sldMk cId="3872534463" sldId="336"/>
            <ac:spMk id="14" creationId="{BAB5E60A-888F-99DD-EDC5-CF164F7F6380}"/>
          </ac:spMkLst>
        </pc:spChg>
        <pc:spChg chg="add mod">
          <ac:chgData name="Paolo Cremonesi" userId="13d14639-f1b0-4e38-a368-517891c8e680" providerId="ADAL" clId="{8F681696-C12D-4A0B-B42C-62DFC1593A7F}" dt="2023-05-26T09:34:34.994" v="1654" actId="404"/>
          <ac:spMkLst>
            <pc:docMk/>
            <pc:sldMk cId="3872534463" sldId="336"/>
            <ac:spMk id="15" creationId="{A6A13FA8-E861-6619-9929-C0E7CE620D6E}"/>
          </ac:spMkLst>
        </pc:spChg>
        <pc:spChg chg="add mod">
          <ac:chgData name="Paolo Cremonesi" userId="13d14639-f1b0-4e38-a368-517891c8e680" providerId="ADAL" clId="{8F681696-C12D-4A0B-B42C-62DFC1593A7F}" dt="2023-05-26T09:34:34.994" v="1654" actId="404"/>
          <ac:spMkLst>
            <pc:docMk/>
            <pc:sldMk cId="3872534463" sldId="336"/>
            <ac:spMk id="16" creationId="{8DF509B2-E07C-AD40-BFEF-6EF55358EEEB}"/>
          </ac:spMkLst>
        </pc:spChg>
        <pc:spChg chg="add mod">
          <ac:chgData name="Paolo Cremonesi" userId="13d14639-f1b0-4e38-a368-517891c8e680" providerId="ADAL" clId="{8F681696-C12D-4A0B-B42C-62DFC1593A7F}" dt="2023-05-26T09:34:52.737" v="1655" actId="207"/>
          <ac:spMkLst>
            <pc:docMk/>
            <pc:sldMk cId="3872534463" sldId="336"/>
            <ac:spMk id="17" creationId="{6D14E638-362B-EAD2-381C-291EE4295D15}"/>
          </ac:spMkLst>
        </pc:spChg>
        <pc:spChg chg="add mod">
          <ac:chgData name="Paolo Cremonesi" userId="13d14639-f1b0-4e38-a368-517891c8e680" providerId="ADAL" clId="{8F681696-C12D-4A0B-B42C-62DFC1593A7F}" dt="2023-05-26T09:35:13.179" v="1657" actId="207"/>
          <ac:spMkLst>
            <pc:docMk/>
            <pc:sldMk cId="3872534463" sldId="336"/>
            <ac:spMk id="18" creationId="{629EFA28-A8FE-CC9B-8BA3-7026CCCE4557}"/>
          </ac:spMkLst>
        </pc:spChg>
        <pc:spChg chg="add mod">
          <ac:chgData name="Paolo Cremonesi" userId="13d14639-f1b0-4e38-a368-517891c8e680" providerId="ADAL" clId="{8F681696-C12D-4A0B-B42C-62DFC1593A7F}" dt="2023-05-26T09:34:34.994" v="1654" actId="404"/>
          <ac:spMkLst>
            <pc:docMk/>
            <pc:sldMk cId="3872534463" sldId="336"/>
            <ac:spMk id="19" creationId="{04C564E4-677B-49CF-380A-7B4FA9237A3E}"/>
          </ac:spMkLst>
        </pc:spChg>
        <pc:spChg chg="add mod">
          <ac:chgData name="Paolo Cremonesi" userId="13d14639-f1b0-4e38-a368-517891c8e680" providerId="ADAL" clId="{8F681696-C12D-4A0B-B42C-62DFC1593A7F}" dt="2023-05-26T09:34:34.994" v="1654" actId="404"/>
          <ac:spMkLst>
            <pc:docMk/>
            <pc:sldMk cId="3872534463" sldId="336"/>
            <ac:spMk id="20" creationId="{8A9142ED-48B1-9AD7-8445-A80A9FFAAE97}"/>
          </ac:spMkLst>
        </pc:spChg>
        <pc:spChg chg="add mod">
          <ac:chgData name="Paolo Cremonesi" userId="13d14639-f1b0-4e38-a368-517891c8e680" providerId="ADAL" clId="{8F681696-C12D-4A0B-B42C-62DFC1593A7F}" dt="2023-05-26T09:34:34.994" v="1654" actId="404"/>
          <ac:spMkLst>
            <pc:docMk/>
            <pc:sldMk cId="3872534463" sldId="336"/>
            <ac:spMk id="21" creationId="{36E5A4C7-00AA-DCA7-4FC2-608E9D6B8BAB}"/>
          </ac:spMkLst>
        </pc:spChg>
        <pc:spChg chg="add mod">
          <ac:chgData name="Paolo Cremonesi" userId="13d14639-f1b0-4e38-a368-517891c8e680" providerId="ADAL" clId="{8F681696-C12D-4A0B-B42C-62DFC1593A7F}" dt="2023-05-26T09:34:34.994" v="1654" actId="404"/>
          <ac:spMkLst>
            <pc:docMk/>
            <pc:sldMk cId="3872534463" sldId="336"/>
            <ac:spMk id="22" creationId="{52E8F1EB-C37C-E4B3-DC4C-E2E8AE83F16E}"/>
          </ac:spMkLst>
        </pc:spChg>
        <pc:spChg chg="add mod">
          <ac:chgData name="Paolo Cremonesi" userId="13d14639-f1b0-4e38-a368-517891c8e680" providerId="ADAL" clId="{8F681696-C12D-4A0B-B42C-62DFC1593A7F}" dt="2023-05-26T09:34:34.994" v="1654" actId="404"/>
          <ac:spMkLst>
            <pc:docMk/>
            <pc:sldMk cId="3872534463" sldId="336"/>
            <ac:spMk id="23" creationId="{855C1A8E-7EB7-4F6D-94DE-6192CBF73C38}"/>
          </ac:spMkLst>
        </pc:spChg>
        <pc:spChg chg="add mod">
          <ac:chgData name="Paolo Cremonesi" userId="13d14639-f1b0-4e38-a368-517891c8e680" providerId="ADAL" clId="{8F681696-C12D-4A0B-B42C-62DFC1593A7F}" dt="2023-05-26T09:34:34.994" v="1654" actId="404"/>
          <ac:spMkLst>
            <pc:docMk/>
            <pc:sldMk cId="3872534463" sldId="336"/>
            <ac:spMk id="24" creationId="{1705D5E4-75BC-7269-AFD2-323BDFFB6D10}"/>
          </ac:spMkLst>
        </pc:spChg>
        <pc:spChg chg="add del">
          <ac:chgData name="Paolo Cremonesi" userId="13d14639-f1b0-4e38-a368-517891c8e680" providerId="ADAL" clId="{8F681696-C12D-4A0B-B42C-62DFC1593A7F}" dt="2023-05-26T09:35:20.467" v="1659" actId="22"/>
          <ac:spMkLst>
            <pc:docMk/>
            <pc:sldMk cId="3872534463" sldId="336"/>
            <ac:spMk id="27" creationId="{805E38FA-14D5-CFAD-05D2-93F2E3966FAA}"/>
          </ac:spMkLst>
        </pc:spChg>
        <pc:spChg chg="mod">
          <ac:chgData name="Paolo Cremonesi" userId="13d14639-f1b0-4e38-a368-517891c8e680" providerId="ADAL" clId="{8F681696-C12D-4A0B-B42C-62DFC1593A7F}" dt="2023-05-26T09:35:22.495" v="1660"/>
          <ac:spMkLst>
            <pc:docMk/>
            <pc:sldMk cId="3872534463" sldId="336"/>
            <ac:spMk id="29" creationId="{60C0CE56-EB15-692F-8B8E-60621E79C84F}"/>
          </ac:spMkLst>
        </pc:spChg>
        <pc:spChg chg="mod">
          <ac:chgData name="Paolo Cremonesi" userId="13d14639-f1b0-4e38-a368-517891c8e680" providerId="ADAL" clId="{8F681696-C12D-4A0B-B42C-62DFC1593A7F}" dt="2023-05-26T09:35:22.495" v="1660"/>
          <ac:spMkLst>
            <pc:docMk/>
            <pc:sldMk cId="3872534463" sldId="336"/>
            <ac:spMk id="30" creationId="{7901DE6B-9005-9720-965A-6288996E3EA6}"/>
          </ac:spMkLst>
        </pc:spChg>
        <pc:spChg chg="mod">
          <ac:chgData name="Paolo Cremonesi" userId="13d14639-f1b0-4e38-a368-517891c8e680" providerId="ADAL" clId="{8F681696-C12D-4A0B-B42C-62DFC1593A7F}" dt="2023-05-26T09:35:22.495" v="1660"/>
          <ac:spMkLst>
            <pc:docMk/>
            <pc:sldMk cId="3872534463" sldId="336"/>
            <ac:spMk id="31" creationId="{DB044A38-820F-9AD1-31EE-D993741646F1}"/>
          </ac:spMkLst>
        </pc:spChg>
        <pc:spChg chg="mod">
          <ac:chgData name="Paolo Cremonesi" userId="13d14639-f1b0-4e38-a368-517891c8e680" providerId="ADAL" clId="{8F681696-C12D-4A0B-B42C-62DFC1593A7F}" dt="2023-05-26T09:35:22.495" v="1660"/>
          <ac:spMkLst>
            <pc:docMk/>
            <pc:sldMk cId="3872534463" sldId="336"/>
            <ac:spMk id="32" creationId="{FD16B191-8060-E670-AB2B-440B9D1D24F4}"/>
          </ac:spMkLst>
        </pc:spChg>
        <pc:spChg chg="mod">
          <ac:chgData name="Paolo Cremonesi" userId="13d14639-f1b0-4e38-a368-517891c8e680" providerId="ADAL" clId="{8F681696-C12D-4A0B-B42C-62DFC1593A7F}" dt="2023-05-26T09:35:32.028" v="1662" actId="20577"/>
          <ac:spMkLst>
            <pc:docMk/>
            <pc:sldMk cId="3872534463" sldId="336"/>
            <ac:spMk id="33" creationId="{FC3042BA-81F5-2140-540D-0E209BE20214}"/>
          </ac:spMkLst>
        </pc:spChg>
        <pc:spChg chg="mod">
          <ac:chgData name="Paolo Cremonesi" userId="13d14639-f1b0-4e38-a368-517891c8e680" providerId="ADAL" clId="{8F681696-C12D-4A0B-B42C-62DFC1593A7F}" dt="2023-05-26T09:35:22.495" v="1660"/>
          <ac:spMkLst>
            <pc:docMk/>
            <pc:sldMk cId="3872534463" sldId="336"/>
            <ac:spMk id="34" creationId="{5BEB44AA-DC59-9BA6-9A10-41A7848B5124}"/>
          </ac:spMkLst>
        </pc:spChg>
        <pc:spChg chg="mod">
          <ac:chgData name="Paolo Cremonesi" userId="13d14639-f1b0-4e38-a368-517891c8e680" providerId="ADAL" clId="{8F681696-C12D-4A0B-B42C-62DFC1593A7F}" dt="2023-05-26T09:35:22.495" v="1660"/>
          <ac:spMkLst>
            <pc:docMk/>
            <pc:sldMk cId="3872534463" sldId="336"/>
            <ac:spMk id="35" creationId="{53D31638-728D-28D4-D041-73A6FCC86834}"/>
          </ac:spMkLst>
        </pc:spChg>
        <pc:spChg chg="mod">
          <ac:chgData name="Paolo Cremonesi" userId="13d14639-f1b0-4e38-a368-517891c8e680" providerId="ADAL" clId="{8F681696-C12D-4A0B-B42C-62DFC1593A7F}" dt="2023-05-26T09:35:22.495" v="1660"/>
          <ac:spMkLst>
            <pc:docMk/>
            <pc:sldMk cId="3872534463" sldId="336"/>
            <ac:spMk id="36" creationId="{D0D65E00-0F63-D9C4-512E-FAE7C3C8ADA6}"/>
          </ac:spMkLst>
        </pc:spChg>
        <pc:spChg chg="mod">
          <ac:chgData name="Paolo Cremonesi" userId="13d14639-f1b0-4e38-a368-517891c8e680" providerId="ADAL" clId="{8F681696-C12D-4A0B-B42C-62DFC1593A7F}" dt="2023-05-26T09:35:22.495" v="1660"/>
          <ac:spMkLst>
            <pc:docMk/>
            <pc:sldMk cId="3872534463" sldId="336"/>
            <ac:spMk id="37" creationId="{B4F11BA0-3E9B-F71B-B34E-EF298FA3D48F}"/>
          </ac:spMkLst>
        </pc:spChg>
        <pc:spChg chg="mod">
          <ac:chgData name="Paolo Cremonesi" userId="13d14639-f1b0-4e38-a368-517891c8e680" providerId="ADAL" clId="{8F681696-C12D-4A0B-B42C-62DFC1593A7F}" dt="2023-05-26T09:35:22.495" v="1660"/>
          <ac:spMkLst>
            <pc:docMk/>
            <pc:sldMk cId="3872534463" sldId="336"/>
            <ac:spMk id="38" creationId="{B66D9342-2C39-2480-C3FB-B5A902BF8951}"/>
          </ac:spMkLst>
        </pc:spChg>
        <pc:spChg chg="mod">
          <ac:chgData name="Paolo Cremonesi" userId="13d14639-f1b0-4e38-a368-517891c8e680" providerId="ADAL" clId="{8F681696-C12D-4A0B-B42C-62DFC1593A7F}" dt="2023-05-26T09:35:36.471" v="1663" actId="20577"/>
          <ac:spMkLst>
            <pc:docMk/>
            <pc:sldMk cId="3872534463" sldId="336"/>
            <ac:spMk id="39" creationId="{253F5DFA-23B5-B397-3D45-7A12A704D680}"/>
          </ac:spMkLst>
        </pc:spChg>
        <pc:spChg chg="mod">
          <ac:chgData name="Paolo Cremonesi" userId="13d14639-f1b0-4e38-a368-517891c8e680" providerId="ADAL" clId="{8F681696-C12D-4A0B-B42C-62DFC1593A7F}" dt="2023-05-26T09:35:22.495" v="1660"/>
          <ac:spMkLst>
            <pc:docMk/>
            <pc:sldMk cId="3872534463" sldId="336"/>
            <ac:spMk id="40" creationId="{17B659D2-FD2A-9E26-C944-329AA21DFC41}"/>
          </ac:spMkLst>
        </pc:spChg>
        <pc:spChg chg="mod">
          <ac:chgData name="Paolo Cremonesi" userId="13d14639-f1b0-4e38-a368-517891c8e680" providerId="ADAL" clId="{8F681696-C12D-4A0B-B42C-62DFC1593A7F}" dt="2023-05-26T09:35:22.495" v="1660"/>
          <ac:spMkLst>
            <pc:docMk/>
            <pc:sldMk cId="3872534463" sldId="336"/>
            <ac:spMk id="41" creationId="{3F8D5296-3AB6-3D81-AD06-D4518E45CAA2}"/>
          </ac:spMkLst>
        </pc:spChg>
        <pc:spChg chg="mod">
          <ac:chgData name="Paolo Cremonesi" userId="13d14639-f1b0-4e38-a368-517891c8e680" providerId="ADAL" clId="{8F681696-C12D-4A0B-B42C-62DFC1593A7F}" dt="2023-05-26T09:35:22.495" v="1660"/>
          <ac:spMkLst>
            <pc:docMk/>
            <pc:sldMk cId="3872534463" sldId="336"/>
            <ac:spMk id="42" creationId="{4FC00CC3-759C-486F-637B-E81EE966B3E3}"/>
          </ac:spMkLst>
        </pc:spChg>
        <pc:spChg chg="mod">
          <ac:chgData name="Paolo Cremonesi" userId="13d14639-f1b0-4e38-a368-517891c8e680" providerId="ADAL" clId="{8F681696-C12D-4A0B-B42C-62DFC1593A7F}" dt="2023-05-26T09:35:22.495" v="1660"/>
          <ac:spMkLst>
            <pc:docMk/>
            <pc:sldMk cId="3872534463" sldId="336"/>
            <ac:spMk id="43" creationId="{9DBE859C-65D4-DC17-2967-E2C8E38E1498}"/>
          </ac:spMkLst>
        </pc:spChg>
        <pc:spChg chg="mod">
          <ac:chgData name="Paolo Cremonesi" userId="13d14639-f1b0-4e38-a368-517891c8e680" providerId="ADAL" clId="{8F681696-C12D-4A0B-B42C-62DFC1593A7F}" dt="2023-05-26T09:35:22.495" v="1660"/>
          <ac:spMkLst>
            <pc:docMk/>
            <pc:sldMk cId="3872534463" sldId="336"/>
            <ac:spMk id="44" creationId="{8339B6DC-AD9C-38B0-2BDD-A38438DE7315}"/>
          </ac:spMkLst>
        </pc:spChg>
        <pc:spChg chg="mod">
          <ac:chgData name="Paolo Cremonesi" userId="13d14639-f1b0-4e38-a368-517891c8e680" providerId="ADAL" clId="{8F681696-C12D-4A0B-B42C-62DFC1593A7F}" dt="2023-05-26T09:35:22.495" v="1660"/>
          <ac:spMkLst>
            <pc:docMk/>
            <pc:sldMk cId="3872534463" sldId="336"/>
            <ac:spMk id="45" creationId="{7F4B7A1E-E973-EF34-7F4B-0D491AD8D003}"/>
          </ac:spMkLst>
        </pc:spChg>
        <pc:spChg chg="add mod">
          <ac:chgData name="Paolo Cremonesi" userId="13d14639-f1b0-4e38-a368-517891c8e680" providerId="ADAL" clId="{8F681696-C12D-4A0B-B42C-62DFC1593A7F}" dt="2023-05-26T09:36:51.357" v="1733" actId="1036"/>
          <ac:spMkLst>
            <pc:docMk/>
            <pc:sldMk cId="3872534463" sldId="336"/>
            <ac:spMk id="47" creationId="{889C663D-42F3-B785-9549-E49A1EC85539}"/>
          </ac:spMkLst>
        </pc:spChg>
        <pc:grpChg chg="add mod">
          <ac:chgData name="Paolo Cremonesi" userId="13d14639-f1b0-4e38-a368-517891c8e680" providerId="ADAL" clId="{8F681696-C12D-4A0B-B42C-62DFC1593A7F}" dt="2023-05-26T09:36:51.357" v="1733" actId="1036"/>
          <ac:grpSpMkLst>
            <pc:docMk/>
            <pc:sldMk cId="3872534463" sldId="336"/>
            <ac:grpSpMk id="25" creationId="{9E6AF566-D2B6-AB12-F17C-9C77E24BA4C7}"/>
          </ac:grpSpMkLst>
        </pc:grpChg>
        <pc:grpChg chg="add mod">
          <ac:chgData name="Paolo Cremonesi" userId="13d14639-f1b0-4e38-a368-517891c8e680" providerId="ADAL" clId="{8F681696-C12D-4A0B-B42C-62DFC1593A7F}" dt="2023-05-26T09:36:51.357" v="1733" actId="1036"/>
          <ac:grpSpMkLst>
            <pc:docMk/>
            <pc:sldMk cId="3872534463" sldId="336"/>
            <ac:grpSpMk id="28" creationId="{C265A146-DA0D-8E2B-E0FA-D38CDFC95F4E}"/>
          </ac:grpSpMkLst>
        </pc:grpChg>
        <pc:picChg chg="del">
          <ac:chgData name="Paolo Cremonesi" userId="13d14639-f1b0-4e38-a368-517891c8e680" providerId="ADAL" clId="{8F681696-C12D-4A0B-B42C-62DFC1593A7F}" dt="2023-05-26T09:28:48.456" v="1461" actId="478"/>
          <ac:picMkLst>
            <pc:docMk/>
            <pc:sldMk cId="3872534463" sldId="336"/>
            <ac:picMk id="8" creationId="{EFBBB5B0-3129-E495-7AD8-83E5C48A8D97}"/>
          </ac:picMkLst>
        </pc:picChg>
      </pc:sldChg>
      <pc:sldChg chg="modSp new del mod">
        <pc:chgData name="Paolo Cremonesi" userId="13d14639-f1b0-4e38-a368-517891c8e680" providerId="ADAL" clId="{8F681696-C12D-4A0B-B42C-62DFC1593A7F}" dt="2023-05-28T21:05:00.886" v="11580" actId="47"/>
        <pc:sldMkLst>
          <pc:docMk/>
          <pc:sldMk cId="2611810435" sldId="337"/>
        </pc:sldMkLst>
        <pc:spChg chg="mod">
          <ac:chgData name="Paolo Cremonesi" userId="13d14639-f1b0-4e38-a368-517891c8e680" providerId="ADAL" clId="{8F681696-C12D-4A0B-B42C-62DFC1593A7F}" dt="2023-05-26T09:38:22.751" v="1742" actId="20577"/>
          <ac:spMkLst>
            <pc:docMk/>
            <pc:sldMk cId="2611810435" sldId="337"/>
            <ac:spMk id="2" creationId="{6C423171-8B56-A4B2-D181-CE08DF6FAD99}"/>
          </ac:spMkLst>
        </pc:spChg>
        <pc:spChg chg="mod">
          <ac:chgData name="Paolo Cremonesi" userId="13d14639-f1b0-4e38-a368-517891c8e680" providerId="ADAL" clId="{8F681696-C12D-4A0B-B42C-62DFC1593A7F}" dt="2023-05-26T09:39:45.004" v="1762" actId="20577"/>
          <ac:spMkLst>
            <pc:docMk/>
            <pc:sldMk cId="2611810435" sldId="337"/>
            <ac:spMk id="3" creationId="{44B099FD-B852-C2A8-17B8-0758456B46F3}"/>
          </ac:spMkLst>
        </pc:spChg>
      </pc:sldChg>
      <pc:sldChg chg="modSp add mod">
        <pc:chgData name="Paolo Cremonesi" userId="13d14639-f1b0-4e38-a368-517891c8e680" providerId="ADAL" clId="{8F681696-C12D-4A0B-B42C-62DFC1593A7F}" dt="2023-05-26T09:40:56.788" v="1813" actId="20577"/>
        <pc:sldMkLst>
          <pc:docMk/>
          <pc:sldMk cId="763199591" sldId="338"/>
        </pc:sldMkLst>
        <pc:spChg chg="mod">
          <ac:chgData name="Paolo Cremonesi" userId="13d14639-f1b0-4e38-a368-517891c8e680" providerId="ADAL" clId="{8F681696-C12D-4A0B-B42C-62DFC1593A7F}" dt="2023-05-26T09:40:56.788" v="1813" actId="20577"/>
          <ac:spMkLst>
            <pc:docMk/>
            <pc:sldMk cId="763199591" sldId="338"/>
            <ac:spMk id="2" creationId="{8B241B44-73A7-3A3D-92D1-0085BB73FF3B}"/>
          </ac:spMkLst>
        </pc:spChg>
      </pc:sldChg>
      <pc:sldChg chg="modSp add mod">
        <pc:chgData name="Paolo Cremonesi" userId="13d14639-f1b0-4e38-a368-517891c8e680" providerId="ADAL" clId="{8F681696-C12D-4A0B-B42C-62DFC1593A7F}" dt="2023-05-26T14:56:02.360" v="5104" actId="6549"/>
        <pc:sldMkLst>
          <pc:docMk/>
          <pc:sldMk cId="3605545975" sldId="339"/>
        </pc:sldMkLst>
        <pc:spChg chg="mod">
          <ac:chgData name="Paolo Cremonesi" userId="13d14639-f1b0-4e38-a368-517891c8e680" providerId="ADAL" clId="{8F681696-C12D-4A0B-B42C-62DFC1593A7F}" dt="2023-05-26T14:56:02.360" v="5104" actId="6549"/>
          <ac:spMkLst>
            <pc:docMk/>
            <pc:sldMk cId="3605545975" sldId="339"/>
            <ac:spMk id="2" creationId="{DC4B2F0C-E950-5CDE-18B1-9D529492B0A0}"/>
          </ac:spMkLst>
        </pc:spChg>
      </pc:sldChg>
      <pc:sldChg chg="add del">
        <pc:chgData name="Paolo Cremonesi" userId="13d14639-f1b0-4e38-a368-517891c8e680" providerId="ADAL" clId="{8F681696-C12D-4A0B-B42C-62DFC1593A7F}" dt="2023-05-26T09:47:07.394" v="1839"/>
        <pc:sldMkLst>
          <pc:docMk/>
          <pc:sldMk cId="4026789914" sldId="339"/>
        </pc:sldMkLst>
      </pc:sldChg>
      <pc:sldChg chg="addSp delSp modSp add mod ord modClrScheme chgLayout">
        <pc:chgData name="Paolo Cremonesi" userId="13d14639-f1b0-4e38-a368-517891c8e680" providerId="ADAL" clId="{8F681696-C12D-4A0B-B42C-62DFC1593A7F}" dt="2023-05-28T20:35:03.294" v="11222"/>
        <pc:sldMkLst>
          <pc:docMk/>
          <pc:sldMk cId="2471218065" sldId="340"/>
        </pc:sldMkLst>
        <pc:spChg chg="mod ord">
          <ac:chgData name="Paolo Cremonesi" userId="13d14639-f1b0-4e38-a368-517891c8e680" providerId="ADAL" clId="{8F681696-C12D-4A0B-B42C-62DFC1593A7F}" dt="2023-05-26T14:56:11.145" v="5108" actId="20577"/>
          <ac:spMkLst>
            <pc:docMk/>
            <pc:sldMk cId="2471218065" sldId="340"/>
            <ac:spMk id="2" creationId="{DC4B2F0C-E950-5CDE-18B1-9D529492B0A0}"/>
          </ac:spMkLst>
        </pc:spChg>
        <pc:spChg chg="del mod">
          <ac:chgData name="Paolo Cremonesi" userId="13d14639-f1b0-4e38-a368-517891c8e680" providerId="ADAL" clId="{8F681696-C12D-4A0B-B42C-62DFC1593A7F}" dt="2023-05-26T14:10:56.492" v="4460" actId="478"/>
          <ac:spMkLst>
            <pc:docMk/>
            <pc:sldMk cId="2471218065" sldId="340"/>
            <ac:spMk id="3" creationId="{6C978A54-78D8-D664-D441-8682F7ABC9F4}"/>
          </ac:spMkLst>
        </pc:spChg>
        <pc:spChg chg="mod ord">
          <ac:chgData name="Paolo Cremonesi" userId="13d14639-f1b0-4e38-a368-517891c8e680" providerId="ADAL" clId="{8F681696-C12D-4A0B-B42C-62DFC1593A7F}" dt="2023-05-26T14:12:35.591" v="4473" actId="700"/>
          <ac:spMkLst>
            <pc:docMk/>
            <pc:sldMk cId="2471218065" sldId="340"/>
            <ac:spMk id="4" creationId="{D74102C0-A229-4E98-C390-5A72DBDB4981}"/>
          </ac:spMkLst>
        </pc:spChg>
        <pc:spChg chg="mod ord">
          <ac:chgData name="Paolo Cremonesi" userId="13d14639-f1b0-4e38-a368-517891c8e680" providerId="ADAL" clId="{8F681696-C12D-4A0B-B42C-62DFC1593A7F}" dt="2023-05-26T14:12:35.591" v="4473" actId="700"/>
          <ac:spMkLst>
            <pc:docMk/>
            <pc:sldMk cId="2471218065" sldId="340"/>
            <ac:spMk id="5" creationId="{895E522E-FB73-73C5-0A53-AC2E55FC159A}"/>
          </ac:spMkLst>
        </pc:spChg>
        <pc:spChg chg="mod ord">
          <ac:chgData name="Paolo Cremonesi" userId="13d14639-f1b0-4e38-a368-517891c8e680" providerId="ADAL" clId="{8F681696-C12D-4A0B-B42C-62DFC1593A7F}" dt="2023-05-26T14:12:35.591" v="4473" actId="700"/>
          <ac:spMkLst>
            <pc:docMk/>
            <pc:sldMk cId="2471218065" sldId="340"/>
            <ac:spMk id="6" creationId="{DD418784-36DF-767A-E99C-15B2F859FB22}"/>
          </ac:spMkLst>
        </pc:spChg>
        <pc:spChg chg="add del mod ord">
          <ac:chgData name="Paolo Cremonesi" userId="13d14639-f1b0-4e38-a368-517891c8e680" providerId="ADAL" clId="{8F681696-C12D-4A0B-B42C-62DFC1593A7F}" dt="2023-05-26T14:12:28.657" v="4472" actId="700"/>
          <ac:spMkLst>
            <pc:docMk/>
            <pc:sldMk cId="2471218065" sldId="340"/>
            <ac:spMk id="7" creationId="{F6B1D29C-5F33-300D-DEBA-243044065508}"/>
          </ac:spMkLst>
        </pc:spChg>
        <pc:spChg chg="add mod ord">
          <ac:chgData name="Paolo Cremonesi" userId="13d14639-f1b0-4e38-a368-517891c8e680" providerId="ADAL" clId="{8F681696-C12D-4A0B-B42C-62DFC1593A7F}" dt="2023-05-27T17:07:33.328" v="9867" actId="403"/>
          <ac:spMkLst>
            <pc:docMk/>
            <pc:sldMk cId="2471218065" sldId="340"/>
            <ac:spMk id="8" creationId="{A66EE098-FA5C-AB20-FBDE-A2B4C5945D81}"/>
          </ac:spMkLst>
        </pc:spChg>
        <pc:spChg chg="mod topLvl">
          <ac:chgData name="Paolo Cremonesi" userId="13d14639-f1b0-4e38-a368-517891c8e680" providerId="ADAL" clId="{8F681696-C12D-4A0B-B42C-62DFC1593A7F}" dt="2023-05-26T14:45:24.779" v="4764" actId="164"/>
          <ac:spMkLst>
            <pc:docMk/>
            <pc:sldMk cId="2471218065" sldId="340"/>
            <ac:spMk id="12" creationId="{625B65DD-2CBC-8E58-787D-07CD1BC3D75D}"/>
          </ac:spMkLst>
        </pc:spChg>
        <pc:spChg chg="mod">
          <ac:chgData name="Paolo Cremonesi" userId="13d14639-f1b0-4e38-a368-517891c8e680" providerId="ADAL" clId="{8F681696-C12D-4A0B-B42C-62DFC1593A7F}" dt="2023-05-26T14:14:37.204" v="4494"/>
          <ac:spMkLst>
            <pc:docMk/>
            <pc:sldMk cId="2471218065" sldId="340"/>
            <ac:spMk id="13" creationId="{4D9E1523-83D6-5A7A-1617-F49C3172CE82}"/>
          </ac:spMkLst>
        </pc:spChg>
        <pc:spChg chg="mod">
          <ac:chgData name="Paolo Cremonesi" userId="13d14639-f1b0-4e38-a368-517891c8e680" providerId="ADAL" clId="{8F681696-C12D-4A0B-B42C-62DFC1593A7F}" dt="2023-05-26T14:14:37.204" v="4494"/>
          <ac:spMkLst>
            <pc:docMk/>
            <pc:sldMk cId="2471218065" sldId="340"/>
            <ac:spMk id="14" creationId="{252BB229-20E0-DED7-642F-59F3A8BF5F51}"/>
          </ac:spMkLst>
        </pc:spChg>
        <pc:spChg chg="mod">
          <ac:chgData name="Paolo Cremonesi" userId="13d14639-f1b0-4e38-a368-517891c8e680" providerId="ADAL" clId="{8F681696-C12D-4A0B-B42C-62DFC1593A7F}" dt="2023-05-26T14:14:37.204" v="4494"/>
          <ac:spMkLst>
            <pc:docMk/>
            <pc:sldMk cId="2471218065" sldId="340"/>
            <ac:spMk id="17" creationId="{B993F1CD-7C88-B135-4A3B-757C8B52DB67}"/>
          </ac:spMkLst>
        </pc:spChg>
        <pc:spChg chg="mod">
          <ac:chgData name="Paolo Cremonesi" userId="13d14639-f1b0-4e38-a368-517891c8e680" providerId="ADAL" clId="{8F681696-C12D-4A0B-B42C-62DFC1593A7F}" dt="2023-05-26T14:14:37.204" v="4494"/>
          <ac:spMkLst>
            <pc:docMk/>
            <pc:sldMk cId="2471218065" sldId="340"/>
            <ac:spMk id="18" creationId="{6ECEB109-E50C-E3FA-7A7B-CA9F61A10ABE}"/>
          </ac:spMkLst>
        </pc:spChg>
        <pc:spChg chg="mod">
          <ac:chgData name="Paolo Cremonesi" userId="13d14639-f1b0-4e38-a368-517891c8e680" providerId="ADAL" clId="{8F681696-C12D-4A0B-B42C-62DFC1593A7F}" dt="2023-05-26T14:14:37.204" v="4494"/>
          <ac:spMkLst>
            <pc:docMk/>
            <pc:sldMk cId="2471218065" sldId="340"/>
            <ac:spMk id="20" creationId="{64BCE5E9-744B-488F-AE69-CAD72A66B718}"/>
          </ac:spMkLst>
        </pc:spChg>
        <pc:spChg chg="mod topLvl">
          <ac:chgData name="Paolo Cremonesi" userId="13d14639-f1b0-4e38-a368-517891c8e680" providerId="ADAL" clId="{8F681696-C12D-4A0B-B42C-62DFC1593A7F}" dt="2023-05-26T14:45:24.779" v="4764" actId="164"/>
          <ac:spMkLst>
            <pc:docMk/>
            <pc:sldMk cId="2471218065" sldId="340"/>
            <ac:spMk id="21" creationId="{D7648E65-EA8B-1BFE-E91E-864D16ADC740}"/>
          </ac:spMkLst>
        </pc:spChg>
        <pc:spChg chg="mod">
          <ac:chgData name="Paolo Cremonesi" userId="13d14639-f1b0-4e38-a368-517891c8e680" providerId="ADAL" clId="{8F681696-C12D-4A0B-B42C-62DFC1593A7F}" dt="2023-05-26T14:14:37.204" v="4494"/>
          <ac:spMkLst>
            <pc:docMk/>
            <pc:sldMk cId="2471218065" sldId="340"/>
            <ac:spMk id="23" creationId="{3F7D8829-625D-468C-C7DC-DC6DA38DCCD1}"/>
          </ac:spMkLst>
        </pc:spChg>
        <pc:spChg chg="mod topLvl">
          <ac:chgData name="Paolo Cremonesi" userId="13d14639-f1b0-4e38-a368-517891c8e680" providerId="ADAL" clId="{8F681696-C12D-4A0B-B42C-62DFC1593A7F}" dt="2023-05-26T14:45:24.779" v="4764" actId="164"/>
          <ac:spMkLst>
            <pc:docMk/>
            <pc:sldMk cId="2471218065" sldId="340"/>
            <ac:spMk id="25" creationId="{08B1CEF7-CC18-A74E-1B38-C736FFE81ADC}"/>
          </ac:spMkLst>
        </pc:spChg>
        <pc:spChg chg="mod topLvl">
          <ac:chgData name="Paolo Cremonesi" userId="13d14639-f1b0-4e38-a368-517891c8e680" providerId="ADAL" clId="{8F681696-C12D-4A0B-B42C-62DFC1593A7F}" dt="2023-05-26T14:45:24.779" v="4764" actId="164"/>
          <ac:spMkLst>
            <pc:docMk/>
            <pc:sldMk cId="2471218065" sldId="340"/>
            <ac:spMk id="26" creationId="{6A68B0A8-5B6E-D0F2-E923-EB46502B6CD2}"/>
          </ac:spMkLst>
        </pc:spChg>
        <pc:spChg chg="mod topLvl">
          <ac:chgData name="Paolo Cremonesi" userId="13d14639-f1b0-4e38-a368-517891c8e680" providerId="ADAL" clId="{8F681696-C12D-4A0B-B42C-62DFC1593A7F}" dt="2023-05-26T14:45:24.779" v="4764" actId="164"/>
          <ac:spMkLst>
            <pc:docMk/>
            <pc:sldMk cId="2471218065" sldId="340"/>
            <ac:spMk id="29" creationId="{E3814C51-2901-1EFA-A993-B7042AC780BE}"/>
          </ac:spMkLst>
        </pc:spChg>
        <pc:spChg chg="mod topLvl">
          <ac:chgData name="Paolo Cremonesi" userId="13d14639-f1b0-4e38-a368-517891c8e680" providerId="ADAL" clId="{8F681696-C12D-4A0B-B42C-62DFC1593A7F}" dt="2023-05-26T14:45:24.779" v="4764" actId="164"/>
          <ac:spMkLst>
            <pc:docMk/>
            <pc:sldMk cId="2471218065" sldId="340"/>
            <ac:spMk id="31" creationId="{0AE08E7C-3B9A-A77C-1C4A-432494E2E61D}"/>
          </ac:spMkLst>
        </pc:spChg>
        <pc:spChg chg="mod">
          <ac:chgData name="Paolo Cremonesi" userId="13d14639-f1b0-4e38-a368-517891c8e680" providerId="ADAL" clId="{8F681696-C12D-4A0B-B42C-62DFC1593A7F}" dt="2023-05-26T14:45:56.051" v="4783"/>
          <ac:spMkLst>
            <pc:docMk/>
            <pc:sldMk cId="2471218065" sldId="340"/>
            <ac:spMk id="33" creationId="{CC4E7B8D-0FC7-21DD-80B3-8E008B222EDA}"/>
          </ac:spMkLst>
        </pc:spChg>
        <pc:spChg chg="mod">
          <ac:chgData name="Paolo Cremonesi" userId="13d14639-f1b0-4e38-a368-517891c8e680" providerId="ADAL" clId="{8F681696-C12D-4A0B-B42C-62DFC1593A7F}" dt="2023-05-26T14:45:56.051" v="4783"/>
          <ac:spMkLst>
            <pc:docMk/>
            <pc:sldMk cId="2471218065" sldId="340"/>
            <ac:spMk id="34" creationId="{077F639B-8AD9-431F-5D76-34059F5450AC}"/>
          </ac:spMkLst>
        </pc:spChg>
        <pc:spChg chg="mod">
          <ac:chgData name="Paolo Cremonesi" userId="13d14639-f1b0-4e38-a368-517891c8e680" providerId="ADAL" clId="{8F681696-C12D-4A0B-B42C-62DFC1593A7F}" dt="2023-05-26T14:45:56.051" v="4783"/>
          <ac:spMkLst>
            <pc:docMk/>
            <pc:sldMk cId="2471218065" sldId="340"/>
            <ac:spMk id="37" creationId="{6406264A-CA29-C626-FF82-26B4E5711481}"/>
          </ac:spMkLst>
        </pc:spChg>
        <pc:spChg chg="mod">
          <ac:chgData name="Paolo Cremonesi" userId="13d14639-f1b0-4e38-a368-517891c8e680" providerId="ADAL" clId="{8F681696-C12D-4A0B-B42C-62DFC1593A7F}" dt="2023-05-26T14:45:56.051" v="4783"/>
          <ac:spMkLst>
            <pc:docMk/>
            <pc:sldMk cId="2471218065" sldId="340"/>
            <ac:spMk id="38" creationId="{020AA20B-4657-59C5-052D-99CDFD13BDD4}"/>
          </ac:spMkLst>
        </pc:spChg>
        <pc:spChg chg="mod">
          <ac:chgData name="Paolo Cremonesi" userId="13d14639-f1b0-4e38-a368-517891c8e680" providerId="ADAL" clId="{8F681696-C12D-4A0B-B42C-62DFC1593A7F}" dt="2023-05-26T14:45:56.051" v="4783"/>
          <ac:spMkLst>
            <pc:docMk/>
            <pc:sldMk cId="2471218065" sldId="340"/>
            <ac:spMk id="40" creationId="{EE395918-7D20-95C2-BB51-6904E9AF7BA7}"/>
          </ac:spMkLst>
        </pc:spChg>
        <pc:spChg chg="mod">
          <ac:chgData name="Paolo Cremonesi" userId="13d14639-f1b0-4e38-a368-517891c8e680" providerId="ADAL" clId="{8F681696-C12D-4A0B-B42C-62DFC1593A7F}" dt="2023-05-26T14:45:56.051" v="4783"/>
          <ac:spMkLst>
            <pc:docMk/>
            <pc:sldMk cId="2471218065" sldId="340"/>
            <ac:spMk id="41" creationId="{F477D3B6-D4D4-C9D8-AF55-57E6EFADF71C}"/>
          </ac:spMkLst>
        </pc:spChg>
        <pc:spChg chg="del mod">
          <ac:chgData name="Paolo Cremonesi" userId="13d14639-f1b0-4e38-a368-517891c8e680" providerId="ADAL" clId="{8F681696-C12D-4A0B-B42C-62DFC1593A7F}" dt="2023-05-26T14:13:01.910" v="4482" actId="478"/>
          <ac:spMkLst>
            <pc:docMk/>
            <pc:sldMk cId="2471218065" sldId="340"/>
            <ac:spMk id="44" creationId="{5761DADD-9FFF-08EA-84B2-A4D97E7CF708}"/>
          </ac:spMkLst>
        </pc:spChg>
        <pc:spChg chg="mod">
          <ac:chgData name="Paolo Cremonesi" userId="13d14639-f1b0-4e38-a368-517891c8e680" providerId="ADAL" clId="{8F681696-C12D-4A0B-B42C-62DFC1593A7F}" dt="2023-05-26T14:46:05.879" v="4786"/>
          <ac:spMkLst>
            <pc:docMk/>
            <pc:sldMk cId="2471218065" sldId="340"/>
            <ac:spMk id="46" creationId="{68F0D4BC-F33F-F226-CC7A-6CE88066472D}"/>
          </ac:spMkLst>
        </pc:spChg>
        <pc:spChg chg="mod">
          <ac:chgData name="Paolo Cremonesi" userId="13d14639-f1b0-4e38-a368-517891c8e680" providerId="ADAL" clId="{8F681696-C12D-4A0B-B42C-62DFC1593A7F}" dt="2023-05-26T14:46:05.879" v="4786"/>
          <ac:spMkLst>
            <pc:docMk/>
            <pc:sldMk cId="2471218065" sldId="340"/>
            <ac:spMk id="47" creationId="{1517183F-FE27-F5F8-7A20-E7ADEE191A85}"/>
          </ac:spMkLst>
        </pc:spChg>
        <pc:spChg chg="mod">
          <ac:chgData name="Paolo Cremonesi" userId="13d14639-f1b0-4e38-a368-517891c8e680" providerId="ADAL" clId="{8F681696-C12D-4A0B-B42C-62DFC1593A7F}" dt="2023-05-26T14:46:05.879" v="4786"/>
          <ac:spMkLst>
            <pc:docMk/>
            <pc:sldMk cId="2471218065" sldId="340"/>
            <ac:spMk id="50" creationId="{C4F034ED-0DAB-CFE6-D30D-07F5C552FA95}"/>
          </ac:spMkLst>
        </pc:spChg>
        <pc:spChg chg="mod">
          <ac:chgData name="Paolo Cremonesi" userId="13d14639-f1b0-4e38-a368-517891c8e680" providerId="ADAL" clId="{8F681696-C12D-4A0B-B42C-62DFC1593A7F}" dt="2023-05-26T14:46:05.879" v="4786"/>
          <ac:spMkLst>
            <pc:docMk/>
            <pc:sldMk cId="2471218065" sldId="340"/>
            <ac:spMk id="51" creationId="{4D711B7C-CA02-059D-919C-FD92382F042D}"/>
          </ac:spMkLst>
        </pc:spChg>
        <pc:spChg chg="mod">
          <ac:chgData name="Paolo Cremonesi" userId="13d14639-f1b0-4e38-a368-517891c8e680" providerId="ADAL" clId="{8F681696-C12D-4A0B-B42C-62DFC1593A7F}" dt="2023-05-26T14:46:05.879" v="4786"/>
          <ac:spMkLst>
            <pc:docMk/>
            <pc:sldMk cId="2471218065" sldId="340"/>
            <ac:spMk id="53" creationId="{3A80BF88-19D8-F4E3-A5BB-173E6007E4DF}"/>
          </ac:spMkLst>
        </pc:spChg>
        <pc:spChg chg="mod">
          <ac:chgData name="Paolo Cremonesi" userId="13d14639-f1b0-4e38-a368-517891c8e680" providerId="ADAL" clId="{8F681696-C12D-4A0B-B42C-62DFC1593A7F}" dt="2023-05-26T14:46:05.879" v="4786"/>
          <ac:spMkLst>
            <pc:docMk/>
            <pc:sldMk cId="2471218065" sldId="340"/>
            <ac:spMk id="54" creationId="{FF387C7B-430F-4B53-6BD9-E4E35B2F7BDF}"/>
          </ac:spMkLst>
        </pc:spChg>
        <pc:spChg chg="mod">
          <ac:chgData name="Paolo Cremonesi" userId="13d14639-f1b0-4e38-a368-517891c8e680" providerId="ADAL" clId="{8F681696-C12D-4A0B-B42C-62DFC1593A7F}" dt="2023-05-26T14:46:21.918" v="4790"/>
          <ac:spMkLst>
            <pc:docMk/>
            <pc:sldMk cId="2471218065" sldId="340"/>
            <ac:spMk id="57" creationId="{FA6E5273-54DB-3B30-8971-D9ECAA991BCB}"/>
          </ac:spMkLst>
        </pc:spChg>
        <pc:spChg chg="mod">
          <ac:chgData name="Paolo Cremonesi" userId="13d14639-f1b0-4e38-a368-517891c8e680" providerId="ADAL" clId="{8F681696-C12D-4A0B-B42C-62DFC1593A7F}" dt="2023-05-26T14:46:25.615" v="4792" actId="20577"/>
          <ac:spMkLst>
            <pc:docMk/>
            <pc:sldMk cId="2471218065" sldId="340"/>
            <ac:spMk id="58" creationId="{394B8D00-8B50-3E2A-AADC-94465CE7ACF9}"/>
          </ac:spMkLst>
        </pc:spChg>
        <pc:spChg chg="mod">
          <ac:chgData name="Paolo Cremonesi" userId="13d14639-f1b0-4e38-a368-517891c8e680" providerId="ADAL" clId="{8F681696-C12D-4A0B-B42C-62DFC1593A7F}" dt="2023-05-26T14:46:21.918" v="4790"/>
          <ac:spMkLst>
            <pc:docMk/>
            <pc:sldMk cId="2471218065" sldId="340"/>
            <ac:spMk id="61" creationId="{B9B1F7BD-23A8-A483-5085-95CF2B98C9BE}"/>
          </ac:spMkLst>
        </pc:spChg>
        <pc:spChg chg="mod">
          <ac:chgData name="Paolo Cremonesi" userId="13d14639-f1b0-4e38-a368-517891c8e680" providerId="ADAL" clId="{8F681696-C12D-4A0B-B42C-62DFC1593A7F}" dt="2023-05-26T14:46:21.918" v="4790"/>
          <ac:spMkLst>
            <pc:docMk/>
            <pc:sldMk cId="2471218065" sldId="340"/>
            <ac:spMk id="62" creationId="{EDB817C1-12BE-D1A0-F51C-78CC53D2229B}"/>
          </ac:spMkLst>
        </pc:spChg>
        <pc:spChg chg="mod">
          <ac:chgData name="Paolo Cremonesi" userId="13d14639-f1b0-4e38-a368-517891c8e680" providerId="ADAL" clId="{8F681696-C12D-4A0B-B42C-62DFC1593A7F}" dt="2023-05-26T14:46:21.918" v="4790"/>
          <ac:spMkLst>
            <pc:docMk/>
            <pc:sldMk cId="2471218065" sldId="340"/>
            <ac:spMk id="64" creationId="{83DDDC14-01AD-ADF9-31EF-0D13F31D4058}"/>
          </ac:spMkLst>
        </pc:spChg>
        <pc:spChg chg="mod">
          <ac:chgData name="Paolo Cremonesi" userId="13d14639-f1b0-4e38-a368-517891c8e680" providerId="ADAL" clId="{8F681696-C12D-4A0B-B42C-62DFC1593A7F}" dt="2023-05-26T14:46:28.873" v="4793" actId="20577"/>
          <ac:spMkLst>
            <pc:docMk/>
            <pc:sldMk cId="2471218065" sldId="340"/>
            <ac:spMk id="65" creationId="{8A962A02-B6ED-A0D9-96F4-CB4A7ACCD20B}"/>
          </ac:spMkLst>
        </pc:spChg>
        <pc:spChg chg="mod">
          <ac:chgData name="Paolo Cremonesi" userId="13d14639-f1b0-4e38-a368-517891c8e680" providerId="ADAL" clId="{8F681696-C12D-4A0B-B42C-62DFC1593A7F}" dt="2023-05-26T14:47:07.187" v="4801"/>
          <ac:spMkLst>
            <pc:docMk/>
            <pc:sldMk cId="2471218065" sldId="340"/>
            <ac:spMk id="68" creationId="{5554FB45-9055-0176-3812-7891307120FF}"/>
          </ac:spMkLst>
        </pc:spChg>
        <pc:spChg chg="mod">
          <ac:chgData name="Paolo Cremonesi" userId="13d14639-f1b0-4e38-a368-517891c8e680" providerId="ADAL" clId="{8F681696-C12D-4A0B-B42C-62DFC1593A7F}" dt="2023-05-26T14:47:07.187" v="4801"/>
          <ac:spMkLst>
            <pc:docMk/>
            <pc:sldMk cId="2471218065" sldId="340"/>
            <ac:spMk id="69" creationId="{D98E848A-D9F8-2FB0-1AE4-7B5A060F4AFC}"/>
          </ac:spMkLst>
        </pc:spChg>
        <pc:spChg chg="mod">
          <ac:chgData name="Paolo Cremonesi" userId="13d14639-f1b0-4e38-a368-517891c8e680" providerId="ADAL" clId="{8F681696-C12D-4A0B-B42C-62DFC1593A7F}" dt="2023-05-26T14:47:07.187" v="4801"/>
          <ac:spMkLst>
            <pc:docMk/>
            <pc:sldMk cId="2471218065" sldId="340"/>
            <ac:spMk id="72" creationId="{29B27C30-5D75-5A83-229F-156E8086D50C}"/>
          </ac:spMkLst>
        </pc:spChg>
        <pc:spChg chg="mod">
          <ac:chgData name="Paolo Cremonesi" userId="13d14639-f1b0-4e38-a368-517891c8e680" providerId="ADAL" clId="{8F681696-C12D-4A0B-B42C-62DFC1593A7F}" dt="2023-05-26T14:47:07.187" v="4801"/>
          <ac:spMkLst>
            <pc:docMk/>
            <pc:sldMk cId="2471218065" sldId="340"/>
            <ac:spMk id="73" creationId="{5491DD23-0777-1E6F-29D3-471C67C522E9}"/>
          </ac:spMkLst>
        </pc:spChg>
        <pc:spChg chg="mod">
          <ac:chgData name="Paolo Cremonesi" userId="13d14639-f1b0-4e38-a368-517891c8e680" providerId="ADAL" clId="{8F681696-C12D-4A0B-B42C-62DFC1593A7F}" dt="2023-05-26T14:47:07.187" v="4801"/>
          <ac:spMkLst>
            <pc:docMk/>
            <pc:sldMk cId="2471218065" sldId="340"/>
            <ac:spMk id="75" creationId="{A7631DC8-A05E-664C-0223-DC60E96365FD}"/>
          </ac:spMkLst>
        </pc:spChg>
        <pc:spChg chg="mod">
          <ac:chgData name="Paolo Cremonesi" userId="13d14639-f1b0-4e38-a368-517891c8e680" providerId="ADAL" clId="{8F681696-C12D-4A0B-B42C-62DFC1593A7F}" dt="2023-05-26T14:47:07.187" v="4801"/>
          <ac:spMkLst>
            <pc:docMk/>
            <pc:sldMk cId="2471218065" sldId="340"/>
            <ac:spMk id="76" creationId="{F66B8383-1BB0-A3C7-4F08-01B7E7845381}"/>
          </ac:spMkLst>
        </pc:spChg>
        <pc:spChg chg="mod">
          <ac:chgData name="Paolo Cremonesi" userId="13d14639-f1b0-4e38-a368-517891c8e680" providerId="ADAL" clId="{8F681696-C12D-4A0B-B42C-62DFC1593A7F}" dt="2023-05-26T14:47:25.432" v="4804"/>
          <ac:spMkLst>
            <pc:docMk/>
            <pc:sldMk cId="2471218065" sldId="340"/>
            <ac:spMk id="79" creationId="{B1B1699A-403B-D734-1D84-3F9E25E53A82}"/>
          </ac:spMkLst>
        </pc:spChg>
        <pc:spChg chg="mod">
          <ac:chgData name="Paolo Cremonesi" userId="13d14639-f1b0-4e38-a368-517891c8e680" providerId="ADAL" clId="{8F681696-C12D-4A0B-B42C-62DFC1593A7F}" dt="2023-05-26T14:47:25.432" v="4804"/>
          <ac:spMkLst>
            <pc:docMk/>
            <pc:sldMk cId="2471218065" sldId="340"/>
            <ac:spMk id="80" creationId="{A72BF402-69C7-9570-BC65-8CA514A1F8B1}"/>
          </ac:spMkLst>
        </pc:spChg>
        <pc:spChg chg="mod">
          <ac:chgData name="Paolo Cremonesi" userId="13d14639-f1b0-4e38-a368-517891c8e680" providerId="ADAL" clId="{8F681696-C12D-4A0B-B42C-62DFC1593A7F}" dt="2023-05-26T14:47:25.432" v="4804"/>
          <ac:spMkLst>
            <pc:docMk/>
            <pc:sldMk cId="2471218065" sldId="340"/>
            <ac:spMk id="83" creationId="{0F233540-4F05-6D92-89C5-EF1780457D17}"/>
          </ac:spMkLst>
        </pc:spChg>
        <pc:spChg chg="mod">
          <ac:chgData name="Paolo Cremonesi" userId="13d14639-f1b0-4e38-a368-517891c8e680" providerId="ADAL" clId="{8F681696-C12D-4A0B-B42C-62DFC1593A7F}" dt="2023-05-26T14:47:25.432" v="4804"/>
          <ac:spMkLst>
            <pc:docMk/>
            <pc:sldMk cId="2471218065" sldId="340"/>
            <ac:spMk id="84" creationId="{9CF60FB9-118C-FD89-24D6-4A4E7733E49F}"/>
          </ac:spMkLst>
        </pc:spChg>
        <pc:spChg chg="mod">
          <ac:chgData name="Paolo Cremonesi" userId="13d14639-f1b0-4e38-a368-517891c8e680" providerId="ADAL" clId="{8F681696-C12D-4A0B-B42C-62DFC1593A7F}" dt="2023-05-26T14:47:25.432" v="4804"/>
          <ac:spMkLst>
            <pc:docMk/>
            <pc:sldMk cId="2471218065" sldId="340"/>
            <ac:spMk id="86" creationId="{761B9A26-6962-CD5B-23EB-02E77BFFD562}"/>
          </ac:spMkLst>
        </pc:spChg>
        <pc:spChg chg="mod">
          <ac:chgData name="Paolo Cremonesi" userId="13d14639-f1b0-4e38-a368-517891c8e680" providerId="ADAL" clId="{8F681696-C12D-4A0B-B42C-62DFC1593A7F}" dt="2023-05-26T14:47:25.432" v="4804"/>
          <ac:spMkLst>
            <pc:docMk/>
            <pc:sldMk cId="2471218065" sldId="340"/>
            <ac:spMk id="87" creationId="{9B5F64D9-9B78-7EEF-D891-58BED4A0D17A}"/>
          </ac:spMkLst>
        </pc:spChg>
        <pc:spChg chg="mod">
          <ac:chgData name="Paolo Cremonesi" userId="13d14639-f1b0-4e38-a368-517891c8e680" providerId="ADAL" clId="{8F681696-C12D-4A0B-B42C-62DFC1593A7F}" dt="2023-05-26T14:47:31.237" v="4807"/>
          <ac:spMkLst>
            <pc:docMk/>
            <pc:sldMk cId="2471218065" sldId="340"/>
            <ac:spMk id="90" creationId="{BE98B1C9-BB80-5EA9-33A1-B8A5BB4FF4F5}"/>
          </ac:spMkLst>
        </pc:spChg>
        <pc:spChg chg="mod">
          <ac:chgData name="Paolo Cremonesi" userId="13d14639-f1b0-4e38-a368-517891c8e680" providerId="ADAL" clId="{8F681696-C12D-4A0B-B42C-62DFC1593A7F}" dt="2023-05-26T14:47:31.237" v="4807"/>
          <ac:spMkLst>
            <pc:docMk/>
            <pc:sldMk cId="2471218065" sldId="340"/>
            <ac:spMk id="91" creationId="{75D2429A-3088-F3C0-49DF-9F61B1679274}"/>
          </ac:spMkLst>
        </pc:spChg>
        <pc:spChg chg="mod">
          <ac:chgData name="Paolo Cremonesi" userId="13d14639-f1b0-4e38-a368-517891c8e680" providerId="ADAL" clId="{8F681696-C12D-4A0B-B42C-62DFC1593A7F}" dt="2023-05-26T14:47:31.237" v="4807"/>
          <ac:spMkLst>
            <pc:docMk/>
            <pc:sldMk cId="2471218065" sldId="340"/>
            <ac:spMk id="94" creationId="{8B493715-617E-FD05-3FDD-9580C1849330}"/>
          </ac:spMkLst>
        </pc:spChg>
        <pc:spChg chg="mod">
          <ac:chgData name="Paolo Cremonesi" userId="13d14639-f1b0-4e38-a368-517891c8e680" providerId="ADAL" clId="{8F681696-C12D-4A0B-B42C-62DFC1593A7F}" dt="2023-05-26T14:47:31.237" v="4807"/>
          <ac:spMkLst>
            <pc:docMk/>
            <pc:sldMk cId="2471218065" sldId="340"/>
            <ac:spMk id="95" creationId="{AFA66D70-D150-FEF1-F2D1-5980BC166A43}"/>
          </ac:spMkLst>
        </pc:spChg>
        <pc:spChg chg="mod">
          <ac:chgData name="Paolo Cremonesi" userId="13d14639-f1b0-4e38-a368-517891c8e680" providerId="ADAL" clId="{8F681696-C12D-4A0B-B42C-62DFC1593A7F}" dt="2023-05-26T14:47:31.237" v="4807"/>
          <ac:spMkLst>
            <pc:docMk/>
            <pc:sldMk cId="2471218065" sldId="340"/>
            <ac:spMk id="97" creationId="{484E57C1-7CFC-DD28-DFAB-8D0420742FF5}"/>
          </ac:spMkLst>
        </pc:spChg>
        <pc:spChg chg="mod">
          <ac:chgData name="Paolo Cremonesi" userId="13d14639-f1b0-4e38-a368-517891c8e680" providerId="ADAL" clId="{8F681696-C12D-4A0B-B42C-62DFC1593A7F}" dt="2023-05-26T14:47:31.237" v="4807"/>
          <ac:spMkLst>
            <pc:docMk/>
            <pc:sldMk cId="2471218065" sldId="340"/>
            <ac:spMk id="98" creationId="{58EE7877-FFD4-10A4-984C-BDDD2CED86CA}"/>
          </ac:spMkLst>
        </pc:spChg>
        <pc:spChg chg="mod">
          <ac:chgData name="Paolo Cremonesi" userId="13d14639-f1b0-4e38-a368-517891c8e680" providerId="ADAL" clId="{8F681696-C12D-4A0B-B42C-62DFC1593A7F}" dt="2023-05-26T14:47:47.639" v="4814"/>
          <ac:spMkLst>
            <pc:docMk/>
            <pc:sldMk cId="2471218065" sldId="340"/>
            <ac:spMk id="101" creationId="{657ACA3F-4EA6-AB84-2136-2A0F2253CED5}"/>
          </ac:spMkLst>
        </pc:spChg>
        <pc:spChg chg="mod">
          <ac:chgData name="Paolo Cremonesi" userId="13d14639-f1b0-4e38-a368-517891c8e680" providerId="ADAL" clId="{8F681696-C12D-4A0B-B42C-62DFC1593A7F}" dt="2023-05-26T14:47:47.639" v="4814"/>
          <ac:spMkLst>
            <pc:docMk/>
            <pc:sldMk cId="2471218065" sldId="340"/>
            <ac:spMk id="102" creationId="{AD290975-40C1-47AF-5D52-C2E662C02A93}"/>
          </ac:spMkLst>
        </pc:spChg>
        <pc:spChg chg="mod">
          <ac:chgData name="Paolo Cremonesi" userId="13d14639-f1b0-4e38-a368-517891c8e680" providerId="ADAL" clId="{8F681696-C12D-4A0B-B42C-62DFC1593A7F}" dt="2023-05-26T14:47:47.639" v="4814"/>
          <ac:spMkLst>
            <pc:docMk/>
            <pc:sldMk cId="2471218065" sldId="340"/>
            <ac:spMk id="105" creationId="{A8BB95E9-FE69-54E6-4AC3-1A640FD73C8A}"/>
          </ac:spMkLst>
        </pc:spChg>
        <pc:spChg chg="mod">
          <ac:chgData name="Paolo Cremonesi" userId="13d14639-f1b0-4e38-a368-517891c8e680" providerId="ADAL" clId="{8F681696-C12D-4A0B-B42C-62DFC1593A7F}" dt="2023-05-26T14:47:47.639" v="4814"/>
          <ac:spMkLst>
            <pc:docMk/>
            <pc:sldMk cId="2471218065" sldId="340"/>
            <ac:spMk id="106" creationId="{428D411A-9E2F-1861-239C-A108A117EFD9}"/>
          </ac:spMkLst>
        </pc:spChg>
        <pc:spChg chg="mod">
          <ac:chgData name="Paolo Cremonesi" userId="13d14639-f1b0-4e38-a368-517891c8e680" providerId="ADAL" clId="{8F681696-C12D-4A0B-B42C-62DFC1593A7F}" dt="2023-05-26T14:47:47.639" v="4814"/>
          <ac:spMkLst>
            <pc:docMk/>
            <pc:sldMk cId="2471218065" sldId="340"/>
            <ac:spMk id="108" creationId="{922E3972-C95C-97C3-D522-022C03FA889C}"/>
          </ac:spMkLst>
        </pc:spChg>
        <pc:spChg chg="mod">
          <ac:chgData name="Paolo Cremonesi" userId="13d14639-f1b0-4e38-a368-517891c8e680" providerId="ADAL" clId="{8F681696-C12D-4A0B-B42C-62DFC1593A7F}" dt="2023-05-26T14:47:47.639" v="4814"/>
          <ac:spMkLst>
            <pc:docMk/>
            <pc:sldMk cId="2471218065" sldId="340"/>
            <ac:spMk id="109" creationId="{3FD73226-A662-034D-7370-99F7889BFD53}"/>
          </ac:spMkLst>
        </pc:spChg>
        <pc:grpChg chg="add del mod">
          <ac:chgData name="Paolo Cremonesi" userId="13d14639-f1b0-4e38-a368-517891c8e680" providerId="ADAL" clId="{8F681696-C12D-4A0B-B42C-62DFC1593A7F}" dt="2023-05-26T14:14:49.159" v="4503" actId="21"/>
          <ac:grpSpMkLst>
            <pc:docMk/>
            <pc:sldMk cId="2471218065" sldId="340"/>
            <ac:grpSpMk id="9" creationId="{0E4E5828-22E6-1030-570F-68A0038EC319}"/>
          </ac:grpSpMkLst>
        </pc:grpChg>
        <pc:grpChg chg="add del mod">
          <ac:chgData name="Paolo Cremonesi" userId="13d14639-f1b0-4e38-a368-517891c8e680" providerId="ADAL" clId="{8F681696-C12D-4A0B-B42C-62DFC1593A7F}" dt="2023-05-26T14:46:18.088" v="4789" actId="478"/>
          <ac:grpSpMkLst>
            <pc:docMk/>
            <pc:sldMk cId="2471218065" sldId="340"/>
            <ac:grpSpMk id="28" creationId="{59F1EA38-CABD-34AE-0C16-60E00D508156}"/>
          </ac:grpSpMkLst>
        </pc:grpChg>
        <pc:grpChg chg="add del mod">
          <ac:chgData name="Paolo Cremonesi" userId="13d14639-f1b0-4e38-a368-517891c8e680" providerId="ADAL" clId="{8F681696-C12D-4A0B-B42C-62DFC1593A7F}" dt="2023-05-26T14:46:48.715" v="4795" actId="21"/>
          <ac:grpSpMkLst>
            <pc:docMk/>
            <pc:sldMk cId="2471218065" sldId="340"/>
            <ac:grpSpMk id="30" creationId="{A5087589-6179-9CEC-CA27-28D109B84F6A}"/>
          </ac:grpSpMkLst>
        </pc:grpChg>
        <pc:grpChg chg="add del mod">
          <ac:chgData name="Paolo Cremonesi" userId="13d14639-f1b0-4e38-a368-517891c8e680" providerId="ADAL" clId="{8F681696-C12D-4A0B-B42C-62DFC1593A7F}" dt="2023-05-26T14:48:10.048" v="4867" actId="21"/>
          <ac:grpSpMkLst>
            <pc:docMk/>
            <pc:sldMk cId="2471218065" sldId="340"/>
            <ac:grpSpMk id="42" creationId="{5B09BB7F-3FB1-0220-DEA2-1B9DB470F5B8}"/>
          </ac:grpSpMkLst>
        </pc:grpChg>
        <pc:grpChg chg="del mod">
          <ac:chgData name="Paolo Cremonesi" userId="13d14639-f1b0-4e38-a368-517891c8e680" providerId="ADAL" clId="{8F681696-C12D-4A0B-B42C-62DFC1593A7F}" dt="2023-05-26T14:45:11.772" v="4751" actId="165"/>
          <ac:grpSpMkLst>
            <pc:docMk/>
            <pc:sldMk cId="2471218065" sldId="340"/>
            <ac:grpSpMk id="45" creationId="{4CF501C1-A84A-BAA0-E991-B19CF9BEF76C}"/>
          </ac:grpSpMkLst>
        </pc:grpChg>
        <pc:grpChg chg="add del mod">
          <ac:chgData name="Paolo Cremonesi" userId="13d14639-f1b0-4e38-a368-517891c8e680" providerId="ADAL" clId="{8F681696-C12D-4A0B-B42C-62DFC1593A7F}" dt="2023-05-26T14:47:58.407" v="4816" actId="478"/>
          <ac:grpSpMkLst>
            <pc:docMk/>
            <pc:sldMk cId="2471218065" sldId="340"/>
            <ac:grpSpMk id="55" creationId="{457F3CEF-AB93-1FBD-5211-FFE77673D53C}"/>
          </ac:grpSpMkLst>
        </pc:grpChg>
        <pc:grpChg chg="add del mod">
          <ac:chgData name="Paolo Cremonesi" userId="13d14639-f1b0-4e38-a368-517891c8e680" providerId="ADAL" clId="{8F681696-C12D-4A0B-B42C-62DFC1593A7F}" dt="2023-05-26T14:47:12.247" v="4803" actId="21"/>
          <ac:grpSpMkLst>
            <pc:docMk/>
            <pc:sldMk cId="2471218065" sldId="340"/>
            <ac:grpSpMk id="66" creationId="{F23EB5CB-EB5D-9EAE-113F-A6FBE8E32E25}"/>
          </ac:grpSpMkLst>
        </pc:grpChg>
        <pc:grpChg chg="add del mod">
          <ac:chgData name="Paolo Cremonesi" userId="13d14639-f1b0-4e38-a368-517891c8e680" providerId="ADAL" clId="{8F681696-C12D-4A0B-B42C-62DFC1593A7F}" dt="2023-05-26T14:47:28.504" v="4805" actId="21"/>
          <ac:grpSpMkLst>
            <pc:docMk/>
            <pc:sldMk cId="2471218065" sldId="340"/>
            <ac:grpSpMk id="77" creationId="{9D5049CE-BC02-4CAB-10E5-2422B787A78A}"/>
          </ac:grpSpMkLst>
        </pc:grpChg>
        <pc:grpChg chg="add del mod">
          <ac:chgData name="Paolo Cremonesi" userId="13d14639-f1b0-4e38-a368-517891c8e680" providerId="ADAL" clId="{8F681696-C12D-4A0B-B42C-62DFC1593A7F}" dt="2023-05-26T14:47:32.698" v="4808"/>
          <ac:grpSpMkLst>
            <pc:docMk/>
            <pc:sldMk cId="2471218065" sldId="340"/>
            <ac:grpSpMk id="88" creationId="{1B54A981-BCA4-15C0-34FA-5A280C3FBF65}"/>
          </ac:grpSpMkLst>
        </pc:grpChg>
        <pc:grpChg chg="add del mod">
          <ac:chgData name="Paolo Cremonesi" userId="13d14639-f1b0-4e38-a368-517891c8e680" providerId="ADAL" clId="{8F681696-C12D-4A0B-B42C-62DFC1593A7F}" dt="2023-05-26T14:47:57.837" v="4815"/>
          <ac:grpSpMkLst>
            <pc:docMk/>
            <pc:sldMk cId="2471218065" sldId="340"/>
            <ac:grpSpMk id="99" creationId="{AA0DA27E-1AFA-E601-464D-013E45908C73}"/>
          </ac:grpSpMkLst>
        </pc:grpChg>
        <pc:cxnChg chg="mod">
          <ac:chgData name="Paolo Cremonesi" userId="13d14639-f1b0-4e38-a368-517891c8e680" providerId="ADAL" clId="{8F681696-C12D-4A0B-B42C-62DFC1593A7F}" dt="2023-05-26T14:14:49.159" v="4503" actId="21"/>
          <ac:cxnSpMkLst>
            <pc:docMk/>
            <pc:sldMk cId="2471218065" sldId="340"/>
            <ac:cxnSpMk id="10" creationId="{E043DC8B-FB24-20FC-954C-9E7CAA6127EE}"/>
          </ac:cxnSpMkLst>
        </pc:cxnChg>
        <pc:cxnChg chg="mod topLvl">
          <ac:chgData name="Paolo Cremonesi" userId="13d14639-f1b0-4e38-a368-517891c8e680" providerId="ADAL" clId="{8F681696-C12D-4A0B-B42C-62DFC1593A7F}" dt="2023-05-26T14:46:18.088" v="4789" actId="478"/>
          <ac:cxnSpMkLst>
            <pc:docMk/>
            <pc:sldMk cId="2471218065" sldId="340"/>
            <ac:cxnSpMk id="11" creationId="{1F60A4B7-0454-B810-D205-A801D87F8A72}"/>
          </ac:cxnSpMkLst>
        </pc:cxnChg>
        <pc:cxnChg chg="mod">
          <ac:chgData name="Paolo Cremonesi" userId="13d14639-f1b0-4e38-a368-517891c8e680" providerId="ADAL" clId="{8F681696-C12D-4A0B-B42C-62DFC1593A7F}" dt="2023-05-26T14:14:49.159" v="4503" actId="21"/>
          <ac:cxnSpMkLst>
            <pc:docMk/>
            <pc:sldMk cId="2471218065" sldId="340"/>
            <ac:cxnSpMk id="15" creationId="{2E9C1F5C-F833-E46D-CAA4-F4C152CFB411}"/>
          </ac:cxnSpMkLst>
        </pc:cxnChg>
        <pc:cxnChg chg="mod">
          <ac:chgData name="Paolo Cremonesi" userId="13d14639-f1b0-4e38-a368-517891c8e680" providerId="ADAL" clId="{8F681696-C12D-4A0B-B42C-62DFC1593A7F}" dt="2023-05-26T14:14:49.159" v="4503" actId="21"/>
          <ac:cxnSpMkLst>
            <pc:docMk/>
            <pc:sldMk cId="2471218065" sldId="340"/>
            <ac:cxnSpMk id="16" creationId="{669E55EB-017E-CAB0-7409-0FB135BEE943}"/>
          </ac:cxnSpMkLst>
        </pc:cxnChg>
        <pc:cxnChg chg="mod">
          <ac:chgData name="Paolo Cremonesi" userId="13d14639-f1b0-4e38-a368-517891c8e680" providerId="ADAL" clId="{8F681696-C12D-4A0B-B42C-62DFC1593A7F}" dt="2023-05-26T14:14:49.159" v="4503" actId="21"/>
          <ac:cxnSpMkLst>
            <pc:docMk/>
            <pc:sldMk cId="2471218065" sldId="340"/>
            <ac:cxnSpMk id="19" creationId="{596DB1ED-B58F-507F-E183-5FF408A9FF35}"/>
          </ac:cxnSpMkLst>
        </pc:cxnChg>
        <pc:cxnChg chg="mod topLvl">
          <ac:chgData name="Paolo Cremonesi" userId="13d14639-f1b0-4e38-a368-517891c8e680" providerId="ADAL" clId="{8F681696-C12D-4A0B-B42C-62DFC1593A7F}" dt="2023-05-26T14:46:18.088" v="4789" actId="478"/>
          <ac:cxnSpMkLst>
            <pc:docMk/>
            <pc:sldMk cId="2471218065" sldId="340"/>
            <ac:cxnSpMk id="22" creationId="{7FD8CCE5-5423-E180-7F1E-12A08A9B8300}"/>
          </ac:cxnSpMkLst>
        </pc:cxnChg>
        <pc:cxnChg chg="mod topLvl">
          <ac:chgData name="Paolo Cremonesi" userId="13d14639-f1b0-4e38-a368-517891c8e680" providerId="ADAL" clId="{8F681696-C12D-4A0B-B42C-62DFC1593A7F}" dt="2023-05-26T14:46:18.088" v="4789" actId="478"/>
          <ac:cxnSpMkLst>
            <pc:docMk/>
            <pc:sldMk cId="2471218065" sldId="340"/>
            <ac:cxnSpMk id="24" creationId="{5C663469-54BC-8547-2002-3AA7C9F5A307}"/>
          </ac:cxnSpMkLst>
        </pc:cxnChg>
        <pc:cxnChg chg="mod topLvl">
          <ac:chgData name="Paolo Cremonesi" userId="13d14639-f1b0-4e38-a368-517891c8e680" providerId="ADAL" clId="{8F681696-C12D-4A0B-B42C-62DFC1593A7F}" dt="2023-05-26T14:46:18.088" v="4789" actId="478"/>
          <ac:cxnSpMkLst>
            <pc:docMk/>
            <pc:sldMk cId="2471218065" sldId="340"/>
            <ac:cxnSpMk id="27" creationId="{44DBFDD2-5E8A-016B-A561-DE27284866FE}"/>
          </ac:cxnSpMkLst>
        </pc:cxnChg>
        <pc:cxnChg chg="mod">
          <ac:chgData name="Paolo Cremonesi" userId="13d14639-f1b0-4e38-a368-517891c8e680" providerId="ADAL" clId="{8F681696-C12D-4A0B-B42C-62DFC1593A7F}" dt="2023-05-26T14:46:48.715" v="4795" actId="21"/>
          <ac:cxnSpMkLst>
            <pc:docMk/>
            <pc:sldMk cId="2471218065" sldId="340"/>
            <ac:cxnSpMk id="32" creationId="{AFA47119-D360-F5E1-BBBB-20D0C1949A46}"/>
          </ac:cxnSpMkLst>
        </pc:cxnChg>
        <pc:cxnChg chg="mod">
          <ac:chgData name="Paolo Cremonesi" userId="13d14639-f1b0-4e38-a368-517891c8e680" providerId="ADAL" clId="{8F681696-C12D-4A0B-B42C-62DFC1593A7F}" dt="2023-05-26T14:46:48.715" v="4795" actId="21"/>
          <ac:cxnSpMkLst>
            <pc:docMk/>
            <pc:sldMk cId="2471218065" sldId="340"/>
            <ac:cxnSpMk id="35" creationId="{F9964176-B5CF-3F00-30C2-968B1E990E90}"/>
          </ac:cxnSpMkLst>
        </pc:cxnChg>
        <pc:cxnChg chg="mod">
          <ac:chgData name="Paolo Cremonesi" userId="13d14639-f1b0-4e38-a368-517891c8e680" providerId="ADAL" clId="{8F681696-C12D-4A0B-B42C-62DFC1593A7F}" dt="2023-05-26T14:46:48.715" v="4795" actId="21"/>
          <ac:cxnSpMkLst>
            <pc:docMk/>
            <pc:sldMk cId="2471218065" sldId="340"/>
            <ac:cxnSpMk id="36" creationId="{F6CAC920-9152-1105-3866-BA6638E9B198}"/>
          </ac:cxnSpMkLst>
        </pc:cxnChg>
        <pc:cxnChg chg="mod">
          <ac:chgData name="Paolo Cremonesi" userId="13d14639-f1b0-4e38-a368-517891c8e680" providerId="ADAL" clId="{8F681696-C12D-4A0B-B42C-62DFC1593A7F}" dt="2023-05-26T14:46:48.715" v="4795" actId="21"/>
          <ac:cxnSpMkLst>
            <pc:docMk/>
            <pc:sldMk cId="2471218065" sldId="340"/>
            <ac:cxnSpMk id="39" creationId="{AD190A65-E24C-DD59-4A99-712F0A6E1F61}"/>
          </ac:cxnSpMkLst>
        </pc:cxnChg>
        <pc:cxnChg chg="mod">
          <ac:chgData name="Paolo Cremonesi" userId="13d14639-f1b0-4e38-a368-517891c8e680" providerId="ADAL" clId="{8F681696-C12D-4A0B-B42C-62DFC1593A7F}" dt="2023-05-26T14:48:10.048" v="4867" actId="21"/>
          <ac:cxnSpMkLst>
            <pc:docMk/>
            <pc:sldMk cId="2471218065" sldId="340"/>
            <ac:cxnSpMk id="43" creationId="{8B8C920A-01BB-AADF-853A-08E46D98CAC0}"/>
          </ac:cxnSpMkLst>
        </pc:cxnChg>
        <pc:cxnChg chg="mod">
          <ac:chgData name="Paolo Cremonesi" userId="13d14639-f1b0-4e38-a368-517891c8e680" providerId="ADAL" clId="{8F681696-C12D-4A0B-B42C-62DFC1593A7F}" dt="2023-05-26T14:48:10.048" v="4867" actId="21"/>
          <ac:cxnSpMkLst>
            <pc:docMk/>
            <pc:sldMk cId="2471218065" sldId="340"/>
            <ac:cxnSpMk id="48" creationId="{0EBF0B81-9A97-74CB-B518-90D3DF91EF75}"/>
          </ac:cxnSpMkLst>
        </pc:cxnChg>
        <pc:cxnChg chg="mod">
          <ac:chgData name="Paolo Cremonesi" userId="13d14639-f1b0-4e38-a368-517891c8e680" providerId="ADAL" clId="{8F681696-C12D-4A0B-B42C-62DFC1593A7F}" dt="2023-05-26T14:48:10.048" v="4867" actId="21"/>
          <ac:cxnSpMkLst>
            <pc:docMk/>
            <pc:sldMk cId="2471218065" sldId="340"/>
            <ac:cxnSpMk id="49" creationId="{121E3C8D-D3C3-F267-5868-D1455DE6F0AB}"/>
          </ac:cxnSpMkLst>
        </pc:cxnChg>
        <pc:cxnChg chg="mod">
          <ac:chgData name="Paolo Cremonesi" userId="13d14639-f1b0-4e38-a368-517891c8e680" providerId="ADAL" clId="{8F681696-C12D-4A0B-B42C-62DFC1593A7F}" dt="2023-05-26T14:48:10.048" v="4867" actId="21"/>
          <ac:cxnSpMkLst>
            <pc:docMk/>
            <pc:sldMk cId="2471218065" sldId="340"/>
            <ac:cxnSpMk id="52" creationId="{6AFED2D6-F95D-103A-383F-CA6169BB926D}"/>
          </ac:cxnSpMkLst>
        </pc:cxnChg>
        <pc:cxnChg chg="mod">
          <ac:chgData name="Paolo Cremonesi" userId="13d14639-f1b0-4e38-a368-517891c8e680" providerId="ADAL" clId="{8F681696-C12D-4A0B-B42C-62DFC1593A7F}" dt="2023-05-26T14:47:58.407" v="4816" actId="478"/>
          <ac:cxnSpMkLst>
            <pc:docMk/>
            <pc:sldMk cId="2471218065" sldId="340"/>
            <ac:cxnSpMk id="56" creationId="{6F787A28-2515-644A-0FB3-E900C1D47CAA}"/>
          </ac:cxnSpMkLst>
        </pc:cxnChg>
        <pc:cxnChg chg="mod">
          <ac:chgData name="Paolo Cremonesi" userId="13d14639-f1b0-4e38-a368-517891c8e680" providerId="ADAL" clId="{8F681696-C12D-4A0B-B42C-62DFC1593A7F}" dt="2023-05-26T14:47:58.407" v="4816" actId="478"/>
          <ac:cxnSpMkLst>
            <pc:docMk/>
            <pc:sldMk cId="2471218065" sldId="340"/>
            <ac:cxnSpMk id="59" creationId="{2542EA9B-6DC8-BCA4-F073-0FD39BF3E4CB}"/>
          </ac:cxnSpMkLst>
        </pc:cxnChg>
        <pc:cxnChg chg="mod">
          <ac:chgData name="Paolo Cremonesi" userId="13d14639-f1b0-4e38-a368-517891c8e680" providerId="ADAL" clId="{8F681696-C12D-4A0B-B42C-62DFC1593A7F}" dt="2023-05-26T14:47:58.407" v="4816" actId="478"/>
          <ac:cxnSpMkLst>
            <pc:docMk/>
            <pc:sldMk cId="2471218065" sldId="340"/>
            <ac:cxnSpMk id="60" creationId="{E4AF56B8-ED79-B980-ED88-DA6ED48B2F85}"/>
          </ac:cxnSpMkLst>
        </pc:cxnChg>
        <pc:cxnChg chg="mod">
          <ac:chgData name="Paolo Cremonesi" userId="13d14639-f1b0-4e38-a368-517891c8e680" providerId="ADAL" clId="{8F681696-C12D-4A0B-B42C-62DFC1593A7F}" dt="2023-05-26T14:47:58.407" v="4816" actId="478"/>
          <ac:cxnSpMkLst>
            <pc:docMk/>
            <pc:sldMk cId="2471218065" sldId="340"/>
            <ac:cxnSpMk id="63" creationId="{C2FEAAAC-B907-C13A-0E72-B5D0D758488E}"/>
          </ac:cxnSpMkLst>
        </pc:cxnChg>
        <pc:cxnChg chg="mod">
          <ac:chgData name="Paolo Cremonesi" userId="13d14639-f1b0-4e38-a368-517891c8e680" providerId="ADAL" clId="{8F681696-C12D-4A0B-B42C-62DFC1593A7F}" dt="2023-05-26T14:47:12.247" v="4803" actId="21"/>
          <ac:cxnSpMkLst>
            <pc:docMk/>
            <pc:sldMk cId="2471218065" sldId="340"/>
            <ac:cxnSpMk id="67" creationId="{42B8A6F6-BABE-A0FF-BBEC-2BAE4BC0128C}"/>
          </ac:cxnSpMkLst>
        </pc:cxnChg>
        <pc:cxnChg chg="mod">
          <ac:chgData name="Paolo Cremonesi" userId="13d14639-f1b0-4e38-a368-517891c8e680" providerId="ADAL" clId="{8F681696-C12D-4A0B-B42C-62DFC1593A7F}" dt="2023-05-26T14:47:12.247" v="4803" actId="21"/>
          <ac:cxnSpMkLst>
            <pc:docMk/>
            <pc:sldMk cId="2471218065" sldId="340"/>
            <ac:cxnSpMk id="70" creationId="{46FD7803-CAA3-0E69-7281-0301632F8A6B}"/>
          </ac:cxnSpMkLst>
        </pc:cxnChg>
        <pc:cxnChg chg="mod">
          <ac:chgData name="Paolo Cremonesi" userId="13d14639-f1b0-4e38-a368-517891c8e680" providerId="ADAL" clId="{8F681696-C12D-4A0B-B42C-62DFC1593A7F}" dt="2023-05-26T14:47:12.247" v="4803" actId="21"/>
          <ac:cxnSpMkLst>
            <pc:docMk/>
            <pc:sldMk cId="2471218065" sldId="340"/>
            <ac:cxnSpMk id="71" creationId="{83C24CC7-D19A-69C5-568F-1669209A18C2}"/>
          </ac:cxnSpMkLst>
        </pc:cxnChg>
        <pc:cxnChg chg="mod">
          <ac:chgData name="Paolo Cremonesi" userId="13d14639-f1b0-4e38-a368-517891c8e680" providerId="ADAL" clId="{8F681696-C12D-4A0B-B42C-62DFC1593A7F}" dt="2023-05-26T14:47:12.247" v="4803" actId="21"/>
          <ac:cxnSpMkLst>
            <pc:docMk/>
            <pc:sldMk cId="2471218065" sldId="340"/>
            <ac:cxnSpMk id="74" creationId="{FBF1970A-FBFF-1FF4-E60F-C7D806548A24}"/>
          </ac:cxnSpMkLst>
        </pc:cxnChg>
        <pc:cxnChg chg="mod">
          <ac:chgData name="Paolo Cremonesi" userId="13d14639-f1b0-4e38-a368-517891c8e680" providerId="ADAL" clId="{8F681696-C12D-4A0B-B42C-62DFC1593A7F}" dt="2023-05-26T14:47:28.504" v="4805" actId="21"/>
          <ac:cxnSpMkLst>
            <pc:docMk/>
            <pc:sldMk cId="2471218065" sldId="340"/>
            <ac:cxnSpMk id="78" creationId="{A225E7DB-29E7-D979-FA7E-098D3D4CF6E3}"/>
          </ac:cxnSpMkLst>
        </pc:cxnChg>
        <pc:cxnChg chg="mod">
          <ac:chgData name="Paolo Cremonesi" userId="13d14639-f1b0-4e38-a368-517891c8e680" providerId="ADAL" clId="{8F681696-C12D-4A0B-B42C-62DFC1593A7F}" dt="2023-05-26T14:47:28.504" v="4805" actId="21"/>
          <ac:cxnSpMkLst>
            <pc:docMk/>
            <pc:sldMk cId="2471218065" sldId="340"/>
            <ac:cxnSpMk id="81" creationId="{AEB7DBCA-299D-5DBA-A193-A483EEB5E33F}"/>
          </ac:cxnSpMkLst>
        </pc:cxnChg>
        <pc:cxnChg chg="mod">
          <ac:chgData name="Paolo Cremonesi" userId="13d14639-f1b0-4e38-a368-517891c8e680" providerId="ADAL" clId="{8F681696-C12D-4A0B-B42C-62DFC1593A7F}" dt="2023-05-26T14:47:28.504" v="4805" actId="21"/>
          <ac:cxnSpMkLst>
            <pc:docMk/>
            <pc:sldMk cId="2471218065" sldId="340"/>
            <ac:cxnSpMk id="82" creationId="{EF64B831-CBDB-328B-EFE7-C3F1AF939E10}"/>
          </ac:cxnSpMkLst>
        </pc:cxnChg>
        <pc:cxnChg chg="mod">
          <ac:chgData name="Paolo Cremonesi" userId="13d14639-f1b0-4e38-a368-517891c8e680" providerId="ADAL" clId="{8F681696-C12D-4A0B-B42C-62DFC1593A7F}" dt="2023-05-26T14:47:28.504" v="4805" actId="21"/>
          <ac:cxnSpMkLst>
            <pc:docMk/>
            <pc:sldMk cId="2471218065" sldId="340"/>
            <ac:cxnSpMk id="85" creationId="{62FF7FAC-0534-00B9-EF16-37A682A9DF37}"/>
          </ac:cxnSpMkLst>
        </pc:cxnChg>
        <pc:cxnChg chg="mod">
          <ac:chgData name="Paolo Cremonesi" userId="13d14639-f1b0-4e38-a368-517891c8e680" providerId="ADAL" clId="{8F681696-C12D-4A0B-B42C-62DFC1593A7F}" dt="2023-05-26T14:47:31.237" v="4807"/>
          <ac:cxnSpMkLst>
            <pc:docMk/>
            <pc:sldMk cId="2471218065" sldId="340"/>
            <ac:cxnSpMk id="89" creationId="{A0773336-3F4D-B2B9-27DE-06E60481A685}"/>
          </ac:cxnSpMkLst>
        </pc:cxnChg>
        <pc:cxnChg chg="mod">
          <ac:chgData name="Paolo Cremonesi" userId="13d14639-f1b0-4e38-a368-517891c8e680" providerId="ADAL" clId="{8F681696-C12D-4A0B-B42C-62DFC1593A7F}" dt="2023-05-26T14:47:31.237" v="4807"/>
          <ac:cxnSpMkLst>
            <pc:docMk/>
            <pc:sldMk cId="2471218065" sldId="340"/>
            <ac:cxnSpMk id="92" creationId="{702FD771-C823-959A-43B5-11876076FA35}"/>
          </ac:cxnSpMkLst>
        </pc:cxnChg>
        <pc:cxnChg chg="mod">
          <ac:chgData name="Paolo Cremonesi" userId="13d14639-f1b0-4e38-a368-517891c8e680" providerId="ADAL" clId="{8F681696-C12D-4A0B-B42C-62DFC1593A7F}" dt="2023-05-26T14:47:31.237" v="4807"/>
          <ac:cxnSpMkLst>
            <pc:docMk/>
            <pc:sldMk cId="2471218065" sldId="340"/>
            <ac:cxnSpMk id="93" creationId="{3C667975-92A5-5688-F068-44E7EF65E844}"/>
          </ac:cxnSpMkLst>
        </pc:cxnChg>
        <pc:cxnChg chg="mod">
          <ac:chgData name="Paolo Cremonesi" userId="13d14639-f1b0-4e38-a368-517891c8e680" providerId="ADAL" clId="{8F681696-C12D-4A0B-B42C-62DFC1593A7F}" dt="2023-05-26T14:47:31.237" v="4807"/>
          <ac:cxnSpMkLst>
            <pc:docMk/>
            <pc:sldMk cId="2471218065" sldId="340"/>
            <ac:cxnSpMk id="96" creationId="{09B7447E-CBB3-A778-3470-54A4FFCB2374}"/>
          </ac:cxnSpMkLst>
        </pc:cxnChg>
        <pc:cxnChg chg="mod">
          <ac:chgData name="Paolo Cremonesi" userId="13d14639-f1b0-4e38-a368-517891c8e680" providerId="ADAL" clId="{8F681696-C12D-4A0B-B42C-62DFC1593A7F}" dt="2023-05-26T14:47:47.639" v="4814"/>
          <ac:cxnSpMkLst>
            <pc:docMk/>
            <pc:sldMk cId="2471218065" sldId="340"/>
            <ac:cxnSpMk id="100" creationId="{8D23D53C-CD6A-20CB-8D77-81BDB8CE7BB9}"/>
          </ac:cxnSpMkLst>
        </pc:cxnChg>
        <pc:cxnChg chg="mod">
          <ac:chgData name="Paolo Cremonesi" userId="13d14639-f1b0-4e38-a368-517891c8e680" providerId="ADAL" clId="{8F681696-C12D-4A0B-B42C-62DFC1593A7F}" dt="2023-05-26T14:47:47.639" v="4814"/>
          <ac:cxnSpMkLst>
            <pc:docMk/>
            <pc:sldMk cId="2471218065" sldId="340"/>
            <ac:cxnSpMk id="103" creationId="{C6178B59-041E-43E5-0DE5-50641B2BCCCA}"/>
          </ac:cxnSpMkLst>
        </pc:cxnChg>
        <pc:cxnChg chg="mod">
          <ac:chgData name="Paolo Cremonesi" userId="13d14639-f1b0-4e38-a368-517891c8e680" providerId="ADAL" clId="{8F681696-C12D-4A0B-B42C-62DFC1593A7F}" dt="2023-05-26T14:47:47.639" v="4814"/>
          <ac:cxnSpMkLst>
            <pc:docMk/>
            <pc:sldMk cId="2471218065" sldId="340"/>
            <ac:cxnSpMk id="104" creationId="{B63C6C65-A94D-AE84-C012-333BB6FB9BEC}"/>
          </ac:cxnSpMkLst>
        </pc:cxnChg>
        <pc:cxnChg chg="mod">
          <ac:chgData name="Paolo Cremonesi" userId="13d14639-f1b0-4e38-a368-517891c8e680" providerId="ADAL" clId="{8F681696-C12D-4A0B-B42C-62DFC1593A7F}" dt="2023-05-26T14:47:47.639" v="4814"/>
          <ac:cxnSpMkLst>
            <pc:docMk/>
            <pc:sldMk cId="2471218065" sldId="340"/>
            <ac:cxnSpMk id="107" creationId="{E356970C-1428-8249-222D-B05D77C7CA03}"/>
          </ac:cxnSpMkLst>
        </pc:cxnChg>
      </pc:sldChg>
      <pc:sldChg chg="addSp delSp modSp add mod modClrScheme chgLayout">
        <pc:chgData name="Paolo Cremonesi" userId="13d14639-f1b0-4e38-a368-517891c8e680" providerId="ADAL" clId="{8F681696-C12D-4A0B-B42C-62DFC1593A7F}" dt="2023-05-28T20:37:58.371" v="11232" actId="20577"/>
        <pc:sldMkLst>
          <pc:docMk/>
          <pc:sldMk cId="3514340681" sldId="341"/>
        </pc:sldMkLst>
        <pc:spChg chg="mod ord">
          <ac:chgData name="Paolo Cremonesi" userId="13d14639-f1b0-4e38-a368-517891c8e680" providerId="ADAL" clId="{8F681696-C12D-4A0B-B42C-62DFC1593A7F}" dt="2023-05-26T14:56:26.165" v="5113" actId="20577"/>
          <ac:spMkLst>
            <pc:docMk/>
            <pc:sldMk cId="3514340681" sldId="341"/>
            <ac:spMk id="2" creationId="{DC4B2F0C-E950-5CDE-18B1-9D529492B0A0}"/>
          </ac:spMkLst>
        </pc:spChg>
        <pc:spChg chg="del mod">
          <ac:chgData name="Paolo Cremonesi" userId="13d14639-f1b0-4e38-a368-517891c8e680" providerId="ADAL" clId="{8F681696-C12D-4A0B-B42C-62DFC1593A7F}" dt="2023-05-26T14:12:01.174" v="4470" actId="478"/>
          <ac:spMkLst>
            <pc:docMk/>
            <pc:sldMk cId="3514340681" sldId="341"/>
            <ac:spMk id="3" creationId="{6C978A54-78D8-D664-D441-8682F7ABC9F4}"/>
          </ac:spMkLst>
        </pc:spChg>
        <pc:spChg chg="mod ord">
          <ac:chgData name="Paolo Cremonesi" userId="13d14639-f1b0-4e38-a368-517891c8e680" providerId="ADAL" clId="{8F681696-C12D-4A0B-B42C-62DFC1593A7F}" dt="2023-05-26T14:43:49.102" v="4734" actId="700"/>
          <ac:spMkLst>
            <pc:docMk/>
            <pc:sldMk cId="3514340681" sldId="341"/>
            <ac:spMk id="4" creationId="{D74102C0-A229-4E98-C390-5A72DBDB4981}"/>
          </ac:spMkLst>
        </pc:spChg>
        <pc:spChg chg="mod ord">
          <ac:chgData name="Paolo Cremonesi" userId="13d14639-f1b0-4e38-a368-517891c8e680" providerId="ADAL" clId="{8F681696-C12D-4A0B-B42C-62DFC1593A7F}" dt="2023-05-26T14:43:49.102" v="4734" actId="700"/>
          <ac:spMkLst>
            <pc:docMk/>
            <pc:sldMk cId="3514340681" sldId="341"/>
            <ac:spMk id="5" creationId="{895E522E-FB73-73C5-0A53-AC2E55FC159A}"/>
          </ac:spMkLst>
        </pc:spChg>
        <pc:spChg chg="mod ord">
          <ac:chgData name="Paolo Cremonesi" userId="13d14639-f1b0-4e38-a368-517891c8e680" providerId="ADAL" clId="{8F681696-C12D-4A0B-B42C-62DFC1593A7F}" dt="2023-05-26T14:43:49.102" v="4734" actId="700"/>
          <ac:spMkLst>
            <pc:docMk/>
            <pc:sldMk cId="3514340681" sldId="341"/>
            <ac:spMk id="6" creationId="{DD418784-36DF-767A-E99C-15B2F859FB22}"/>
          </ac:spMkLst>
        </pc:spChg>
        <pc:spChg chg="add mod ord">
          <ac:chgData name="Paolo Cremonesi" userId="13d14639-f1b0-4e38-a368-517891c8e680" providerId="ADAL" clId="{8F681696-C12D-4A0B-B42C-62DFC1593A7F}" dt="2023-05-28T20:37:58.371" v="11232" actId="20577"/>
          <ac:spMkLst>
            <pc:docMk/>
            <pc:sldMk cId="3514340681" sldId="341"/>
            <ac:spMk id="7" creationId="{1835CEC6-2A86-D2C3-CB5A-5671EF32DC5F}"/>
          </ac:spMkLst>
        </pc:spChg>
        <pc:spChg chg="mod topLvl">
          <ac:chgData name="Paolo Cremonesi" userId="13d14639-f1b0-4e38-a368-517891c8e680" providerId="ADAL" clId="{8F681696-C12D-4A0B-B42C-62DFC1593A7F}" dt="2023-05-26T14:41:52.002" v="4696" actId="164"/>
          <ac:spMkLst>
            <pc:docMk/>
            <pc:sldMk cId="3514340681" sldId="341"/>
            <ac:spMk id="10" creationId="{4367AAD6-23FF-F1D7-4709-E0D37005CB7D}"/>
          </ac:spMkLst>
        </pc:spChg>
        <pc:spChg chg="mod">
          <ac:chgData name="Paolo Cremonesi" userId="13d14639-f1b0-4e38-a368-517891c8e680" providerId="ADAL" clId="{8F681696-C12D-4A0B-B42C-62DFC1593A7F}" dt="2023-05-26T09:55:50.218" v="1965" actId="20577"/>
          <ac:spMkLst>
            <pc:docMk/>
            <pc:sldMk cId="3514340681" sldId="341"/>
            <ac:spMk id="12" creationId="{625B65DD-2CBC-8E58-787D-07CD1BC3D75D}"/>
          </ac:spMkLst>
        </pc:spChg>
        <pc:spChg chg="mod topLvl">
          <ac:chgData name="Paolo Cremonesi" userId="13d14639-f1b0-4e38-a368-517891c8e680" providerId="ADAL" clId="{8F681696-C12D-4A0B-B42C-62DFC1593A7F}" dt="2023-05-26T14:41:52.002" v="4696" actId="164"/>
          <ac:spMkLst>
            <pc:docMk/>
            <pc:sldMk cId="3514340681" sldId="341"/>
            <ac:spMk id="13" creationId="{9EC396D0-05A3-C757-4A00-622AC32495BF}"/>
          </ac:spMkLst>
        </pc:spChg>
        <pc:spChg chg="mod topLvl">
          <ac:chgData name="Paolo Cremonesi" userId="13d14639-f1b0-4e38-a368-517891c8e680" providerId="ADAL" clId="{8F681696-C12D-4A0B-B42C-62DFC1593A7F}" dt="2023-05-26T14:41:52.002" v="4696" actId="164"/>
          <ac:spMkLst>
            <pc:docMk/>
            <pc:sldMk cId="3514340681" sldId="341"/>
            <ac:spMk id="16" creationId="{29CE0EE1-E686-A7D8-3B97-06C51DA4F74D}"/>
          </ac:spMkLst>
        </pc:spChg>
        <pc:spChg chg="mod topLvl">
          <ac:chgData name="Paolo Cremonesi" userId="13d14639-f1b0-4e38-a368-517891c8e680" providerId="ADAL" clId="{8F681696-C12D-4A0B-B42C-62DFC1593A7F}" dt="2023-05-26T14:41:52.002" v="4696" actId="164"/>
          <ac:spMkLst>
            <pc:docMk/>
            <pc:sldMk cId="3514340681" sldId="341"/>
            <ac:spMk id="17" creationId="{EA939228-5E80-48CF-251B-2881501C1055}"/>
          </ac:spMkLst>
        </pc:spChg>
        <pc:spChg chg="mod topLvl">
          <ac:chgData name="Paolo Cremonesi" userId="13d14639-f1b0-4e38-a368-517891c8e680" providerId="ADAL" clId="{8F681696-C12D-4A0B-B42C-62DFC1593A7F}" dt="2023-05-26T14:41:52.002" v="4696" actId="164"/>
          <ac:spMkLst>
            <pc:docMk/>
            <pc:sldMk cId="3514340681" sldId="341"/>
            <ac:spMk id="19" creationId="{0702E9E9-4E91-8F8A-341B-332C7479B4E4}"/>
          </ac:spMkLst>
        </pc:spChg>
        <pc:spChg chg="mod topLvl">
          <ac:chgData name="Paolo Cremonesi" userId="13d14639-f1b0-4e38-a368-517891c8e680" providerId="ADAL" clId="{8F681696-C12D-4A0B-B42C-62DFC1593A7F}" dt="2023-05-26T14:41:52.002" v="4696" actId="164"/>
          <ac:spMkLst>
            <pc:docMk/>
            <pc:sldMk cId="3514340681" sldId="341"/>
            <ac:spMk id="20" creationId="{DC9D549F-631C-0C5D-AA75-11D3EA340F4D}"/>
          </ac:spMkLst>
        </pc:spChg>
        <pc:spChg chg="mod">
          <ac:chgData name="Paolo Cremonesi" userId="13d14639-f1b0-4e38-a368-517891c8e680" providerId="ADAL" clId="{8F681696-C12D-4A0B-B42C-62DFC1593A7F}" dt="2023-05-26T09:55:50.218" v="1965" actId="20577"/>
          <ac:spMkLst>
            <pc:docMk/>
            <pc:sldMk cId="3514340681" sldId="341"/>
            <ac:spMk id="21" creationId="{D7648E65-EA8B-1BFE-E91E-864D16ADC740}"/>
          </ac:spMkLst>
        </pc:spChg>
        <pc:spChg chg="mod">
          <ac:chgData name="Paolo Cremonesi" userId="13d14639-f1b0-4e38-a368-517891c8e680" providerId="ADAL" clId="{8F681696-C12D-4A0B-B42C-62DFC1593A7F}" dt="2023-05-26T09:55:50.218" v="1965" actId="20577"/>
          <ac:spMkLst>
            <pc:docMk/>
            <pc:sldMk cId="3514340681" sldId="341"/>
            <ac:spMk id="25" creationId="{08B1CEF7-CC18-A74E-1B38-C736FFE81ADC}"/>
          </ac:spMkLst>
        </pc:spChg>
        <pc:spChg chg="mod">
          <ac:chgData name="Paolo Cremonesi" userId="13d14639-f1b0-4e38-a368-517891c8e680" providerId="ADAL" clId="{8F681696-C12D-4A0B-B42C-62DFC1593A7F}" dt="2023-05-26T09:55:50.218" v="1965" actId="20577"/>
          <ac:spMkLst>
            <pc:docMk/>
            <pc:sldMk cId="3514340681" sldId="341"/>
            <ac:spMk id="26" creationId="{6A68B0A8-5B6E-D0F2-E923-EB46502B6CD2}"/>
          </ac:spMkLst>
        </pc:spChg>
        <pc:spChg chg="mod">
          <ac:chgData name="Paolo Cremonesi" userId="13d14639-f1b0-4e38-a368-517891c8e680" providerId="ADAL" clId="{8F681696-C12D-4A0B-B42C-62DFC1593A7F}" dt="2023-05-26T09:55:50.218" v="1965" actId="20577"/>
          <ac:spMkLst>
            <pc:docMk/>
            <pc:sldMk cId="3514340681" sldId="341"/>
            <ac:spMk id="29" creationId="{E3814C51-2901-1EFA-A993-B7042AC780BE}"/>
          </ac:spMkLst>
        </pc:spChg>
        <pc:spChg chg="mod">
          <ac:chgData name="Paolo Cremonesi" userId="13d14639-f1b0-4e38-a368-517891c8e680" providerId="ADAL" clId="{8F681696-C12D-4A0B-B42C-62DFC1593A7F}" dt="2023-05-26T09:55:50.218" v="1965" actId="20577"/>
          <ac:spMkLst>
            <pc:docMk/>
            <pc:sldMk cId="3514340681" sldId="341"/>
            <ac:spMk id="31" creationId="{0AE08E7C-3B9A-A77C-1C4A-432494E2E61D}"/>
          </ac:spMkLst>
        </pc:spChg>
        <pc:spChg chg="mod topLvl">
          <ac:chgData name="Paolo Cremonesi" userId="13d14639-f1b0-4e38-a368-517891c8e680" providerId="ADAL" clId="{8F681696-C12D-4A0B-B42C-62DFC1593A7F}" dt="2023-05-26T14:45:45.393" v="4781" actId="164"/>
          <ac:spMkLst>
            <pc:docMk/>
            <pc:sldMk cId="3514340681" sldId="341"/>
            <ac:spMk id="32" creationId="{CFE73FB7-C8C0-911A-AFBB-8D24AB0A286C}"/>
          </ac:spMkLst>
        </pc:spChg>
        <pc:spChg chg="mod topLvl">
          <ac:chgData name="Paolo Cremonesi" userId="13d14639-f1b0-4e38-a368-517891c8e680" providerId="ADAL" clId="{8F681696-C12D-4A0B-B42C-62DFC1593A7F}" dt="2023-05-26T14:45:45.393" v="4781" actId="164"/>
          <ac:spMkLst>
            <pc:docMk/>
            <pc:sldMk cId="3514340681" sldId="341"/>
            <ac:spMk id="33" creationId="{32038920-E397-E2EB-5E12-74A0144BA890}"/>
          </ac:spMkLst>
        </pc:spChg>
        <pc:spChg chg="mod topLvl">
          <ac:chgData name="Paolo Cremonesi" userId="13d14639-f1b0-4e38-a368-517891c8e680" providerId="ADAL" clId="{8F681696-C12D-4A0B-B42C-62DFC1593A7F}" dt="2023-05-26T14:45:45.393" v="4781" actId="164"/>
          <ac:spMkLst>
            <pc:docMk/>
            <pc:sldMk cId="3514340681" sldId="341"/>
            <ac:spMk id="36" creationId="{2FA09105-CD6B-CCD8-E2DC-FD691DD8F53E}"/>
          </ac:spMkLst>
        </pc:spChg>
        <pc:spChg chg="mod topLvl">
          <ac:chgData name="Paolo Cremonesi" userId="13d14639-f1b0-4e38-a368-517891c8e680" providerId="ADAL" clId="{8F681696-C12D-4A0B-B42C-62DFC1593A7F}" dt="2023-05-26T14:45:45.393" v="4781" actId="164"/>
          <ac:spMkLst>
            <pc:docMk/>
            <pc:sldMk cId="3514340681" sldId="341"/>
            <ac:spMk id="37" creationId="{BB5C1EBC-2F20-9A8B-4B5B-EB6FAFF198BD}"/>
          </ac:spMkLst>
        </pc:spChg>
        <pc:spChg chg="mod topLvl">
          <ac:chgData name="Paolo Cremonesi" userId="13d14639-f1b0-4e38-a368-517891c8e680" providerId="ADAL" clId="{8F681696-C12D-4A0B-B42C-62DFC1593A7F}" dt="2023-05-26T14:45:45.393" v="4781" actId="164"/>
          <ac:spMkLst>
            <pc:docMk/>
            <pc:sldMk cId="3514340681" sldId="341"/>
            <ac:spMk id="39" creationId="{A8FC3435-E6BA-C073-9BA2-EDB9FBFBD9ED}"/>
          </ac:spMkLst>
        </pc:spChg>
        <pc:spChg chg="mod topLvl">
          <ac:chgData name="Paolo Cremonesi" userId="13d14639-f1b0-4e38-a368-517891c8e680" providerId="ADAL" clId="{8F681696-C12D-4A0B-B42C-62DFC1593A7F}" dt="2023-05-26T14:45:45.393" v="4781" actId="164"/>
          <ac:spMkLst>
            <pc:docMk/>
            <pc:sldMk cId="3514340681" sldId="341"/>
            <ac:spMk id="40" creationId="{ED6A8CF8-8B72-6476-30DA-773291F2B3B3}"/>
          </ac:spMkLst>
        </pc:spChg>
        <pc:spChg chg="del mod">
          <ac:chgData name="Paolo Cremonesi" userId="13d14639-f1b0-4e38-a368-517891c8e680" providerId="ADAL" clId="{8F681696-C12D-4A0B-B42C-62DFC1593A7F}" dt="2023-05-26T14:16:22.477" v="4526" actId="478"/>
          <ac:spMkLst>
            <pc:docMk/>
            <pc:sldMk cId="3514340681" sldId="341"/>
            <ac:spMk id="44" creationId="{5761DADD-9FFF-08EA-84B2-A4D97E7CF708}"/>
          </ac:spMkLst>
        </pc:spChg>
        <pc:spChg chg="mod">
          <ac:chgData name="Paolo Cremonesi" userId="13d14639-f1b0-4e38-a368-517891c8e680" providerId="ADAL" clId="{8F681696-C12D-4A0B-B42C-62DFC1593A7F}" dt="2023-05-26T14:51:14.506" v="5016" actId="207"/>
          <ac:spMkLst>
            <pc:docMk/>
            <pc:sldMk cId="3514340681" sldId="341"/>
            <ac:spMk id="47" creationId="{85AFBC48-B5AC-97F0-56EB-E20D5EF82BAF}"/>
          </ac:spMkLst>
        </pc:spChg>
        <pc:spChg chg="mod">
          <ac:chgData name="Paolo Cremonesi" userId="13d14639-f1b0-4e38-a368-517891c8e680" providerId="ADAL" clId="{8F681696-C12D-4A0B-B42C-62DFC1593A7F}" dt="2023-05-26T14:51:14.506" v="5016" actId="207"/>
          <ac:spMkLst>
            <pc:docMk/>
            <pc:sldMk cId="3514340681" sldId="341"/>
            <ac:spMk id="48" creationId="{2FED7BE2-035A-61C1-854B-55483AAB5FAD}"/>
          </ac:spMkLst>
        </pc:spChg>
        <pc:spChg chg="mod">
          <ac:chgData name="Paolo Cremonesi" userId="13d14639-f1b0-4e38-a368-517891c8e680" providerId="ADAL" clId="{8F681696-C12D-4A0B-B42C-62DFC1593A7F}" dt="2023-05-26T14:51:14.506" v="5016" actId="207"/>
          <ac:spMkLst>
            <pc:docMk/>
            <pc:sldMk cId="3514340681" sldId="341"/>
            <ac:spMk id="51" creationId="{4C451CB8-F80E-2453-DA27-7E45E96DB18B}"/>
          </ac:spMkLst>
        </pc:spChg>
        <pc:spChg chg="mod">
          <ac:chgData name="Paolo Cremonesi" userId="13d14639-f1b0-4e38-a368-517891c8e680" providerId="ADAL" clId="{8F681696-C12D-4A0B-B42C-62DFC1593A7F}" dt="2023-05-26T14:51:14.506" v="5016" actId="207"/>
          <ac:spMkLst>
            <pc:docMk/>
            <pc:sldMk cId="3514340681" sldId="341"/>
            <ac:spMk id="52" creationId="{A1DCCCE5-8E36-C722-F20E-7AE3266BF31A}"/>
          </ac:spMkLst>
        </pc:spChg>
        <pc:spChg chg="mod">
          <ac:chgData name="Paolo Cremonesi" userId="13d14639-f1b0-4e38-a368-517891c8e680" providerId="ADAL" clId="{8F681696-C12D-4A0B-B42C-62DFC1593A7F}" dt="2023-05-26T14:51:14.506" v="5016" actId="207"/>
          <ac:spMkLst>
            <pc:docMk/>
            <pc:sldMk cId="3514340681" sldId="341"/>
            <ac:spMk id="54" creationId="{3D6049C9-049D-2F0F-4175-F8F4FF3154FA}"/>
          </ac:spMkLst>
        </pc:spChg>
        <pc:spChg chg="mod">
          <ac:chgData name="Paolo Cremonesi" userId="13d14639-f1b0-4e38-a368-517891c8e680" providerId="ADAL" clId="{8F681696-C12D-4A0B-B42C-62DFC1593A7F}" dt="2023-05-26T14:51:14.506" v="5016" actId="207"/>
          <ac:spMkLst>
            <pc:docMk/>
            <pc:sldMk cId="3514340681" sldId="341"/>
            <ac:spMk id="55" creationId="{BBBAEFEA-2843-CB66-2A33-FE3BA5E7C806}"/>
          </ac:spMkLst>
        </pc:spChg>
        <pc:grpChg chg="add del mod">
          <ac:chgData name="Paolo Cremonesi" userId="13d14639-f1b0-4e38-a368-517891c8e680" providerId="ADAL" clId="{8F681696-C12D-4A0B-B42C-62DFC1593A7F}" dt="2023-05-26T14:23:33.742" v="4606" actId="165"/>
          <ac:grpSpMkLst>
            <pc:docMk/>
            <pc:sldMk cId="3514340681" sldId="341"/>
            <ac:grpSpMk id="8" creationId="{04AE0D42-DA77-B89B-B0E7-2A3721C7D72C}"/>
          </ac:grpSpMkLst>
        </pc:grpChg>
        <pc:grpChg chg="add del mod">
          <ac:chgData name="Paolo Cremonesi" userId="13d14639-f1b0-4e38-a368-517891c8e680" providerId="ADAL" clId="{8F681696-C12D-4A0B-B42C-62DFC1593A7F}" dt="2023-05-26T14:43:12.964" v="4727" actId="478"/>
          <ac:grpSpMkLst>
            <pc:docMk/>
            <pc:sldMk cId="3514340681" sldId="341"/>
            <ac:grpSpMk id="23" creationId="{C45E49EA-15D9-A6F7-0367-82FB9FC15877}"/>
          </ac:grpSpMkLst>
        </pc:grpChg>
        <pc:grpChg chg="add del mod">
          <ac:chgData name="Paolo Cremonesi" userId="13d14639-f1b0-4e38-a368-517891c8e680" providerId="ADAL" clId="{8F681696-C12D-4A0B-B42C-62DFC1593A7F}" dt="2023-05-26T14:42:59.290" v="4714" actId="165"/>
          <ac:grpSpMkLst>
            <pc:docMk/>
            <pc:sldMk cId="3514340681" sldId="341"/>
            <ac:grpSpMk id="28" creationId="{F03D8D5F-CB59-D326-886A-589F2FE52586}"/>
          </ac:grpSpMkLst>
        </pc:grpChg>
        <pc:grpChg chg="add del mod">
          <ac:chgData name="Paolo Cremonesi" userId="13d14639-f1b0-4e38-a368-517891c8e680" providerId="ADAL" clId="{8F681696-C12D-4A0B-B42C-62DFC1593A7F}" dt="2023-05-26T14:45:35.055" v="4766" actId="165"/>
          <ac:grpSpMkLst>
            <pc:docMk/>
            <pc:sldMk cId="3514340681" sldId="341"/>
            <ac:grpSpMk id="41" creationId="{E2346A80-AE2D-FD67-A7EE-C80729388C1A}"/>
          </ac:grpSpMkLst>
        </pc:grpChg>
        <pc:grpChg chg="add del mod">
          <ac:chgData name="Paolo Cremonesi" userId="13d14639-f1b0-4e38-a368-517891c8e680" providerId="ADAL" clId="{8F681696-C12D-4A0B-B42C-62DFC1593A7F}" dt="2023-05-26T14:46:02.823" v="4785" actId="21"/>
          <ac:grpSpMkLst>
            <pc:docMk/>
            <pc:sldMk cId="3514340681" sldId="341"/>
            <ac:grpSpMk id="42" creationId="{7DA54363-3D74-B177-911B-C4B48A3AE08A}"/>
          </ac:grpSpMkLst>
        </pc:grpChg>
        <pc:grpChg chg="add mod">
          <ac:chgData name="Paolo Cremonesi" userId="13d14639-f1b0-4e38-a368-517891c8e680" providerId="ADAL" clId="{8F681696-C12D-4A0B-B42C-62DFC1593A7F}" dt="2023-05-26T14:51:14.506" v="5016" actId="207"/>
          <ac:grpSpMkLst>
            <pc:docMk/>
            <pc:sldMk cId="3514340681" sldId="341"/>
            <ac:grpSpMk id="43" creationId="{14DF5DFB-D41D-2627-64D7-6DEFC7FEDDE9}"/>
          </ac:grpSpMkLst>
        </pc:grpChg>
        <pc:grpChg chg="del mod">
          <ac:chgData name="Paolo Cremonesi" userId="13d14639-f1b0-4e38-a368-517891c8e680" providerId="ADAL" clId="{8F681696-C12D-4A0B-B42C-62DFC1593A7F}" dt="2023-05-26T14:16:38.561" v="4530" actId="21"/>
          <ac:grpSpMkLst>
            <pc:docMk/>
            <pc:sldMk cId="3514340681" sldId="341"/>
            <ac:grpSpMk id="45" creationId="{4CF501C1-A84A-BAA0-E991-B19CF9BEF76C}"/>
          </ac:grpSpMkLst>
        </pc:grpChg>
        <pc:cxnChg chg="mod topLvl">
          <ac:chgData name="Paolo Cremonesi" userId="13d14639-f1b0-4e38-a368-517891c8e680" providerId="ADAL" clId="{8F681696-C12D-4A0B-B42C-62DFC1593A7F}" dt="2023-05-26T14:43:12.964" v="4727" actId="478"/>
          <ac:cxnSpMkLst>
            <pc:docMk/>
            <pc:sldMk cId="3514340681" sldId="341"/>
            <ac:cxnSpMk id="9" creationId="{C0882BDD-151F-E86E-C07D-46E975153F89}"/>
          </ac:cxnSpMkLst>
        </pc:cxnChg>
        <pc:cxnChg chg="mod">
          <ac:chgData name="Paolo Cremonesi" userId="13d14639-f1b0-4e38-a368-517891c8e680" providerId="ADAL" clId="{8F681696-C12D-4A0B-B42C-62DFC1593A7F}" dt="2023-05-26T14:16:38.561" v="4530" actId="21"/>
          <ac:cxnSpMkLst>
            <pc:docMk/>
            <pc:sldMk cId="3514340681" sldId="341"/>
            <ac:cxnSpMk id="11" creationId="{1F60A4B7-0454-B810-D205-A801D87F8A72}"/>
          </ac:cxnSpMkLst>
        </pc:cxnChg>
        <pc:cxnChg chg="mod topLvl">
          <ac:chgData name="Paolo Cremonesi" userId="13d14639-f1b0-4e38-a368-517891c8e680" providerId="ADAL" clId="{8F681696-C12D-4A0B-B42C-62DFC1593A7F}" dt="2023-05-26T14:43:12.964" v="4727" actId="478"/>
          <ac:cxnSpMkLst>
            <pc:docMk/>
            <pc:sldMk cId="3514340681" sldId="341"/>
            <ac:cxnSpMk id="14" creationId="{DAD5A353-ABD8-E8C8-DFD1-33156E043601}"/>
          </ac:cxnSpMkLst>
        </pc:cxnChg>
        <pc:cxnChg chg="mod topLvl">
          <ac:chgData name="Paolo Cremonesi" userId="13d14639-f1b0-4e38-a368-517891c8e680" providerId="ADAL" clId="{8F681696-C12D-4A0B-B42C-62DFC1593A7F}" dt="2023-05-26T14:43:12.964" v="4727" actId="478"/>
          <ac:cxnSpMkLst>
            <pc:docMk/>
            <pc:sldMk cId="3514340681" sldId="341"/>
            <ac:cxnSpMk id="15" creationId="{1C4410C6-F2D6-2833-B64B-81ECC72042DE}"/>
          </ac:cxnSpMkLst>
        </pc:cxnChg>
        <pc:cxnChg chg="mod topLvl">
          <ac:chgData name="Paolo Cremonesi" userId="13d14639-f1b0-4e38-a368-517891c8e680" providerId="ADAL" clId="{8F681696-C12D-4A0B-B42C-62DFC1593A7F}" dt="2023-05-26T14:43:12.964" v="4727" actId="478"/>
          <ac:cxnSpMkLst>
            <pc:docMk/>
            <pc:sldMk cId="3514340681" sldId="341"/>
            <ac:cxnSpMk id="18" creationId="{72D996B7-A0D2-DF4B-5733-97D4813EB40B}"/>
          </ac:cxnSpMkLst>
        </pc:cxnChg>
        <pc:cxnChg chg="mod">
          <ac:chgData name="Paolo Cremonesi" userId="13d14639-f1b0-4e38-a368-517891c8e680" providerId="ADAL" clId="{8F681696-C12D-4A0B-B42C-62DFC1593A7F}" dt="2023-05-26T14:16:38.561" v="4530" actId="21"/>
          <ac:cxnSpMkLst>
            <pc:docMk/>
            <pc:sldMk cId="3514340681" sldId="341"/>
            <ac:cxnSpMk id="22" creationId="{7FD8CCE5-5423-E180-7F1E-12A08A9B8300}"/>
          </ac:cxnSpMkLst>
        </pc:cxnChg>
        <pc:cxnChg chg="mod">
          <ac:chgData name="Paolo Cremonesi" userId="13d14639-f1b0-4e38-a368-517891c8e680" providerId="ADAL" clId="{8F681696-C12D-4A0B-B42C-62DFC1593A7F}" dt="2023-05-26T14:16:38.561" v="4530" actId="21"/>
          <ac:cxnSpMkLst>
            <pc:docMk/>
            <pc:sldMk cId="3514340681" sldId="341"/>
            <ac:cxnSpMk id="24" creationId="{5C663469-54BC-8547-2002-3AA7C9F5A307}"/>
          </ac:cxnSpMkLst>
        </pc:cxnChg>
        <pc:cxnChg chg="mod">
          <ac:chgData name="Paolo Cremonesi" userId="13d14639-f1b0-4e38-a368-517891c8e680" providerId="ADAL" clId="{8F681696-C12D-4A0B-B42C-62DFC1593A7F}" dt="2023-05-26T14:16:38.561" v="4530" actId="21"/>
          <ac:cxnSpMkLst>
            <pc:docMk/>
            <pc:sldMk cId="3514340681" sldId="341"/>
            <ac:cxnSpMk id="27" creationId="{44DBFDD2-5E8A-016B-A561-DE27284866FE}"/>
          </ac:cxnSpMkLst>
        </pc:cxnChg>
        <pc:cxnChg chg="mod topLvl">
          <ac:chgData name="Paolo Cremonesi" userId="13d14639-f1b0-4e38-a368-517891c8e680" providerId="ADAL" clId="{8F681696-C12D-4A0B-B42C-62DFC1593A7F}" dt="2023-05-26T14:46:02.823" v="4785" actId="21"/>
          <ac:cxnSpMkLst>
            <pc:docMk/>
            <pc:sldMk cId="3514340681" sldId="341"/>
            <ac:cxnSpMk id="30" creationId="{257F81CF-E0AD-F887-FC60-677F675DC339}"/>
          </ac:cxnSpMkLst>
        </pc:cxnChg>
        <pc:cxnChg chg="mod topLvl">
          <ac:chgData name="Paolo Cremonesi" userId="13d14639-f1b0-4e38-a368-517891c8e680" providerId="ADAL" clId="{8F681696-C12D-4A0B-B42C-62DFC1593A7F}" dt="2023-05-26T14:46:02.823" v="4785" actId="21"/>
          <ac:cxnSpMkLst>
            <pc:docMk/>
            <pc:sldMk cId="3514340681" sldId="341"/>
            <ac:cxnSpMk id="34" creationId="{240C346F-9FB7-FF5D-FC83-991FC91DE1B4}"/>
          </ac:cxnSpMkLst>
        </pc:cxnChg>
        <pc:cxnChg chg="mod topLvl">
          <ac:chgData name="Paolo Cremonesi" userId="13d14639-f1b0-4e38-a368-517891c8e680" providerId="ADAL" clId="{8F681696-C12D-4A0B-B42C-62DFC1593A7F}" dt="2023-05-26T14:46:02.823" v="4785" actId="21"/>
          <ac:cxnSpMkLst>
            <pc:docMk/>
            <pc:sldMk cId="3514340681" sldId="341"/>
            <ac:cxnSpMk id="35" creationId="{E6665015-6B9D-DE4C-3380-A933AE8C88E3}"/>
          </ac:cxnSpMkLst>
        </pc:cxnChg>
        <pc:cxnChg chg="mod topLvl">
          <ac:chgData name="Paolo Cremonesi" userId="13d14639-f1b0-4e38-a368-517891c8e680" providerId="ADAL" clId="{8F681696-C12D-4A0B-B42C-62DFC1593A7F}" dt="2023-05-26T14:46:02.823" v="4785" actId="21"/>
          <ac:cxnSpMkLst>
            <pc:docMk/>
            <pc:sldMk cId="3514340681" sldId="341"/>
            <ac:cxnSpMk id="38" creationId="{81541BCC-6DB2-D07A-831F-962486D0AD10}"/>
          </ac:cxnSpMkLst>
        </pc:cxnChg>
        <pc:cxnChg chg="mod">
          <ac:chgData name="Paolo Cremonesi" userId="13d14639-f1b0-4e38-a368-517891c8e680" providerId="ADAL" clId="{8F681696-C12D-4A0B-B42C-62DFC1593A7F}" dt="2023-05-26T14:51:14.506" v="5016" actId="207"/>
          <ac:cxnSpMkLst>
            <pc:docMk/>
            <pc:sldMk cId="3514340681" sldId="341"/>
            <ac:cxnSpMk id="46" creationId="{1AF2AA2A-5355-BE98-EE5C-0895E2676C4F}"/>
          </ac:cxnSpMkLst>
        </pc:cxnChg>
        <pc:cxnChg chg="mod">
          <ac:chgData name="Paolo Cremonesi" userId="13d14639-f1b0-4e38-a368-517891c8e680" providerId="ADAL" clId="{8F681696-C12D-4A0B-B42C-62DFC1593A7F}" dt="2023-05-26T14:51:14.506" v="5016" actId="207"/>
          <ac:cxnSpMkLst>
            <pc:docMk/>
            <pc:sldMk cId="3514340681" sldId="341"/>
            <ac:cxnSpMk id="49" creationId="{A4CDCCFC-3057-B3BC-4AA5-3A51FFDAAAD4}"/>
          </ac:cxnSpMkLst>
        </pc:cxnChg>
        <pc:cxnChg chg="mod">
          <ac:chgData name="Paolo Cremonesi" userId="13d14639-f1b0-4e38-a368-517891c8e680" providerId="ADAL" clId="{8F681696-C12D-4A0B-B42C-62DFC1593A7F}" dt="2023-05-26T14:51:14.506" v="5016" actId="207"/>
          <ac:cxnSpMkLst>
            <pc:docMk/>
            <pc:sldMk cId="3514340681" sldId="341"/>
            <ac:cxnSpMk id="50" creationId="{F7D7ECA1-02D9-D67F-F2AF-DBB8746998C8}"/>
          </ac:cxnSpMkLst>
        </pc:cxnChg>
        <pc:cxnChg chg="mod">
          <ac:chgData name="Paolo Cremonesi" userId="13d14639-f1b0-4e38-a368-517891c8e680" providerId="ADAL" clId="{8F681696-C12D-4A0B-B42C-62DFC1593A7F}" dt="2023-05-26T14:51:14.506" v="5016" actId="207"/>
          <ac:cxnSpMkLst>
            <pc:docMk/>
            <pc:sldMk cId="3514340681" sldId="341"/>
            <ac:cxnSpMk id="53" creationId="{E3B12718-BBE2-1BD2-A9A1-090E33ED9C52}"/>
          </ac:cxnSpMkLst>
        </pc:cxnChg>
      </pc:sldChg>
      <pc:sldChg chg="addSp delSp modSp add mod modClrScheme chgLayout">
        <pc:chgData name="Paolo Cremonesi" userId="13d14639-f1b0-4e38-a368-517891c8e680" providerId="ADAL" clId="{8F681696-C12D-4A0B-B42C-62DFC1593A7F}" dt="2023-05-27T17:11:04.559" v="9899" actId="5793"/>
        <pc:sldMkLst>
          <pc:docMk/>
          <pc:sldMk cId="3967195193" sldId="342"/>
        </pc:sldMkLst>
        <pc:spChg chg="mod ord">
          <ac:chgData name="Paolo Cremonesi" userId="13d14639-f1b0-4e38-a368-517891c8e680" providerId="ADAL" clId="{8F681696-C12D-4A0B-B42C-62DFC1593A7F}" dt="2023-05-26T10:01:58.639" v="2027" actId="6549"/>
          <ac:spMkLst>
            <pc:docMk/>
            <pc:sldMk cId="3967195193" sldId="342"/>
            <ac:spMk id="2" creationId="{DC4B2F0C-E950-5CDE-18B1-9D529492B0A0}"/>
          </ac:spMkLst>
        </pc:spChg>
        <pc:spChg chg="del">
          <ac:chgData name="Paolo Cremonesi" userId="13d14639-f1b0-4e38-a368-517891c8e680" providerId="ADAL" clId="{8F681696-C12D-4A0B-B42C-62DFC1593A7F}" dt="2023-05-26T10:00:06.556" v="2012" actId="478"/>
          <ac:spMkLst>
            <pc:docMk/>
            <pc:sldMk cId="3967195193" sldId="342"/>
            <ac:spMk id="3" creationId="{6C978A54-78D8-D664-D441-8682F7ABC9F4}"/>
          </ac:spMkLst>
        </pc:spChg>
        <pc:spChg chg="mod ord">
          <ac:chgData name="Paolo Cremonesi" userId="13d14639-f1b0-4e38-a368-517891c8e680" providerId="ADAL" clId="{8F681696-C12D-4A0B-B42C-62DFC1593A7F}" dt="2023-05-26T10:00:08.848" v="2013" actId="700"/>
          <ac:spMkLst>
            <pc:docMk/>
            <pc:sldMk cId="3967195193" sldId="342"/>
            <ac:spMk id="4" creationId="{D74102C0-A229-4E98-C390-5A72DBDB4981}"/>
          </ac:spMkLst>
        </pc:spChg>
        <pc:spChg chg="mod ord">
          <ac:chgData name="Paolo Cremonesi" userId="13d14639-f1b0-4e38-a368-517891c8e680" providerId="ADAL" clId="{8F681696-C12D-4A0B-B42C-62DFC1593A7F}" dt="2023-05-26T10:00:08.848" v="2013" actId="700"/>
          <ac:spMkLst>
            <pc:docMk/>
            <pc:sldMk cId="3967195193" sldId="342"/>
            <ac:spMk id="5" creationId="{895E522E-FB73-73C5-0A53-AC2E55FC159A}"/>
          </ac:spMkLst>
        </pc:spChg>
        <pc:spChg chg="mod ord">
          <ac:chgData name="Paolo Cremonesi" userId="13d14639-f1b0-4e38-a368-517891c8e680" providerId="ADAL" clId="{8F681696-C12D-4A0B-B42C-62DFC1593A7F}" dt="2023-05-26T10:00:08.848" v="2013" actId="700"/>
          <ac:spMkLst>
            <pc:docMk/>
            <pc:sldMk cId="3967195193" sldId="342"/>
            <ac:spMk id="6" creationId="{DD418784-36DF-767A-E99C-15B2F859FB22}"/>
          </ac:spMkLst>
        </pc:spChg>
        <pc:spChg chg="add mod ord">
          <ac:chgData name="Paolo Cremonesi" userId="13d14639-f1b0-4e38-a368-517891c8e680" providerId="ADAL" clId="{8F681696-C12D-4A0B-B42C-62DFC1593A7F}" dt="2023-05-27T17:11:04.559" v="9899" actId="5793"/>
          <ac:spMkLst>
            <pc:docMk/>
            <pc:sldMk cId="3967195193" sldId="342"/>
            <ac:spMk id="7" creationId="{F327920F-02AB-465E-26EF-5DF838B81D74}"/>
          </ac:spMkLst>
        </pc:spChg>
        <pc:spChg chg="del">
          <ac:chgData name="Paolo Cremonesi" userId="13d14639-f1b0-4e38-a368-517891c8e680" providerId="ADAL" clId="{8F681696-C12D-4A0B-B42C-62DFC1593A7F}" dt="2023-05-26T10:00:06.556" v="2012" actId="478"/>
          <ac:spMkLst>
            <pc:docMk/>
            <pc:sldMk cId="3967195193" sldId="342"/>
            <ac:spMk id="44" creationId="{5761DADD-9FFF-08EA-84B2-A4D97E7CF708}"/>
          </ac:spMkLst>
        </pc:spChg>
        <pc:grpChg chg="del">
          <ac:chgData name="Paolo Cremonesi" userId="13d14639-f1b0-4e38-a368-517891c8e680" providerId="ADAL" clId="{8F681696-C12D-4A0B-B42C-62DFC1593A7F}" dt="2023-05-26T10:00:06.556" v="2012" actId="478"/>
          <ac:grpSpMkLst>
            <pc:docMk/>
            <pc:sldMk cId="3967195193" sldId="342"/>
            <ac:grpSpMk id="45" creationId="{4CF501C1-A84A-BAA0-E991-B19CF9BEF76C}"/>
          </ac:grpSpMkLst>
        </pc:grpChg>
        <pc:cxnChg chg="mod">
          <ac:chgData name="Paolo Cremonesi" userId="13d14639-f1b0-4e38-a368-517891c8e680" providerId="ADAL" clId="{8F681696-C12D-4A0B-B42C-62DFC1593A7F}" dt="2023-05-26T10:00:06.556" v="2012" actId="478"/>
          <ac:cxnSpMkLst>
            <pc:docMk/>
            <pc:sldMk cId="3967195193" sldId="342"/>
            <ac:cxnSpMk id="11" creationId="{1F60A4B7-0454-B810-D205-A801D87F8A72}"/>
          </ac:cxnSpMkLst>
        </pc:cxnChg>
        <pc:cxnChg chg="mod">
          <ac:chgData name="Paolo Cremonesi" userId="13d14639-f1b0-4e38-a368-517891c8e680" providerId="ADAL" clId="{8F681696-C12D-4A0B-B42C-62DFC1593A7F}" dt="2023-05-26T10:00:06.556" v="2012" actId="478"/>
          <ac:cxnSpMkLst>
            <pc:docMk/>
            <pc:sldMk cId="3967195193" sldId="342"/>
            <ac:cxnSpMk id="22" creationId="{7FD8CCE5-5423-E180-7F1E-12A08A9B8300}"/>
          </ac:cxnSpMkLst>
        </pc:cxnChg>
        <pc:cxnChg chg="mod">
          <ac:chgData name="Paolo Cremonesi" userId="13d14639-f1b0-4e38-a368-517891c8e680" providerId="ADAL" clId="{8F681696-C12D-4A0B-B42C-62DFC1593A7F}" dt="2023-05-26T10:00:06.556" v="2012" actId="478"/>
          <ac:cxnSpMkLst>
            <pc:docMk/>
            <pc:sldMk cId="3967195193" sldId="342"/>
            <ac:cxnSpMk id="24" creationId="{5C663469-54BC-8547-2002-3AA7C9F5A307}"/>
          </ac:cxnSpMkLst>
        </pc:cxnChg>
        <pc:cxnChg chg="mod">
          <ac:chgData name="Paolo Cremonesi" userId="13d14639-f1b0-4e38-a368-517891c8e680" providerId="ADAL" clId="{8F681696-C12D-4A0B-B42C-62DFC1593A7F}" dt="2023-05-26T10:00:06.556" v="2012" actId="478"/>
          <ac:cxnSpMkLst>
            <pc:docMk/>
            <pc:sldMk cId="3967195193" sldId="342"/>
            <ac:cxnSpMk id="27" creationId="{44DBFDD2-5E8A-016B-A561-DE27284866FE}"/>
          </ac:cxnSpMkLst>
        </pc:cxnChg>
      </pc:sldChg>
      <pc:sldChg chg="addSp delSp modSp new mod ord modClrScheme chgLayout">
        <pc:chgData name="Paolo Cremonesi" userId="13d14639-f1b0-4e38-a368-517891c8e680" providerId="ADAL" clId="{8F681696-C12D-4A0B-B42C-62DFC1593A7F}" dt="2023-05-26T10:25:17.224" v="2279"/>
        <pc:sldMkLst>
          <pc:docMk/>
          <pc:sldMk cId="175525388" sldId="343"/>
        </pc:sldMkLst>
        <pc:spChg chg="add del mod ord">
          <ac:chgData name="Paolo Cremonesi" userId="13d14639-f1b0-4e38-a368-517891c8e680" providerId="ADAL" clId="{8F681696-C12D-4A0B-B42C-62DFC1593A7F}" dt="2023-05-26T10:24:45.302" v="2256" actId="700"/>
          <ac:spMkLst>
            <pc:docMk/>
            <pc:sldMk cId="175525388" sldId="343"/>
            <ac:spMk id="2" creationId="{9A852F79-B37F-51E2-7CC3-651EF04C817B}"/>
          </ac:spMkLst>
        </pc:spChg>
        <pc:spChg chg="mod ord">
          <ac:chgData name="Paolo Cremonesi" userId="13d14639-f1b0-4e38-a368-517891c8e680" providerId="ADAL" clId="{8F681696-C12D-4A0B-B42C-62DFC1593A7F}" dt="2023-05-26T10:24:49.467" v="2257" actId="700"/>
          <ac:spMkLst>
            <pc:docMk/>
            <pc:sldMk cId="175525388" sldId="343"/>
            <ac:spMk id="3" creationId="{8F1D5514-768E-823A-C05E-AC155C843E79}"/>
          </ac:spMkLst>
        </pc:spChg>
        <pc:spChg chg="mod ord">
          <ac:chgData name="Paolo Cremonesi" userId="13d14639-f1b0-4e38-a368-517891c8e680" providerId="ADAL" clId="{8F681696-C12D-4A0B-B42C-62DFC1593A7F}" dt="2023-05-26T10:24:49.467" v="2257" actId="700"/>
          <ac:spMkLst>
            <pc:docMk/>
            <pc:sldMk cId="175525388" sldId="343"/>
            <ac:spMk id="4" creationId="{F7541747-BDB0-15C2-2CC3-2CE27E105C3C}"/>
          </ac:spMkLst>
        </pc:spChg>
        <pc:spChg chg="mod ord">
          <ac:chgData name="Paolo Cremonesi" userId="13d14639-f1b0-4e38-a368-517891c8e680" providerId="ADAL" clId="{8F681696-C12D-4A0B-B42C-62DFC1593A7F}" dt="2023-05-26T10:24:49.467" v="2257" actId="700"/>
          <ac:spMkLst>
            <pc:docMk/>
            <pc:sldMk cId="175525388" sldId="343"/>
            <ac:spMk id="5" creationId="{C95D2D9D-3EF3-44EA-C0D6-3D0310FDFCBA}"/>
          </ac:spMkLst>
        </pc:spChg>
        <pc:spChg chg="add del mod ord">
          <ac:chgData name="Paolo Cremonesi" userId="13d14639-f1b0-4e38-a368-517891c8e680" providerId="ADAL" clId="{8F681696-C12D-4A0B-B42C-62DFC1593A7F}" dt="2023-05-26T10:24:49.467" v="2257" actId="700"/>
          <ac:spMkLst>
            <pc:docMk/>
            <pc:sldMk cId="175525388" sldId="343"/>
            <ac:spMk id="15" creationId="{697CC569-4D3E-4ACD-81B5-8F9D38AC53D5}"/>
          </ac:spMkLst>
        </pc:spChg>
        <pc:spChg chg="add del mod ord">
          <ac:chgData name="Paolo Cremonesi" userId="13d14639-f1b0-4e38-a368-517891c8e680" providerId="ADAL" clId="{8F681696-C12D-4A0B-B42C-62DFC1593A7F}" dt="2023-05-26T10:24:49.467" v="2257" actId="700"/>
          <ac:spMkLst>
            <pc:docMk/>
            <pc:sldMk cId="175525388" sldId="343"/>
            <ac:spMk id="16" creationId="{4DF75A5E-4FFD-44B1-2E41-43883F8E01D7}"/>
          </ac:spMkLst>
        </pc:spChg>
        <pc:grpChg chg="add del mod">
          <ac:chgData name="Paolo Cremonesi" userId="13d14639-f1b0-4e38-a368-517891c8e680" providerId="ADAL" clId="{8F681696-C12D-4A0B-B42C-62DFC1593A7F}" dt="2023-05-26T10:20:12.609" v="2152" actId="165"/>
          <ac:grpSpMkLst>
            <pc:docMk/>
            <pc:sldMk cId="175525388" sldId="343"/>
            <ac:grpSpMk id="10" creationId="{4FF45706-381A-B61D-5E64-A05DB02B2FC0}"/>
          </ac:grpSpMkLst>
        </pc:grpChg>
        <pc:grpChg chg="add mod">
          <ac:chgData name="Paolo Cremonesi" userId="13d14639-f1b0-4e38-a368-517891c8e680" providerId="ADAL" clId="{8F681696-C12D-4A0B-B42C-62DFC1593A7F}" dt="2023-05-26T10:22:41.459" v="2239" actId="338"/>
          <ac:grpSpMkLst>
            <pc:docMk/>
            <pc:sldMk cId="175525388" sldId="343"/>
            <ac:grpSpMk id="12" creationId="{FF5B23AE-09BE-8AB3-EC97-44D90A792D97}"/>
          </ac:grpSpMkLst>
        </pc:grpChg>
        <pc:grpChg chg="add mod">
          <ac:chgData name="Paolo Cremonesi" userId="13d14639-f1b0-4e38-a368-517891c8e680" providerId="ADAL" clId="{8F681696-C12D-4A0B-B42C-62DFC1593A7F}" dt="2023-05-26T10:23:27.042" v="2243" actId="164"/>
          <ac:grpSpMkLst>
            <pc:docMk/>
            <pc:sldMk cId="175525388" sldId="343"/>
            <ac:grpSpMk id="13" creationId="{FABB6C4A-D385-89BD-803A-67D1E8B61741}"/>
          </ac:grpSpMkLst>
        </pc:grpChg>
        <pc:grpChg chg="add mod">
          <ac:chgData name="Paolo Cremonesi" userId="13d14639-f1b0-4e38-a368-517891c8e680" providerId="ADAL" clId="{8F681696-C12D-4A0B-B42C-62DFC1593A7F}" dt="2023-05-26T10:24:59.296" v="2277" actId="1038"/>
          <ac:grpSpMkLst>
            <pc:docMk/>
            <pc:sldMk cId="175525388" sldId="343"/>
            <ac:grpSpMk id="14" creationId="{10925129-2DAF-C631-81E4-C40119384691}"/>
          </ac:grpSpMkLst>
        </pc:grpChg>
        <pc:picChg chg="add mod topLvl modCrop">
          <ac:chgData name="Paolo Cremonesi" userId="13d14639-f1b0-4e38-a368-517891c8e680" providerId="ADAL" clId="{8F681696-C12D-4A0B-B42C-62DFC1593A7F}" dt="2023-05-26T10:23:37.252" v="2244" actId="164"/>
          <ac:picMkLst>
            <pc:docMk/>
            <pc:sldMk cId="175525388" sldId="343"/>
            <ac:picMk id="7" creationId="{035D4AB6-F0DF-F79D-9CD9-A861A956A869}"/>
          </ac:picMkLst>
        </pc:picChg>
        <pc:picChg chg="add mod topLvl modCrop">
          <ac:chgData name="Paolo Cremonesi" userId="13d14639-f1b0-4e38-a368-517891c8e680" providerId="ADAL" clId="{8F681696-C12D-4A0B-B42C-62DFC1593A7F}" dt="2023-05-26T10:23:37.252" v="2244" actId="164"/>
          <ac:picMkLst>
            <pc:docMk/>
            <pc:sldMk cId="175525388" sldId="343"/>
            <ac:picMk id="8" creationId="{CA4F2425-F4FD-B90A-FD98-48FF419E3829}"/>
          </ac:picMkLst>
        </pc:picChg>
        <pc:picChg chg="add mod topLvl modCrop">
          <ac:chgData name="Paolo Cremonesi" userId="13d14639-f1b0-4e38-a368-517891c8e680" providerId="ADAL" clId="{8F681696-C12D-4A0B-B42C-62DFC1593A7F}" dt="2023-05-26T10:23:37.252" v="2244" actId="164"/>
          <ac:picMkLst>
            <pc:docMk/>
            <pc:sldMk cId="175525388" sldId="343"/>
            <ac:picMk id="9" creationId="{3EED7B5D-0AC7-1D70-F0AF-985F4596C9AA}"/>
          </ac:picMkLst>
        </pc:picChg>
        <pc:picChg chg="add del mod modCrop">
          <ac:chgData name="Paolo Cremonesi" userId="13d14639-f1b0-4e38-a368-517891c8e680" providerId="ADAL" clId="{8F681696-C12D-4A0B-B42C-62DFC1593A7F}" dt="2023-05-26T10:23:37.252" v="2244" actId="164"/>
          <ac:picMkLst>
            <pc:docMk/>
            <pc:sldMk cId="175525388" sldId="343"/>
            <ac:picMk id="11" creationId="{7E8DCA06-8BAE-9F41-0E5C-7318283FFBCE}"/>
          </ac:picMkLst>
        </pc:picChg>
        <pc:picChg chg="add del">
          <ac:chgData name="Paolo Cremonesi" userId="13d14639-f1b0-4e38-a368-517891c8e680" providerId="ADAL" clId="{8F681696-C12D-4A0B-B42C-62DFC1593A7F}" dt="2023-05-26T10:16:24.479" v="2113"/>
          <ac:picMkLst>
            <pc:docMk/>
            <pc:sldMk cId="175525388" sldId="343"/>
            <ac:picMk id="1026" creationId="{E46EF97E-617F-8B6D-CB98-F60C7D62F4C4}"/>
          </ac:picMkLst>
        </pc:picChg>
      </pc:sldChg>
      <pc:sldChg chg="addSp delSp modSp add mod modClrScheme chgLayout">
        <pc:chgData name="Paolo Cremonesi" userId="13d14639-f1b0-4e38-a368-517891c8e680" providerId="ADAL" clId="{8F681696-C12D-4A0B-B42C-62DFC1593A7F}" dt="2023-05-26T13:40:21.621" v="4152" actId="21"/>
        <pc:sldMkLst>
          <pc:docMk/>
          <pc:sldMk cId="1917427259" sldId="344"/>
        </pc:sldMkLst>
        <pc:spChg chg="mod ord">
          <ac:chgData name="Paolo Cremonesi" userId="13d14639-f1b0-4e38-a368-517891c8e680" providerId="ADAL" clId="{8F681696-C12D-4A0B-B42C-62DFC1593A7F}" dt="2023-05-26T13:34:30.798" v="4013" actId="6549"/>
          <ac:spMkLst>
            <pc:docMk/>
            <pc:sldMk cId="1917427259" sldId="344"/>
            <ac:spMk id="2" creationId="{DC4B2F0C-E950-5CDE-18B1-9D529492B0A0}"/>
          </ac:spMkLst>
        </pc:spChg>
        <pc:spChg chg="add mod ord">
          <ac:chgData name="Paolo Cremonesi" userId="13d14639-f1b0-4e38-a368-517891c8e680" providerId="ADAL" clId="{8F681696-C12D-4A0B-B42C-62DFC1593A7F}" dt="2023-05-26T11:48:42.728" v="3111" actId="20577"/>
          <ac:spMkLst>
            <pc:docMk/>
            <pc:sldMk cId="1917427259" sldId="344"/>
            <ac:spMk id="3" creationId="{206DF28E-A005-B641-2BF2-3BF5A8B8787F}"/>
          </ac:spMkLst>
        </pc:spChg>
        <pc:spChg chg="mod ord">
          <ac:chgData name="Paolo Cremonesi" userId="13d14639-f1b0-4e38-a368-517891c8e680" providerId="ADAL" clId="{8F681696-C12D-4A0B-B42C-62DFC1593A7F}" dt="2023-05-26T11:43:26.694" v="3023" actId="700"/>
          <ac:spMkLst>
            <pc:docMk/>
            <pc:sldMk cId="1917427259" sldId="344"/>
            <ac:spMk id="4" creationId="{D74102C0-A229-4E98-C390-5A72DBDB4981}"/>
          </ac:spMkLst>
        </pc:spChg>
        <pc:spChg chg="mod ord">
          <ac:chgData name="Paolo Cremonesi" userId="13d14639-f1b0-4e38-a368-517891c8e680" providerId="ADAL" clId="{8F681696-C12D-4A0B-B42C-62DFC1593A7F}" dt="2023-05-26T11:43:26.694" v="3023" actId="700"/>
          <ac:spMkLst>
            <pc:docMk/>
            <pc:sldMk cId="1917427259" sldId="344"/>
            <ac:spMk id="5" creationId="{895E522E-FB73-73C5-0A53-AC2E55FC159A}"/>
          </ac:spMkLst>
        </pc:spChg>
        <pc:spChg chg="mod ord">
          <ac:chgData name="Paolo Cremonesi" userId="13d14639-f1b0-4e38-a368-517891c8e680" providerId="ADAL" clId="{8F681696-C12D-4A0B-B42C-62DFC1593A7F}" dt="2023-05-26T11:43:26.694" v="3023" actId="700"/>
          <ac:spMkLst>
            <pc:docMk/>
            <pc:sldMk cId="1917427259" sldId="344"/>
            <ac:spMk id="6" creationId="{DD418784-36DF-767A-E99C-15B2F859FB22}"/>
          </ac:spMkLst>
        </pc:spChg>
        <pc:spChg chg="del mod ord">
          <ac:chgData name="Paolo Cremonesi" userId="13d14639-f1b0-4e38-a368-517891c8e680" providerId="ADAL" clId="{8F681696-C12D-4A0B-B42C-62DFC1593A7F}" dt="2023-05-26T11:26:09.706" v="2348" actId="700"/>
          <ac:spMkLst>
            <pc:docMk/>
            <pc:sldMk cId="1917427259" sldId="344"/>
            <ac:spMk id="7" creationId="{F327920F-02AB-465E-26EF-5DF838B81D74}"/>
          </ac:spMkLst>
        </pc:spChg>
        <pc:spChg chg="mod">
          <ac:chgData name="Paolo Cremonesi" userId="13d14639-f1b0-4e38-a368-517891c8e680" providerId="ADAL" clId="{8F681696-C12D-4A0B-B42C-62DFC1593A7F}" dt="2023-05-26T11:26:10.147" v="2349"/>
          <ac:spMkLst>
            <pc:docMk/>
            <pc:sldMk cId="1917427259" sldId="344"/>
            <ac:spMk id="9" creationId="{66BD720C-CEAA-CD12-8DB3-26813FC5ED10}"/>
          </ac:spMkLst>
        </pc:spChg>
        <pc:spChg chg="mod">
          <ac:chgData name="Paolo Cremonesi" userId="13d14639-f1b0-4e38-a368-517891c8e680" providerId="ADAL" clId="{8F681696-C12D-4A0B-B42C-62DFC1593A7F}" dt="2023-05-26T11:26:10.147" v="2349"/>
          <ac:spMkLst>
            <pc:docMk/>
            <pc:sldMk cId="1917427259" sldId="344"/>
            <ac:spMk id="13" creationId="{C4E05B30-5402-49D5-59BC-66A1E1ACFD57}"/>
          </ac:spMkLst>
        </pc:spChg>
        <pc:spChg chg="mod">
          <ac:chgData name="Paolo Cremonesi" userId="13d14639-f1b0-4e38-a368-517891c8e680" providerId="ADAL" clId="{8F681696-C12D-4A0B-B42C-62DFC1593A7F}" dt="2023-05-26T11:26:10.147" v="2349"/>
          <ac:spMkLst>
            <pc:docMk/>
            <pc:sldMk cId="1917427259" sldId="344"/>
            <ac:spMk id="17" creationId="{A816170C-4A53-7951-11E7-173704D8B895}"/>
          </ac:spMkLst>
        </pc:spChg>
        <pc:spChg chg="mod">
          <ac:chgData name="Paolo Cremonesi" userId="13d14639-f1b0-4e38-a368-517891c8e680" providerId="ADAL" clId="{8F681696-C12D-4A0B-B42C-62DFC1593A7F}" dt="2023-05-26T11:26:10.147" v="2349"/>
          <ac:spMkLst>
            <pc:docMk/>
            <pc:sldMk cId="1917427259" sldId="344"/>
            <ac:spMk id="23" creationId="{9559E4C1-5E28-A5BE-2F1C-F08FBF660A76}"/>
          </ac:spMkLst>
        </pc:spChg>
        <pc:spChg chg="del mod topLvl">
          <ac:chgData name="Paolo Cremonesi" userId="13d14639-f1b0-4e38-a368-517891c8e680" providerId="ADAL" clId="{8F681696-C12D-4A0B-B42C-62DFC1593A7F}" dt="2023-05-26T11:33:17.553" v="2512" actId="478"/>
          <ac:spMkLst>
            <pc:docMk/>
            <pc:sldMk cId="1917427259" sldId="344"/>
            <ac:spMk id="26" creationId="{18F966EE-74BA-CC81-44A7-FC06653F8FB0}"/>
          </ac:spMkLst>
        </pc:spChg>
        <pc:spChg chg="del mod topLvl">
          <ac:chgData name="Paolo Cremonesi" userId="13d14639-f1b0-4e38-a368-517891c8e680" providerId="ADAL" clId="{8F681696-C12D-4A0B-B42C-62DFC1593A7F}" dt="2023-05-26T11:33:00.752" v="2507" actId="478"/>
          <ac:spMkLst>
            <pc:docMk/>
            <pc:sldMk cId="1917427259" sldId="344"/>
            <ac:spMk id="27" creationId="{447D3749-A84B-BBA2-2971-0273952AA042}"/>
          </ac:spMkLst>
        </pc:spChg>
        <pc:spChg chg="mod topLvl">
          <ac:chgData name="Paolo Cremonesi" userId="13d14639-f1b0-4e38-a368-517891c8e680" providerId="ADAL" clId="{8F681696-C12D-4A0B-B42C-62DFC1593A7F}" dt="2023-05-26T11:53:40.253" v="3143" actId="164"/>
          <ac:spMkLst>
            <pc:docMk/>
            <pc:sldMk cId="1917427259" sldId="344"/>
            <ac:spMk id="30" creationId="{4FA9A8C6-1380-AEEB-A56F-68B8A6D7434D}"/>
          </ac:spMkLst>
        </pc:spChg>
        <pc:spChg chg="del mod topLvl">
          <ac:chgData name="Paolo Cremonesi" userId="13d14639-f1b0-4e38-a368-517891c8e680" providerId="ADAL" clId="{8F681696-C12D-4A0B-B42C-62DFC1593A7F}" dt="2023-05-26T11:34:37.161" v="2542" actId="478"/>
          <ac:spMkLst>
            <pc:docMk/>
            <pc:sldMk cId="1917427259" sldId="344"/>
            <ac:spMk id="31" creationId="{13FD16A8-E057-C10C-5C76-CF6136A66226}"/>
          </ac:spMkLst>
        </pc:spChg>
        <pc:spChg chg="del mod topLvl">
          <ac:chgData name="Paolo Cremonesi" userId="13d14639-f1b0-4e38-a368-517891c8e680" providerId="ADAL" clId="{8F681696-C12D-4A0B-B42C-62DFC1593A7F}" dt="2023-05-26T11:31:05.934" v="2456" actId="478"/>
          <ac:spMkLst>
            <pc:docMk/>
            <pc:sldMk cId="1917427259" sldId="344"/>
            <ac:spMk id="33" creationId="{84B47367-B3CA-CE53-99B1-C4CC1ECA19EA}"/>
          </ac:spMkLst>
        </pc:spChg>
        <pc:spChg chg="del mod topLvl">
          <ac:chgData name="Paolo Cremonesi" userId="13d14639-f1b0-4e38-a368-517891c8e680" providerId="ADAL" clId="{8F681696-C12D-4A0B-B42C-62DFC1593A7F}" dt="2023-05-26T11:31:05.934" v="2456" actId="478"/>
          <ac:spMkLst>
            <pc:docMk/>
            <pc:sldMk cId="1917427259" sldId="344"/>
            <ac:spMk id="34" creationId="{5C432C7A-D995-0665-D229-F201C29912BC}"/>
          </ac:spMkLst>
        </pc:spChg>
        <pc:spChg chg="mod topLvl">
          <ac:chgData name="Paolo Cremonesi" userId="13d14639-f1b0-4e38-a368-517891c8e680" providerId="ADAL" clId="{8F681696-C12D-4A0B-B42C-62DFC1593A7F}" dt="2023-05-26T11:53:40.253" v="3143" actId="164"/>
          <ac:spMkLst>
            <pc:docMk/>
            <pc:sldMk cId="1917427259" sldId="344"/>
            <ac:spMk id="40" creationId="{30C2CCF5-90AC-7FCA-A22D-8E7EEC31E0A0}"/>
          </ac:spMkLst>
        </pc:spChg>
        <pc:spChg chg="add del mod">
          <ac:chgData name="Paolo Cremonesi" userId="13d14639-f1b0-4e38-a368-517891c8e680" providerId="ADAL" clId="{8F681696-C12D-4A0B-B42C-62DFC1593A7F}" dt="2023-05-26T11:33:08.854" v="2511" actId="478"/>
          <ac:spMkLst>
            <pc:docMk/>
            <pc:sldMk cId="1917427259" sldId="344"/>
            <ac:spMk id="47" creationId="{D8A2EEA8-8832-017B-3D11-33382A55224C}"/>
          </ac:spMkLst>
        </pc:spChg>
        <pc:spChg chg="add mod topLvl">
          <ac:chgData name="Paolo Cremonesi" userId="13d14639-f1b0-4e38-a368-517891c8e680" providerId="ADAL" clId="{8F681696-C12D-4A0B-B42C-62DFC1593A7F}" dt="2023-05-26T11:53:40.253" v="3143" actId="164"/>
          <ac:spMkLst>
            <pc:docMk/>
            <pc:sldMk cId="1917427259" sldId="344"/>
            <ac:spMk id="48" creationId="{92D1213C-9B9E-46EF-2B04-20C77F421185}"/>
          </ac:spMkLst>
        </pc:spChg>
        <pc:spChg chg="add mod topLvl">
          <ac:chgData name="Paolo Cremonesi" userId="13d14639-f1b0-4e38-a368-517891c8e680" providerId="ADAL" clId="{8F681696-C12D-4A0B-B42C-62DFC1593A7F}" dt="2023-05-26T11:53:40.253" v="3143" actId="164"/>
          <ac:spMkLst>
            <pc:docMk/>
            <pc:sldMk cId="1917427259" sldId="344"/>
            <ac:spMk id="51" creationId="{ED1B51CF-CD42-4B69-4354-C271A2DF293F}"/>
          </ac:spMkLst>
        </pc:spChg>
        <pc:spChg chg="add del mod">
          <ac:chgData name="Paolo Cremonesi" userId="13d14639-f1b0-4e38-a368-517891c8e680" providerId="ADAL" clId="{8F681696-C12D-4A0B-B42C-62DFC1593A7F}" dt="2023-05-26T11:37:16.260" v="2776"/>
          <ac:spMkLst>
            <pc:docMk/>
            <pc:sldMk cId="1917427259" sldId="344"/>
            <ac:spMk id="55" creationId="{61E19330-7606-26DE-3A51-EEFEE473AF2D}"/>
          </ac:spMkLst>
        </pc:spChg>
        <pc:spChg chg="add mod topLvl">
          <ac:chgData name="Paolo Cremonesi" userId="13d14639-f1b0-4e38-a368-517891c8e680" providerId="ADAL" clId="{8F681696-C12D-4A0B-B42C-62DFC1593A7F}" dt="2023-05-26T11:53:40.253" v="3143" actId="164"/>
          <ac:spMkLst>
            <pc:docMk/>
            <pc:sldMk cId="1917427259" sldId="344"/>
            <ac:spMk id="56" creationId="{4F401C5B-EC30-527D-5DF2-CDEE2AE1958C}"/>
          </ac:spMkLst>
        </pc:spChg>
        <pc:spChg chg="add mod topLvl">
          <ac:chgData name="Paolo Cremonesi" userId="13d14639-f1b0-4e38-a368-517891c8e680" providerId="ADAL" clId="{8F681696-C12D-4A0B-B42C-62DFC1593A7F}" dt="2023-05-26T11:53:40.253" v="3143" actId="164"/>
          <ac:spMkLst>
            <pc:docMk/>
            <pc:sldMk cId="1917427259" sldId="344"/>
            <ac:spMk id="63" creationId="{C6A87423-F95F-297F-3FAD-086980728BCD}"/>
          </ac:spMkLst>
        </pc:spChg>
        <pc:spChg chg="mod">
          <ac:chgData name="Paolo Cremonesi" userId="13d14639-f1b0-4e38-a368-517891c8e680" providerId="ADAL" clId="{8F681696-C12D-4A0B-B42C-62DFC1593A7F}" dt="2023-05-26T12:09:54.772" v="3274"/>
          <ac:spMkLst>
            <pc:docMk/>
            <pc:sldMk cId="1917427259" sldId="344"/>
            <ac:spMk id="83" creationId="{C79FAE50-7D8B-53EC-0A1E-3FF096C333F8}"/>
          </ac:spMkLst>
        </pc:spChg>
        <pc:spChg chg="mod">
          <ac:chgData name="Paolo Cremonesi" userId="13d14639-f1b0-4e38-a368-517891c8e680" providerId="ADAL" clId="{8F681696-C12D-4A0B-B42C-62DFC1593A7F}" dt="2023-05-26T12:09:54.772" v="3274"/>
          <ac:spMkLst>
            <pc:docMk/>
            <pc:sldMk cId="1917427259" sldId="344"/>
            <ac:spMk id="85" creationId="{5C64D69C-3657-3930-2EA4-97450A9C44F7}"/>
          </ac:spMkLst>
        </pc:spChg>
        <pc:spChg chg="mod">
          <ac:chgData name="Paolo Cremonesi" userId="13d14639-f1b0-4e38-a368-517891c8e680" providerId="ADAL" clId="{8F681696-C12D-4A0B-B42C-62DFC1593A7F}" dt="2023-05-26T12:09:54.772" v="3274"/>
          <ac:spMkLst>
            <pc:docMk/>
            <pc:sldMk cId="1917427259" sldId="344"/>
            <ac:spMk id="87" creationId="{44738EAB-CE20-FFED-83CD-BF9FCF19CF67}"/>
          </ac:spMkLst>
        </pc:spChg>
        <pc:spChg chg="mod">
          <ac:chgData name="Paolo Cremonesi" userId="13d14639-f1b0-4e38-a368-517891c8e680" providerId="ADAL" clId="{8F681696-C12D-4A0B-B42C-62DFC1593A7F}" dt="2023-05-26T12:09:54.772" v="3274"/>
          <ac:spMkLst>
            <pc:docMk/>
            <pc:sldMk cId="1917427259" sldId="344"/>
            <ac:spMk id="88" creationId="{DB5E1DCF-BF30-BEC8-55AF-8E61F6EDB766}"/>
          </ac:spMkLst>
        </pc:spChg>
        <pc:spChg chg="mod">
          <ac:chgData name="Paolo Cremonesi" userId="13d14639-f1b0-4e38-a368-517891c8e680" providerId="ADAL" clId="{8F681696-C12D-4A0B-B42C-62DFC1593A7F}" dt="2023-05-26T13:40:07.819" v="4116"/>
          <ac:spMkLst>
            <pc:docMk/>
            <pc:sldMk cId="1917427259" sldId="344"/>
            <ac:spMk id="97" creationId="{045B175E-75D1-4612-E24D-0324A735F345}"/>
          </ac:spMkLst>
        </pc:spChg>
        <pc:spChg chg="mod">
          <ac:chgData name="Paolo Cremonesi" userId="13d14639-f1b0-4e38-a368-517891c8e680" providerId="ADAL" clId="{8F681696-C12D-4A0B-B42C-62DFC1593A7F}" dt="2023-05-26T13:40:07.819" v="4116"/>
          <ac:spMkLst>
            <pc:docMk/>
            <pc:sldMk cId="1917427259" sldId="344"/>
            <ac:spMk id="100" creationId="{92A9A81A-73EA-583F-A024-575A57EEABE8}"/>
          </ac:spMkLst>
        </pc:spChg>
        <pc:spChg chg="mod">
          <ac:chgData name="Paolo Cremonesi" userId="13d14639-f1b0-4e38-a368-517891c8e680" providerId="ADAL" clId="{8F681696-C12D-4A0B-B42C-62DFC1593A7F}" dt="2023-05-26T13:40:07.819" v="4116"/>
          <ac:spMkLst>
            <pc:docMk/>
            <pc:sldMk cId="1917427259" sldId="344"/>
            <ac:spMk id="101" creationId="{91FD46BC-5772-6A8D-D58F-327EA435E481}"/>
          </ac:spMkLst>
        </pc:spChg>
        <pc:spChg chg="mod">
          <ac:chgData name="Paolo Cremonesi" userId="13d14639-f1b0-4e38-a368-517891c8e680" providerId="ADAL" clId="{8F681696-C12D-4A0B-B42C-62DFC1593A7F}" dt="2023-05-26T13:40:07.819" v="4116"/>
          <ac:spMkLst>
            <pc:docMk/>
            <pc:sldMk cId="1917427259" sldId="344"/>
            <ac:spMk id="104" creationId="{1E758AE5-A3C1-8F36-5B0A-8C1ACE2081C4}"/>
          </ac:spMkLst>
        </pc:spChg>
        <pc:spChg chg="mod">
          <ac:chgData name="Paolo Cremonesi" userId="13d14639-f1b0-4e38-a368-517891c8e680" providerId="ADAL" clId="{8F681696-C12D-4A0B-B42C-62DFC1593A7F}" dt="2023-05-26T13:40:07.819" v="4116"/>
          <ac:spMkLst>
            <pc:docMk/>
            <pc:sldMk cId="1917427259" sldId="344"/>
            <ac:spMk id="105" creationId="{EBFE5967-3860-43E3-6766-7FB1C21E2455}"/>
          </ac:spMkLst>
        </pc:spChg>
        <pc:spChg chg="mod">
          <ac:chgData name="Paolo Cremonesi" userId="13d14639-f1b0-4e38-a368-517891c8e680" providerId="ADAL" clId="{8F681696-C12D-4A0B-B42C-62DFC1593A7F}" dt="2023-05-26T13:40:07.819" v="4116"/>
          <ac:spMkLst>
            <pc:docMk/>
            <pc:sldMk cId="1917427259" sldId="344"/>
            <ac:spMk id="106" creationId="{FF1B3D7D-DD5A-E0FB-3914-BC1FE3D0FAF7}"/>
          </ac:spMkLst>
        </pc:spChg>
        <pc:spChg chg="mod">
          <ac:chgData name="Paolo Cremonesi" userId="13d14639-f1b0-4e38-a368-517891c8e680" providerId="ADAL" clId="{8F681696-C12D-4A0B-B42C-62DFC1593A7F}" dt="2023-05-26T13:40:07.819" v="4116"/>
          <ac:spMkLst>
            <pc:docMk/>
            <pc:sldMk cId="1917427259" sldId="344"/>
            <ac:spMk id="108" creationId="{C19E7229-2514-BD27-2961-47C9D2A16313}"/>
          </ac:spMkLst>
        </pc:spChg>
        <pc:spChg chg="mod">
          <ac:chgData name="Paolo Cremonesi" userId="13d14639-f1b0-4e38-a368-517891c8e680" providerId="ADAL" clId="{8F681696-C12D-4A0B-B42C-62DFC1593A7F}" dt="2023-05-26T13:40:07.819" v="4116"/>
          <ac:spMkLst>
            <pc:docMk/>
            <pc:sldMk cId="1917427259" sldId="344"/>
            <ac:spMk id="111" creationId="{8771D32F-832C-4794-63AE-FDEC2B8C083E}"/>
          </ac:spMkLst>
        </pc:spChg>
        <pc:spChg chg="mod">
          <ac:chgData name="Paolo Cremonesi" userId="13d14639-f1b0-4e38-a368-517891c8e680" providerId="ADAL" clId="{8F681696-C12D-4A0B-B42C-62DFC1593A7F}" dt="2023-05-26T13:40:07.819" v="4116"/>
          <ac:spMkLst>
            <pc:docMk/>
            <pc:sldMk cId="1917427259" sldId="344"/>
            <ac:spMk id="112" creationId="{7A9DE977-A75D-B0E2-B550-C69668AC5282}"/>
          </ac:spMkLst>
        </pc:spChg>
        <pc:grpChg chg="add del mod">
          <ac:chgData name="Paolo Cremonesi" userId="13d14639-f1b0-4e38-a368-517891c8e680" providerId="ADAL" clId="{8F681696-C12D-4A0B-B42C-62DFC1593A7F}" dt="2023-05-26T11:34:39.492" v="2543" actId="478"/>
          <ac:grpSpMkLst>
            <pc:docMk/>
            <pc:sldMk cId="1917427259" sldId="344"/>
            <ac:grpSpMk id="8" creationId="{3AC098B1-AEF3-F928-C196-F36A739C0BD4}"/>
          </ac:grpSpMkLst>
        </pc:grpChg>
        <pc:grpChg chg="add del mod">
          <ac:chgData name="Paolo Cremonesi" userId="13d14639-f1b0-4e38-a368-517891c8e680" providerId="ADAL" clId="{8F681696-C12D-4A0B-B42C-62DFC1593A7F}" dt="2023-05-26T11:34:39.492" v="2543" actId="478"/>
          <ac:grpSpMkLst>
            <pc:docMk/>
            <pc:sldMk cId="1917427259" sldId="344"/>
            <ac:grpSpMk id="12" creationId="{7FFE0311-517C-EA18-38FF-CDDC91075C58}"/>
          </ac:grpSpMkLst>
        </pc:grpChg>
        <pc:grpChg chg="add del mod">
          <ac:chgData name="Paolo Cremonesi" userId="13d14639-f1b0-4e38-a368-517891c8e680" providerId="ADAL" clId="{8F681696-C12D-4A0B-B42C-62DFC1593A7F}" dt="2023-05-26T11:34:39.492" v="2543" actId="478"/>
          <ac:grpSpMkLst>
            <pc:docMk/>
            <pc:sldMk cId="1917427259" sldId="344"/>
            <ac:grpSpMk id="16" creationId="{EE61077C-5242-0AE0-800D-F4E6AD404E6C}"/>
          </ac:grpSpMkLst>
        </pc:grpChg>
        <pc:grpChg chg="add del mod">
          <ac:chgData name="Paolo Cremonesi" userId="13d14639-f1b0-4e38-a368-517891c8e680" providerId="ADAL" clId="{8F681696-C12D-4A0B-B42C-62DFC1593A7F}" dt="2023-05-26T11:34:39.492" v="2543" actId="478"/>
          <ac:grpSpMkLst>
            <pc:docMk/>
            <pc:sldMk cId="1917427259" sldId="344"/>
            <ac:grpSpMk id="20" creationId="{0FC06C91-1152-0C0F-9306-884C4F82F83D}"/>
          </ac:grpSpMkLst>
        </pc:grpChg>
        <pc:grpChg chg="add del mod">
          <ac:chgData name="Paolo Cremonesi" userId="13d14639-f1b0-4e38-a368-517891c8e680" providerId="ADAL" clId="{8F681696-C12D-4A0B-B42C-62DFC1593A7F}" dt="2023-05-26T11:31:02.623" v="2455" actId="165"/>
          <ac:grpSpMkLst>
            <pc:docMk/>
            <pc:sldMk cId="1917427259" sldId="344"/>
            <ac:grpSpMk id="24" creationId="{4235E62B-9DC6-7263-D1EB-0C9695FAC18E}"/>
          </ac:grpSpMkLst>
        </pc:grpChg>
        <pc:grpChg chg="add del mod">
          <ac:chgData name="Paolo Cremonesi" userId="13d14639-f1b0-4e38-a368-517891c8e680" providerId="ADAL" clId="{8F681696-C12D-4A0B-B42C-62DFC1593A7F}" dt="2023-05-26T11:31:30.213" v="2480" actId="165"/>
          <ac:grpSpMkLst>
            <pc:docMk/>
            <pc:sldMk cId="1917427259" sldId="344"/>
            <ac:grpSpMk id="37" creationId="{1FA05573-3E40-A931-DC9B-4F417F68672A}"/>
          </ac:grpSpMkLst>
        </pc:grpChg>
        <pc:grpChg chg="add del mod ord">
          <ac:chgData name="Paolo Cremonesi" userId="13d14639-f1b0-4e38-a368-517891c8e680" providerId="ADAL" clId="{8F681696-C12D-4A0B-B42C-62DFC1593A7F}" dt="2023-05-26T11:49:42.021" v="3113" actId="165"/>
          <ac:grpSpMkLst>
            <pc:docMk/>
            <pc:sldMk cId="1917427259" sldId="344"/>
            <ac:grpSpMk id="68" creationId="{3B99ABC2-163E-97CA-1670-214C80F57D39}"/>
          </ac:grpSpMkLst>
        </pc:grpChg>
        <pc:grpChg chg="add del mod">
          <ac:chgData name="Paolo Cremonesi" userId="13d14639-f1b0-4e38-a368-517891c8e680" providerId="ADAL" clId="{8F681696-C12D-4A0B-B42C-62DFC1593A7F}" dt="2023-05-26T11:51:38.843" v="3123" actId="165"/>
          <ac:grpSpMkLst>
            <pc:docMk/>
            <pc:sldMk cId="1917427259" sldId="344"/>
            <ac:grpSpMk id="72" creationId="{30DA1D74-8383-9FE1-CF18-4EA89D142262}"/>
          </ac:grpSpMkLst>
        </pc:grpChg>
        <pc:grpChg chg="add del mod">
          <ac:chgData name="Paolo Cremonesi" userId="13d14639-f1b0-4e38-a368-517891c8e680" providerId="ADAL" clId="{8F681696-C12D-4A0B-B42C-62DFC1593A7F}" dt="2023-05-26T11:52:55.994" v="3130" actId="165"/>
          <ac:grpSpMkLst>
            <pc:docMk/>
            <pc:sldMk cId="1917427259" sldId="344"/>
            <ac:grpSpMk id="74" creationId="{071A412D-78DE-067A-FC25-5F52F572003A}"/>
          </ac:grpSpMkLst>
        </pc:grpChg>
        <pc:grpChg chg="add mod">
          <ac:chgData name="Paolo Cremonesi" userId="13d14639-f1b0-4e38-a368-517891c8e680" providerId="ADAL" clId="{8F681696-C12D-4A0B-B42C-62DFC1593A7F}" dt="2023-05-26T11:53:40.253" v="3143" actId="164"/>
          <ac:grpSpMkLst>
            <pc:docMk/>
            <pc:sldMk cId="1917427259" sldId="344"/>
            <ac:grpSpMk id="81" creationId="{ECBCB037-98CE-F89E-20C0-5F27D35FC5B8}"/>
          </ac:grpSpMkLst>
        </pc:grpChg>
        <pc:grpChg chg="add del mod">
          <ac:chgData name="Paolo Cremonesi" userId="13d14639-f1b0-4e38-a368-517891c8e680" providerId="ADAL" clId="{8F681696-C12D-4A0B-B42C-62DFC1593A7F}" dt="2023-05-26T12:09:56.263" v="3275" actId="21"/>
          <ac:grpSpMkLst>
            <pc:docMk/>
            <pc:sldMk cId="1917427259" sldId="344"/>
            <ac:grpSpMk id="82" creationId="{EE6732E7-91F5-E020-69F3-B133DE9AACD0}"/>
          </ac:grpSpMkLst>
        </pc:grpChg>
        <pc:grpChg chg="mod">
          <ac:chgData name="Paolo Cremonesi" userId="13d14639-f1b0-4e38-a368-517891c8e680" providerId="ADAL" clId="{8F681696-C12D-4A0B-B42C-62DFC1593A7F}" dt="2023-05-26T12:09:54.772" v="3274"/>
          <ac:grpSpMkLst>
            <pc:docMk/>
            <pc:sldMk cId="1917427259" sldId="344"/>
            <ac:grpSpMk id="90" creationId="{14FE26A0-21D6-D932-6ED5-ECCAEA63228E}"/>
          </ac:grpSpMkLst>
        </pc:grpChg>
        <pc:grpChg chg="mod">
          <ac:chgData name="Paolo Cremonesi" userId="13d14639-f1b0-4e38-a368-517891c8e680" providerId="ADAL" clId="{8F681696-C12D-4A0B-B42C-62DFC1593A7F}" dt="2023-05-26T12:09:54.772" v="3274"/>
          <ac:grpSpMkLst>
            <pc:docMk/>
            <pc:sldMk cId="1917427259" sldId="344"/>
            <ac:grpSpMk id="91" creationId="{5E870187-1DAB-5344-EE61-0F5E8C6C99A2}"/>
          </ac:grpSpMkLst>
        </pc:grpChg>
        <pc:grpChg chg="add del mod">
          <ac:chgData name="Paolo Cremonesi" userId="13d14639-f1b0-4e38-a368-517891c8e680" providerId="ADAL" clId="{8F681696-C12D-4A0B-B42C-62DFC1593A7F}" dt="2023-05-26T13:40:21.621" v="4152" actId="21"/>
          <ac:grpSpMkLst>
            <pc:docMk/>
            <pc:sldMk cId="1917427259" sldId="344"/>
            <ac:grpSpMk id="96" creationId="{AB2D629B-DD0E-CAE7-824B-873E30FDE137}"/>
          </ac:grpSpMkLst>
        </pc:grpChg>
        <pc:cxnChg chg="mod">
          <ac:chgData name="Paolo Cremonesi" userId="13d14639-f1b0-4e38-a368-517891c8e680" providerId="ADAL" clId="{8F681696-C12D-4A0B-B42C-62DFC1593A7F}" dt="2023-05-26T11:34:39.492" v="2543" actId="478"/>
          <ac:cxnSpMkLst>
            <pc:docMk/>
            <pc:sldMk cId="1917427259" sldId="344"/>
            <ac:cxnSpMk id="10" creationId="{0DC2617E-0347-2606-E03D-B70248DD449A}"/>
          </ac:cxnSpMkLst>
        </pc:cxnChg>
        <pc:cxnChg chg="mod">
          <ac:chgData name="Paolo Cremonesi" userId="13d14639-f1b0-4e38-a368-517891c8e680" providerId="ADAL" clId="{8F681696-C12D-4A0B-B42C-62DFC1593A7F}" dt="2023-05-26T11:34:39.492" v="2543" actId="478"/>
          <ac:cxnSpMkLst>
            <pc:docMk/>
            <pc:sldMk cId="1917427259" sldId="344"/>
            <ac:cxnSpMk id="11" creationId="{47165CC3-ABD3-52E1-65C7-C4901DAA6451}"/>
          </ac:cxnSpMkLst>
        </pc:cxnChg>
        <pc:cxnChg chg="mod">
          <ac:chgData name="Paolo Cremonesi" userId="13d14639-f1b0-4e38-a368-517891c8e680" providerId="ADAL" clId="{8F681696-C12D-4A0B-B42C-62DFC1593A7F}" dt="2023-05-26T11:34:39.492" v="2543" actId="478"/>
          <ac:cxnSpMkLst>
            <pc:docMk/>
            <pc:sldMk cId="1917427259" sldId="344"/>
            <ac:cxnSpMk id="14" creationId="{259CCD93-7E8A-C160-D361-29BDFF6484D3}"/>
          </ac:cxnSpMkLst>
        </pc:cxnChg>
        <pc:cxnChg chg="mod">
          <ac:chgData name="Paolo Cremonesi" userId="13d14639-f1b0-4e38-a368-517891c8e680" providerId="ADAL" clId="{8F681696-C12D-4A0B-B42C-62DFC1593A7F}" dt="2023-05-26T11:34:39.492" v="2543" actId="478"/>
          <ac:cxnSpMkLst>
            <pc:docMk/>
            <pc:sldMk cId="1917427259" sldId="344"/>
            <ac:cxnSpMk id="15" creationId="{7C3847BB-4D22-7FDD-A18A-0CB716A050F6}"/>
          </ac:cxnSpMkLst>
        </pc:cxnChg>
        <pc:cxnChg chg="mod">
          <ac:chgData name="Paolo Cremonesi" userId="13d14639-f1b0-4e38-a368-517891c8e680" providerId="ADAL" clId="{8F681696-C12D-4A0B-B42C-62DFC1593A7F}" dt="2023-05-26T11:34:39.492" v="2543" actId="478"/>
          <ac:cxnSpMkLst>
            <pc:docMk/>
            <pc:sldMk cId="1917427259" sldId="344"/>
            <ac:cxnSpMk id="18" creationId="{648599ED-0FCE-0382-2ECC-84CB39F5FFC4}"/>
          </ac:cxnSpMkLst>
        </pc:cxnChg>
        <pc:cxnChg chg="mod">
          <ac:chgData name="Paolo Cremonesi" userId="13d14639-f1b0-4e38-a368-517891c8e680" providerId="ADAL" clId="{8F681696-C12D-4A0B-B42C-62DFC1593A7F}" dt="2023-05-26T11:34:39.492" v="2543" actId="478"/>
          <ac:cxnSpMkLst>
            <pc:docMk/>
            <pc:sldMk cId="1917427259" sldId="344"/>
            <ac:cxnSpMk id="19" creationId="{294379CD-2BEC-FADA-36B3-9297E3352CFA}"/>
          </ac:cxnSpMkLst>
        </pc:cxnChg>
        <pc:cxnChg chg="mod">
          <ac:chgData name="Paolo Cremonesi" userId="13d14639-f1b0-4e38-a368-517891c8e680" providerId="ADAL" clId="{8F681696-C12D-4A0B-B42C-62DFC1593A7F}" dt="2023-05-26T11:34:39.492" v="2543" actId="478"/>
          <ac:cxnSpMkLst>
            <pc:docMk/>
            <pc:sldMk cId="1917427259" sldId="344"/>
            <ac:cxnSpMk id="21" creationId="{D3E155BD-CD41-0DD2-B407-59499B86729E}"/>
          </ac:cxnSpMkLst>
        </pc:cxnChg>
        <pc:cxnChg chg="mod">
          <ac:chgData name="Paolo Cremonesi" userId="13d14639-f1b0-4e38-a368-517891c8e680" providerId="ADAL" clId="{8F681696-C12D-4A0B-B42C-62DFC1593A7F}" dt="2023-05-26T11:34:39.492" v="2543" actId="478"/>
          <ac:cxnSpMkLst>
            <pc:docMk/>
            <pc:sldMk cId="1917427259" sldId="344"/>
            <ac:cxnSpMk id="22" creationId="{04936D43-E864-DCE7-7219-07DFC26191F2}"/>
          </ac:cxnSpMkLst>
        </pc:cxnChg>
        <pc:cxnChg chg="del mod topLvl">
          <ac:chgData name="Paolo Cremonesi" userId="13d14639-f1b0-4e38-a368-517891c8e680" providerId="ADAL" clId="{8F681696-C12D-4A0B-B42C-62DFC1593A7F}" dt="2023-05-26T11:33:00.236" v="2506" actId="478"/>
          <ac:cxnSpMkLst>
            <pc:docMk/>
            <pc:sldMk cId="1917427259" sldId="344"/>
            <ac:cxnSpMk id="25" creationId="{9CD348D9-2E90-0D0A-28A1-842D6A8177DA}"/>
          </ac:cxnSpMkLst>
        </pc:cxnChg>
        <pc:cxnChg chg="del mod topLvl">
          <ac:chgData name="Paolo Cremonesi" userId="13d14639-f1b0-4e38-a368-517891c8e680" providerId="ADAL" clId="{8F681696-C12D-4A0B-B42C-62DFC1593A7F}" dt="2023-05-26T11:33:01.655" v="2508" actId="478"/>
          <ac:cxnSpMkLst>
            <pc:docMk/>
            <pc:sldMk cId="1917427259" sldId="344"/>
            <ac:cxnSpMk id="28" creationId="{57E14C75-F133-7937-E528-612805E287D3}"/>
          </ac:cxnSpMkLst>
        </pc:cxnChg>
        <pc:cxnChg chg="del mod topLvl">
          <ac:chgData name="Paolo Cremonesi" userId="13d14639-f1b0-4e38-a368-517891c8e680" providerId="ADAL" clId="{8F681696-C12D-4A0B-B42C-62DFC1593A7F}" dt="2023-05-26T11:34:37.161" v="2542" actId="478"/>
          <ac:cxnSpMkLst>
            <pc:docMk/>
            <pc:sldMk cId="1917427259" sldId="344"/>
            <ac:cxnSpMk id="29" creationId="{EDF95B99-9A02-0274-F961-BD1495F07E51}"/>
          </ac:cxnSpMkLst>
        </pc:cxnChg>
        <pc:cxnChg chg="del mod topLvl">
          <ac:chgData name="Paolo Cremonesi" userId="13d14639-f1b0-4e38-a368-517891c8e680" providerId="ADAL" clId="{8F681696-C12D-4A0B-B42C-62DFC1593A7F}" dt="2023-05-26T11:34:35.592" v="2541" actId="478"/>
          <ac:cxnSpMkLst>
            <pc:docMk/>
            <pc:sldMk cId="1917427259" sldId="344"/>
            <ac:cxnSpMk id="32" creationId="{6EFC1C82-3A0E-EBA0-3FA3-4C08A5FFC83C}"/>
          </ac:cxnSpMkLst>
        </pc:cxnChg>
        <pc:cxnChg chg="add del mod topLvl">
          <ac:chgData name="Paolo Cremonesi" userId="13d14639-f1b0-4e38-a368-517891c8e680" providerId="ADAL" clId="{8F681696-C12D-4A0B-B42C-62DFC1593A7F}" dt="2023-05-26T11:53:40.253" v="3143" actId="164"/>
          <ac:cxnSpMkLst>
            <pc:docMk/>
            <pc:sldMk cId="1917427259" sldId="344"/>
            <ac:cxnSpMk id="38" creationId="{AE7B5225-69FC-207A-B2A9-05E5D765309C}"/>
          </ac:cxnSpMkLst>
        </pc:cxnChg>
        <pc:cxnChg chg="add del mod topLvl">
          <ac:chgData name="Paolo Cremonesi" userId="13d14639-f1b0-4e38-a368-517891c8e680" providerId="ADAL" clId="{8F681696-C12D-4A0B-B42C-62DFC1593A7F}" dt="2023-05-26T11:53:40.253" v="3143" actId="164"/>
          <ac:cxnSpMkLst>
            <pc:docMk/>
            <pc:sldMk cId="1917427259" sldId="344"/>
            <ac:cxnSpMk id="39" creationId="{629E950D-E319-AF36-4FB9-C16568472A85}"/>
          </ac:cxnSpMkLst>
        </pc:cxnChg>
        <pc:cxnChg chg="add del mod">
          <ac:chgData name="Paolo Cremonesi" userId="13d14639-f1b0-4e38-a368-517891c8e680" providerId="ADAL" clId="{8F681696-C12D-4A0B-B42C-62DFC1593A7F}" dt="2023-05-26T11:33:08.854" v="2511" actId="478"/>
          <ac:cxnSpMkLst>
            <pc:docMk/>
            <pc:sldMk cId="1917427259" sldId="344"/>
            <ac:cxnSpMk id="45" creationId="{EDCD0F04-FDE5-51FB-7983-82F0F6A88920}"/>
          </ac:cxnSpMkLst>
        </pc:cxnChg>
        <pc:cxnChg chg="add del mod">
          <ac:chgData name="Paolo Cremonesi" userId="13d14639-f1b0-4e38-a368-517891c8e680" providerId="ADAL" clId="{8F681696-C12D-4A0B-B42C-62DFC1593A7F}" dt="2023-05-26T11:33:08.854" v="2511" actId="478"/>
          <ac:cxnSpMkLst>
            <pc:docMk/>
            <pc:sldMk cId="1917427259" sldId="344"/>
            <ac:cxnSpMk id="46" creationId="{66AF745C-BC48-890F-932C-D927FFB007DD}"/>
          </ac:cxnSpMkLst>
        </pc:cxnChg>
        <pc:cxnChg chg="add mod topLvl">
          <ac:chgData name="Paolo Cremonesi" userId="13d14639-f1b0-4e38-a368-517891c8e680" providerId="ADAL" clId="{8F681696-C12D-4A0B-B42C-62DFC1593A7F}" dt="2023-05-26T11:53:40.253" v="3143" actId="164"/>
          <ac:cxnSpMkLst>
            <pc:docMk/>
            <pc:sldMk cId="1917427259" sldId="344"/>
            <ac:cxnSpMk id="49" creationId="{9AEA5FF7-B8C6-2759-09B7-190E80E15005}"/>
          </ac:cxnSpMkLst>
        </pc:cxnChg>
        <pc:cxnChg chg="add mod topLvl">
          <ac:chgData name="Paolo Cremonesi" userId="13d14639-f1b0-4e38-a368-517891c8e680" providerId="ADAL" clId="{8F681696-C12D-4A0B-B42C-62DFC1593A7F}" dt="2023-05-26T11:53:40.253" v="3143" actId="164"/>
          <ac:cxnSpMkLst>
            <pc:docMk/>
            <pc:sldMk cId="1917427259" sldId="344"/>
            <ac:cxnSpMk id="50" creationId="{67E9B1E6-288D-A272-0928-53F06817EBBA}"/>
          </ac:cxnSpMkLst>
        </pc:cxnChg>
        <pc:cxnChg chg="add mod topLvl">
          <ac:chgData name="Paolo Cremonesi" userId="13d14639-f1b0-4e38-a368-517891c8e680" providerId="ADAL" clId="{8F681696-C12D-4A0B-B42C-62DFC1593A7F}" dt="2023-05-26T11:53:40.253" v="3143" actId="164"/>
          <ac:cxnSpMkLst>
            <pc:docMk/>
            <pc:sldMk cId="1917427259" sldId="344"/>
            <ac:cxnSpMk id="69" creationId="{D232644A-B3B0-1529-FB9C-26568AB3F924}"/>
          </ac:cxnSpMkLst>
        </pc:cxnChg>
        <pc:cxnChg chg="mod">
          <ac:chgData name="Paolo Cremonesi" userId="13d14639-f1b0-4e38-a368-517891c8e680" providerId="ADAL" clId="{8F681696-C12D-4A0B-B42C-62DFC1593A7F}" dt="2023-05-26T12:09:56.263" v="3275" actId="21"/>
          <ac:cxnSpMkLst>
            <pc:docMk/>
            <pc:sldMk cId="1917427259" sldId="344"/>
            <ac:cxnSpMk id="84" creationId="{E5D6CD4F-AA76-7D29-9DE0-20B7DBABE51F}"/>
          </ac:cxnSpMkLst>
        </pc:cxnChg>
        <pc:cxnChg chg="mod">
          <ac:chgData name="Paolo Cremonesi" userId="13d14639-f1b0-4e38-a368-517891c8e680" providerId="ADAL" clId="{8F681696-C12D-4A0B-B42C-62DFC1593A7F}" dt="2023-05-26T12:09:56.263" v="3275" actId="21"/>
          <ac:cxnSpMkLst>
            <pc:docMk/>
            <pc:sldMk cId="1917427259" sldId="344"/>
            <ac:cxnSpMk id="86" creationId="{A6F12BB7-72CD-E139-BCB4-7EECD9E98AF6}"/>
          </ac:cxnSpMkLst>
        </pc:cxnChg>
        <pc:cxnChg chg="mod">
          <ac:chgData name="Paolo Cremonesi" userId="13d14639-f1b0-4e38-a368-517891c8e680" providerId="ADAL" clId="{8F681696-C12D-4A0B-B42C-62DFC1593A7F}" dt="2023-05-26T12:09:54.772" v="3274"/>
          <ac:cxnSpMkLst>
            <pc:docMk/>
            <pc:sldMk cId="1917427259" sldId="344"/>
            <ac:cxnSpMk id="89" creationId="{E801C010-ABE1-28DE-1BF3-61791C947845}"/>
          </ac:cxnSpMkLst>
        </pc:cxnChg>
        <pc:cxnChg chg="mod">
          <ac:chgData name="Paolo Cremonesi" userId="13d14639-f1b0-4e38-a368-517891c8e680" providerId="ADAL" clId="{8F681696-C12D-4A0B-B42C-62DFC1593A7F}" dt="2023-05-26T12:09:54.772" v="3274"/>
          <ac:cxnSpMkLst>
            <pc:docMk/>
            <pc:sldMk cId="1917427259" sldId="344"/>
            <ac:cxnSpMk id="92" creationId="{19EB5FBD-E7E5-0404-BCA0-483E639A5E86}"/>
          </ac:cxnSpMkLst>
        </pc:cxnChg>
        <pc:cxnChg chg="mod">
          <ac:chgData name="Paolo Cremonesi" userId="13d14639-f1b0-4e38-a368-517891c8e680" providerId="ADAL" clId="{8F681696-C12D-4A0B-B42C-62DFC1593A7F}" dt="2023-05-26T12:09:54.772" v="3274"/>
          <ac:cxnSpMkLst>
            <pc:docMk/>
            <pc:sldMk cId="1917427259" sldId="344"/>
            <ac:cxnSpMk id="93" creationId="{CCEC916A-EE3C-51F8-1989-6216D4189F08}"/>
          </ac:cxnSpMkLst>
        </pc:cxnChg>
        <pc:cxnChg chg="mod">
          <ac:chgData name="Paolo Cremonesi" userId="13d14639-f1b0-4e38-a368-517891c8e680" providerId="ADAL" clId="{8F681696-C12D-4A0B-B42C-62DFC1593A7F}" dt="2023-05-26T12:09:54.772" v="3274"/>
          <ac:cxnSpMkLst>
            <pc:docMk/>
            <pc:sldMk cId="1917427259" sldId="344"/>
            <ac:cxnSpMk id="94" creationId="{5D86EE98-41AB-1117-CE5E-4923DA55E246}"/>
          </ac:cxnSpMkLst>
        </pc:cxnChg>
        <pc:cxnChg chg="mod">
          <ac:chgData name="Paolo Cremonesi" userId="13d14639-f1b0-4e38-a368-517891c8e680" providerId="ADAL" clId="{8F681696-C12D-4A0B-B42C-62DFC1593A7F}" dt="2023-05-26T12:09:54.772" v="3274"/>
          <ac:cxnSpMkLst>
            <pc:docMk/>
            <pc:sldMk cId="1917427259" sldId="344"/>
            <ac:cxnSpMk id="95" creationId="{9CB57F83-324A-C484-2655-C6E957F53480}"/>
          </ac:cxnSpMkLst>
        </pc:cxnChg>
        <pc:cxnChg chg="mod">
          <ac:chgData name="Paolo Cremonesi" userId="13d14639-f1b0-4e38-a368-517891c8e680" providerId="ADAL" clId="{8F681696-C12D-4A0B-B42C-62DFC1593A7F}" dt="2023-05-26T13:40:21.621" v="4152" actId="21"/>
          <ac:cxnSpMkLst>
            <pc:docMk/>
            <pc:sldMk cId="1917427259" sldId="344"/>
            <ac:cxnSpMk id="98" creationId="{2CCA1C46-B345-D0DC-6FAE-2878C976873C}"/>
          </ac:cxnSpMkLst>
        </pc:cxnChg>
        <pc:cxnChg chg="mod">
          <ac:chgData name="Paolo Cremonesi" userId="13d14639-f1b0-4e38-a368-517891c8e680" providerId="ADAL" clId="{8F681696-C12D-4A0B-B42C-62DFC1593A7F}" dt="2023-05-26T13:40:21.621" v="4152" actId="21"/>
          <ac:cxnSpMkLst>
            <pc:docMk/>
            <pc:sldMk cId="1917427259" sldId="344"/>
            <ac:cxnSpMk id="99" creationId="{61CE4003-A05C-DF43-D263-EA93C07A1B2C}"/>
          </ac:cxnSpMkLst>
        </pc:cxnChg>
        <pc:cxnChg chg="mod">
          <ac:chgData name="Paolo Cremonesi" userId="13d14639-f1b0-4e38-a368-517891c8e680" providerId="ADAL" clId="{8F681696-C12D-4A0B-B42C-62DFC1593A7F}" dt="2023-05-26T13:40:21.621" v="4152" actId="21"/>
          <ac:cxnSpMkLst>
            <pc:docMk/>
            <pc:sldMk cId="1917427259" sldId="344"/>
            <ac:cxnSpMk id="102" creationId="{4DADEACD-D1B8-4431-99A2-0257BCF9928B}"/>
          </ac:cxnSpMkLst>
        </pc:cxnChg>
        <pc:cxnChg chg="mod">
          <ac:chgData name="Paolo Cremonesi" userId="13d14639-f1b0-4e38-a368-517891c8e680" providerId="ADAL" clId="{8F681696-C12D-4A0B-B42C-62DFC1593A7F}" dt="2023-05-26T13:40:21.621" v="4152" actId="21"/>
          <ac:cxnSpMkLst>
            <pc:docMk/>
            <pc:sldMk cId="1917427259" sldId="344"/>
            <ac:cxnSpMk id="103" creationId="{94A7973B-115B-7258-13C4-B3DD4E79BDA0}"/>
          </ac:cxnSpMkLst>
        </pc:cxnChg>
        <pc:cxnChg chg="mod">
          <ac:chgData name="Paolo Cremonesi" userId="13d14639-f1b0-4e38-a368-517891c8e680" providerId="ADAL" clId="{8F681696-C12D-4A0B-B42C-62DFC1593A7F}" dt="2023-05-26T13:40:21.621" v="4152" actId="21"/>
          <ac:cxnSpMkLst>
            <pc:docMk/>
            <pc:sldMk cId="1917427259" sldId="344"/>
            <ac:cxnSpMk id="107" creationId="{1BD3BA0D-C484-09B3-71AE-6C6EF6948D0E}"/>
          </ac:cxnSpMkLst>
        </pc:cxnChg>
        <pc:cxnChg chg="mod">
          <ac:chgData name="Paolo Cremonesi" userId="13d14639-f1b0-4e38-a368-517891c8e680" providerId="ADAL" clId="{8F681696-C12D-4A0B-B42C-62DFC1593A7F}" dt="2023-05-26T13:40:21.621" v="4152" actId="21"/>
          <ac:cxnSpMkLst>
            <pc:docMk/>
            <pc:sldMk cId="1917427259" sldId="344"/>
            <ac:cxnSpMk id="109" creationId="{0540CED8-9127-702C-6A46-C89F063A1CB2}"/>
          </ac:cxnSpMkLst>
        </pc:cxnChg>
        <pc:cxnChg chg="mod">
          <ac:chgData name="Paolo Cremonesi" userId="13d14639-f1b0-4e38-a368-517891c8e680" providerId="ADAL" clId="{8F681696-C12D-4A0B-B42C-62DFC1593A7F}" dt="2023-05-26T13:40:21.621" v="4152" actId="21"/>
          <ac:cxnSpMkLst>
            <pc:docMk/>
            <pc:sldMk cId="1917427259" sldId="344"/>
            <ac:cxnSpMk id="110" creationId="{9398DE04-AFB2-9E9B-158A-180A179F6CE7}"/>
          </ac:cxnSpMkLst>
        </pc:cxnChg>
        <pc:cxnChg chg="mod">
          <ac:chgData name="Paolo Cremonesi" userId="13d14639-f1b0-4e38-a368-517891c8e680" providerId="ADAL" clId="{8F681696-C12D-4A0B-B42C-62DFC1593A7F}" dt="2023-05-26T13:40:21.621" v="4152" actId="21"/>
          <ac:cxnSpMkLst>
            <pc:docMk/>
            <pc:sldMk cId="1917427259" sldId="344"/>
            <ac:cxnSpMk id="113" creationId="{5DE8F54F-3844-D1FB-6E6B-1093058161FA}"/>
          </ac:cxnSpMkLst>
        </pc:cxnChg>
      </pc:sldChg>
      <pc:sldChg chg="addSp delSp modSp add mod">
        <pc:chgData name="Paolo Cremonesi" userId="13d14639-f1b0-4e38-a368-517891c8e680" providerId="ADAL" clId="{8F681696-C12D-4A0B-B42C-62DFC1593A7F}" dt="2023-05-28T20:40:28.147" v="11238" actId="5793"/>
        <pc:sldMkLst>
          <pc:docMk/>
          <pc:sldMk cId="1563338804" sldId="345"/>
        </pc:sldMkLst>
        <pc:spChg chg="mod">
          <ac:chgData name="Paolo Cremonesi" userId="13d14639-f1b0-4e38-a368-517891c8e680" providerId="ADAL" clId="{8F681696-C12D-4A0B-B42C-62DFC1593A7F}" dt="2023-05-26T13:34:35.501" v="4017" actId="20577"/>
          <ac:spMkLst>
            <pc:docMk/>
            <pc:sldMk cId="1563338804" sldId="345"/>
            <ac:spMk id="2" creationId="{DC4B2F0C-E950-5CDE-18B1-9D529492B0A0}"/>
          </ac:spMkLst>
        </pc:spChg>
        <pc:spChg chg="mod">
          <ac:chgData name="Paolo Cremonesi" userId="13d14639-f1b0-4e38-a368-517891c8e680" providerId="ADAL" clId="{8F681696-C12D-4A0B-B42C-62DFC1593A7F}" dt="2023-05-28T20:40:28.147" v="11238" actId="5793"/>
          <ac:spMkLst>
            <pc:docMk/>
            <pc:sldMk cId="1563338804" sldId="345"/>
            <ac:spMk id="3" creationId="{206DF28E-A005-B641-2BF2-3BF5A8B8787F}"/>
          </ac:spMkLst>
        </pc:spChg>
        <pc:spChg chg="add del mod">
          <ac:chgData name="Paolo Cremonesi" userId="13d14639-f1b0-4e38-a368-517891c8e680" providerId="ADAL" clId="{8F681696-C12D-4A0B-B42C-62DFC1593A7F}" dt="2023-05-26T12:06:37.676" v="3188" actId="478"/>
          <ac:spMkLst>
            <pc:docMk/>
            <pc:sldMk cId="1563338804" sldId="345"/>
            <ac:spMk id="7" creationId="{92DB84E0-14D9-0BE1-FF25-0555321BB59C}"/>
          </ac:spMkLst>
        </pc:spChg>
        <pc:spChg chg="add del mod">
          <ac:chgData name="Paolo Cremonesi" userId="13d14639-f1b0-4e38-a368-517891c8e680" providerId="ADAL" clId="{8F681696-C12D-4A0B-B42C-62DFC1593A7F}" dt="2023-05-26T12:06:35.814" v="3187" actId="478"/>
          <ac:spMkLst>
            <pc:docMk/>
            <pc:sldMk cId="1563338804" sldId="345"/>
            <ac:spMk id="8" creationId="{1CC157B0-5D35-86F7-5F3B-523BEE30CAF2}"/>
          </ac:spMkLst>
        </pc:spChg>
        <pc:spChg chg="mod">
          <ac:chgData name="Paolo Cremonesi" userId="13d14639-f1b0-4e38-a368-517891c8e680" providerId="ADAL" clId="{8F681696-C12D-4A0B-B42C-62DFC1593A7F}" dt="2023-05-26T12:09:57.734" v="3276"/>
          <ac:spMkLst>
            <pc:docMk/>
            <pc:sldMk cId="1563338804" sldId="345"/>
            <ac:spMk id="27" creationId="{70C1054C-1DD7-25F7-F0CF-C19152AE01EA}"/>
          </ac:spMkLst>
        </pc:spChg>
        <pc:spChg chg="mod">
          <ac:chgData name="Paolo Cremonesi" userId="13d14639-f1b0-4e38-a368-517891c8e680" providerId="ADAL" clId="{8F681696-C12D-4A0B-B42C-62DFC1593A7F}" dt="2023-05-26T12:09:57.734" v="3276"/>
          <ac:spMkLst>
            <pc:docMk/>
            <pc:sldMk cId="1563338804" sldId="345"/>
            <ac:spMk id="29" creationId="{24928147-CBBA-A8E7-0125-F0332F995774}"/>
          </ac:spMkLst>
        </pc:spChg>
        <pc:spChg chg="mod topLvl">
          <ac:chgData name="Paolo Cremonesi" userId="13d14639-f1b0-4e38-a368-517891c8e680" providerId="ADAL" clId="{8F681696-C12D-4A0B-B42C-62DFC1593A7F}" dt="2023-05-26T12:09:41.978" v="3272" actId="164"/>
          <ac:spMkLst>
            <pc:docMk/>
            <pc:sldMk cId="1563338804" sldId="345"/>
            <ac:spMk id="30" creationId="{4FA9A8C6-1380-AEEB-A56F-68B8A6D7434D}"/>
          </ac:spMkLst>
        </pc:spChg>
        <pc:spChg chg="mod">
          <ac:chgData name="Paolo Cremonesi" userId="13d14639-f1b0-4e38-a368-517891c8e680" providerId="ADAL" clId="{8F681696-C12D-4A0B-B42C-62DFC1593A7F}" dt="2023-05-26T12:09:57.734" v="3276"/>
          <ac:spMkLst>
            <pc:docMk/>
            <pc:sldMk cId="1563338804" sldId="345"/>
            <ac:spMk id="32" creationId="{3A1030AF-0578-4EDF-914E-4845AE061E6C}"/>
          </ac:spMkLst>
        </pc:spChg>
        <pc:spChg chg="mod">
          <ac:chgData name="Paolo Cremonesi" userId="13d14639-f1b0-4e38-a368-517891c8e680" providerId="ADAL" clId="{8F681696-C12D-4A0B-B42C-62DFC1593A7F}" dt="2023-05-26T12:09:57.734" v="3276"/>
          <ac:spMkLst>
            <pc:docMk/>
            <pc:sldMk cId="1563338804" sldId="345"/>
            <ac:spMk id="33" creationId="{56CBF4BE-0A1B-6D12-B325-F0F573316D39}"/>
          </ac:spMkLst>
        </pc:spChg>
        <pc:spChg chg="del mod topLvl">
          <ac:chgData name="Paolo Cremonesi" userId="13d14639-f1b0-4e38-a368-517891c8e680" providerId="ADAL" clId="{8F681696-C12D-4A0B-B42C-62DFC1593A7F}" dt="2023-05-26T12:08:10.063" v="3254" actId="478"/>
          <ac:spMkLst>
            <pc:docMk/>
            <pc:sldMk cId="1563338804" sldId="345"/>
            <ac:spMk id="40" creationId="{30C2CCF5-90AC-7FCA-A22D-8E7EEC31E0A0}"/>
          </ac:spMkLst>
        </pc:spChg>
        <pc:spChg chg="mod topLvl">
          <ac:chgData name="Paolo Cremonesi" userId="13d14639-f1b0-4e38-a368-517891c8e680" providerId="ADAL" clId="{8F681696-C12D-4A0B-B42C-62DFC1593A7F}" dt="2023-05-26T12:09:41.978" v="3272" actId="164"/>
          <ac:spMkLst>
            <pc:docMk/>
            <pc:sldMk cId="1563338804" sldId="345"/>
            <ac:spMk id="48" creationId="{92D1213C-9B9E-46EF-2B04-20C77F421185}"/>
          </ac:spMkLst>
        </pc:spChg>
        <pc:spChg chg="del mod topLvl">
          <ac:chgData name="Paolo Cremonesi" userId="13d14639-f1b0-4e38-a368-517891c8e680" providerId="ADAL" clId="{8F681696-C12D-4A0B-B42C-62DFC1593A7F}" dt="2023-05-26T12:08:23.556" v="3257" actId="478"/>
          <ac:spMkLst>
            <pc:docMk/>
            <pc:sldMk cId="1563338804" sldId="345"/>
            <ac:spMk id="51" creationId="{ED1B51CF-CD42-4B69-4354-C271A2DF293F}"/>
          </ac:spMkLst>
        </pc:spChg>
        <pc:spChg chg="add del mod topLvl">
          <ac:chgData name="Paolo Cremonesi" userId="13d14639-f1b0-4e38-a368-517891c8e680" providerId="ADAL" clId="{8F681696-C12D-4A0B-B42C-62DFC1593A7F}" dt="2023-05-26T12:09:41.978" v="3272" actId="164"/>
          <ac:spMkLst>
            <pc:docMk/>
            <pc:sldMk cId="1563338804" sldId="345"/>
            <ac:spMk id="56" creationId="{4F401C5B-EC30-527D-5DF2-CDEE2AE1958C}"/>
          </ac:spMkLst>
        </pc:spChg>
        <pc:spChg chg="add del mod topLvl">
          <ac:chgData name="Paolo Cremonesi" userId="13d14639-f1b0-4e38-a368-517891c8e680" providerId="ADAL" clId="{8F681696-C12D-4A0B-B42C-62DFC1593A7F}" dt="2023-05-26T12:09:41.978" v="3272" actId="164"/>
          <ac:spMkLst>
            <pc:docMk/>
            <pc:sldMk cId="1563338804" sldId="345"/>
            <ac:spMk id="63" creationId="{C6A87423-F95F-297F-3FAD-086980728BCD}"/>
          </ac:spMkLst>
        </pc:spChg>
        <pc:grpChg chg="add mod">
          <ac:chgData name="Paolo Cremonesi" userId="13d14639-f1b0-4e38-a368-517891c8e680" providerId="ADAL" clId="{8F681696-C12D-4A0B-B42C-62DFC1593A7F}" dt="2023-05-26T12:09:41.978" v="3272" actId="164"/>
          <ac:grpSpMkLst>
            <pc:docMk/>
            <pc:sldMk cId="1563338804" sldId="345"/>
            <ac:grpSpMk id="15" creationId="{4D5F841A-F84C-EC0B-1134-8260D49B7050}"/>
          </ac:grpSpMkLst>
        </pc:grpChg>
        <pc:grpChg chg="add mod">
          <ac:chgData name="Paolo Cremonesi" userId="13d14639-f1b0-4e38-a368-517891c8e680" providerId="ADAL" clId="{8F681696-C12D-4A0B-B42C-62DFC1593A7F}" dt="2023-05-26T12:09:41.978" v="3272" actId="164"/>
          <ac:grpSpMkLst>
            <pc:docMk/>
            <pc:sldMk cId="1563338804" sldId="345"/>
            <ac:grpSpMk id="20" creationId="{E6EE8DF2-9DB1-8968-691A-19997098B884}"/>
          </ac:grpSpMkLst>
        </pc:grpChg>
        <pc:grpChg chg="add del mod">
          <ac:chgData name="Paolo Cremonesi" userId="13d14639-f1b0-4e38-a368-517891c8e680" providerId="ADAL" clId="{8F681696-C12D-4A0B-B42C-62DFC1593A7F}" dt="2023-05-26T12:09:52.101" v="3273" actId="21"/>
          <ac:grpSpMkLst>
            <pc:docMk/>
            <pc:sldMk cId="1563338804" sldId="345"/>
            <ac:grpSpMk id="25" creationId="{5FF5C062-412C-CD7D-0F4C-591A317F6988}"/>
          </ac:grpSpMkLst>
        </pc:grpChg>
        <pc:grpChg chg="add mod">
          <ac:chgData name="Paolo Cremonesi" userId="13d14639-f1b0-4e38-a368-517891c8e680" providerId="ADAL" clId="{8F681696-C12D-4A0B-B42C-62DFC1593A7F}" dt="2023-05-26T12:09:57.734" v="3276"/>
          <ac:grpSpMkLst>
            <pc:docMk/>
            <pc:sldMk cId="1563338804" sldId="345"/>
            <ac:grpSpMk id="26" creationId="{3D7EA583-A509-B460-F024-CEA20149A3A5}"/>
          </ac:grpSpMkLst>
        </pc:grpChg>
        <pc:grpChg chg="mod">
          <ac:chgData name="Paolo Cremonesi" userId="13d14639-f1b0-4e38-a368-517891c8e680" providerId="ADAL" clId="{8F681696-C12D-4A0B-B42C-62DFC1593A7F}" dt="2023-05-26T12:09:57.734" v="3276"/>
          <ac:grpSpMkLst>
            <pc:docMk/>
            <pc:sldMk cId="1563338804" sldId="345"/>
            <ac:grpSpMk id="35" creationId="{B3966081-ECE1-47F1-E8AF-87BD1B06B1A5}"/>
          </ac:grpSpMkLst>
        </pc:grpChg>
        <pc:grpChg chg="mod">
          <ac:chgData name="Paolo Cremonesi" userId="13d14639-f1b0-4e38-a368-517891c8e680" providerId="ADAL" clId="{8F681696-C12D-4A0B-B42C-62DFC1593A7F}" dt="2023-05-26T12:09:57.734" v="3276"/>
          <ac:grpSpMkLst>
            <pc:docMk/>
            <pc:sldMk cId="1563338804" sldId="345"/>
            <ac:grpSpMk id="36" creationId="{6AD07E23-B19E-2E20-02FF-062E0B3CF38F}"/>
          </ac:grpSpMkLst>
        </pc:grpChg>
        <pc:grpChg chg="add del mod">
          <ac:chgData name="Paolo Cremonesi" userId="13d14639-f1b0-4e38-a368-517891c8e680" providerId="ADAL" clId="{8F681696-C12D-4A0B-B42C-62DFC1593A7F}" dt="2023-05-26T12:09:31.222" v="3270" actId="165"/>
          <ac:grpSpMkLst>
            <pc:docMk/>
            <pc:sldMk cId="1563338804" sldId="345"/>
            <ac:grpSpMk id="81" creationId="{ECBCB037-98CE-F89E-20C0-5F27D35FC5B8}"/>
          </ac:grpSpMkLst>
        </pc:grpChg>
        <pc:cxnChg chg="add del mod">
          <ac:chgData name="Paolo Cremonesi" userId="13d14639-f1b0-4e38-a368-517891c8e680" providerId="ADAL" clId="{8F681696-C12D-4A0B-B42C-62DFC1593A7F}" dt="2023-05-26T12:09:13.898" v="3269" actId="478"/>
          <ac:cxnSpMkLst>
            <pc:docMk/>
            <pc:sldMk cId="1563338804" sldId="345"/>
            <ac:cxnSpMk id="9" creationId="{52D1FA9A-104A-B829-FDB1-87DD2FBABA86}"/>
          </ac:cxnSpMkLst>
        </pc:cxnChg>
        <pc:cxnChg chg="add del mod">
          <ac:chgData name="Paolo Cremonesi" userId="13d14639-f1b0-4e38-a368-517891c8e680" providerId="ADAL" clId="{8F681696-C12D-4A0B-B42C-62DFC1593A7F}" dt="2023-05-26T12:09:12.884" v="3268" actId="478"/>
          <ac:cxnSpMkLst>
            <pc:docMk/>
            <pc:sldMk cId="1563338804" sldId="345"/>
            <ac:cxnSpMk id="11" creationId="{AF37803D-CB77-48D1-0FA7-442E81F71EB5}"/>
          </ac:cxnSpMkLst>
        </pc:cxnChg>
        <pc:cxnChg chg="add mod">
          <ac:chgData name="Paolo Cremonesi" userId="13d14639-f1b0-4e38-a368-517891c8e680" providerId="ADAL" clId="{8F681696-C12D-4A0B-B42C-62DFC1593A7F}" dt="2023-05-26T12:07:51.802" v="3249" actId="164"/>
          <ac:cxnSpMkLst>
            <pc:docMk/>
            <pc:sldMk cId="1563338804" sldId="345"/>
            <ac:cxnSpMk id="13" creationId="{690929E6-7576-665A-B24D-22103446890C}"/>
          </ac:cxnSpMkLst>
        </pc:cxnChg>
        <pc:cxnChg chg="add mod">
          <ac:chgData name="Paolo Cremonesi" userId="13d14639-f1b0-4e38-a368-517891c8e680" providerId="ADAL" clId="{8F681696-C12D-4A0B-B42C-62DFC1593A7F}" dt="2023-05-26T12:07:51.802" v="3249" actId="164"/>
          <ac:cxnSpMkLst>
            <pc:docMk/>
            <pc:sldMk cId="1563338804" sldId="345"/>
            <ac:cxnSpMk id="14" creationId="{EC5CF41C-C434-5E44-A6A3-06E2935A11CD}"/>
          </ac:cxnSpMkLst>
        </pc:cxnChg>
        <pc:cxnChg chg="mod">
          <ac:chgData name="Paolo Cremonesi" userId="13d14639-f1b0-4e38-a368-517891c8e680" providerId="ADAL" clId="{8F681696-C12D-4A0B-B42C-62DFC1593A7F}" dt="2023-05-26T12:08:42.912" v="3263"/>
          <ac:cxnSpMkLst>
            <pc:docMk/>
            <pc:sldMk cId="1563338804" sldId="345"/>
            <ac:cxnSpMk id="21" creationId="{392E4AD5-AF6D-0F95-0222-E6D5ED7786E8}"/>
          </ac:cxnSpMkLst>
        </pc:cxnChg>
        <pc:cxnChg chg="mod">
          <ac:chgData name="Paolo Cremonesi" userId="13d14639-f1b0-4e38-a368-517891c8e680" providerId="ADAL" clId="{8F681696-C12D-4A0B-B42C-62DFC1593A7F}" dt="2023-05-26T12:08:42.912" v="3263"/>
          <ac:cxnSpMkLst>
            <pc:docMk/>
            <pc:sldMk cId="1563338804" sldId="345"/>
            <ac:cxnSpMk id="22" creationId="{A0D2DAF9-5ABE-C9F8-1B3E-A7E795B24874}"/>
          </ac:cxnSpMkLst>
        </pc:cxnChg>
        <pc:cxnChg chg="mod">
          <ac:chgData name="Paolo Cremonesi" userId="13d14639-f1b0-4e38-a368-517891c8e680" providerId="ADAL" clId="{8F681696-C12D-4A0B-B42C-62DFC1593A7F}" dt="2023-05-26T12:09:57.734" v="3276"/>
          <ac:cxnSpMkLst>
            <pc:docMk/>
            <pc:sldMk cId="1563338804" sldId="345"/>
            <ac:cxnSpMk id="28" creationId="{8D085208-1598-3409-94FA-73443CEBA79B}"/>
          </ac:cxnSpMkLst>
        </pc:cxnChg>
        <pc:cxnChg chg="mod">
          <ac:chgData name="Paolo Cremonesi" userId="13d14639-f1b0-4e38-a368-517891c8e680" providerId="ADAL" clId="{8F681696-C12D-4A0B-B42C-62DFC1593A7F}" dt="2023-05-26T12:09:57.734" v="3276"/>
          <ac:cxnSpMkLst>
            <pc:docMk/>
            <pc:sldMk cId="1563338804" sldId="345"/>
            <ac:cxnSpMk id="31" creationId="{0E3BEBC8-936E-7507-AF03-1C9103C0A7F1}"/>
          </ac:cxnSpMkLst>
        </pc:cxnChg>
        <pc:cxnChg chg="mod">
          <ac:chgData name="Paolo Cremonesi" userId="13d14639-f1b0-4e38-a368-517891c8e680" providerId="ADAL" clId="{8F681696-C12D-4A0B-B42C-62DFC1593A7F}" dt="2023-05-26T12:09:57.734" v="3276"/>
          <ac:cxnSpMkLst>
            <pc:docMk/>
            <pc:sldMk cId="1563338804" sldId="345"/>
            <ac:cxnSpMk id="34" creationId="{8436B0F6-F837-298B-66F5-C0BC9572DF28}"/>
          </ac:cxnSpMkLst>
        </pc:cxnChg>
        <pc:cxnChg chg="mod">
          <ac:chgData name="Paolo Cremonesi" userId="13d14639-f1b0-4e38-a368-517891c8e680" providerId="ADAL" clId="{8F681696-C12D-4A0B-B42C-62DFC1593A7F}" dt="2023-05-26T12:09:57.734" v="3276"/>
          <ac:cxnSpMkLst>
            <pc:docMk/>
            <pc:sldMk cId="1563338804" sldId="345"/>
            <ac:cxnSpMk id="37" creationId="{5A26E5C7-6ADA-F689-F992-9785CA440FF6}"/>
          </ac:cxnSpMkLst>
        </pc:cxnChg>
        <pc:cxnChg chg="del mod topLvl">
          <ac:chgData name="Paolo Cremonesi" userId="13d14639-f1b0-4e38-a368-517891c8e680" providerId="ADAL" clId="{8F681696-C12D-4A0B-B42C-62DFC1593A7F}" dt="2023-05-26T12:08:14.808" v="3255" actId="478"/>
          <ac:cxnSpMkLst>
            <pc:docMk/>
            <pc:sldMk cId="1563338804" sldId="345"/>
            <ac:cxnSpMk id="38" creationId="{AE7B5225-69FC-207A-B2A9-05E5D765309C}"/>
          </ac:cxnSpMkLst>
        </pc:cxnChg>
        <pc:cxnChg chg="mod topLvl">
          <ac:chgData name="Paolo Cremonesi" userId="13d14639-f1b0-4e38-a368-517891c8e680" providerId="ADAL" clId="{8F681696-C12D-4A0B-B42C-62DFC1593A7F}" dt="2023-05-26T12:09:52.101" v="3273" actId="21"/>
          <ac:cxnSpMkLst>
            <pc:docMk/>
            <pc:sldMk cId="1563338804" sldId="345"/>
            <ac:cxnSpMk id="39" creationId="{629E950D-E319-AF36-4FB9-C16568472A85}"/>
          </ac:cxnSpMkLst>
        </pc:cxnChg>
        <pc:cxnChg chg="mod">
          <ac:chgData name="Paolo Cremonesi" userId="13d14639-f1b0-4e38-a368-517891c8e680" providerId="ADAL" clId="{8F681696-C12D-4A0B-B42C-62DFC1593A7F}" dt="2023-05-26T12:09:57.734" v="3276"/>
          <ac:cxnSpMkLst>
            <pc:docMk/>
            <pc:sldMk cId="1563338804" sldId="345"/>
            <ac:cxnSpMk id="41" creationId="{4A6AA2FF-6588-336B-1A72-EF98AB67CD42}"/>
          </ac:cxnSpMkLst>
        </pc:cxnChg>
        <pc:cxnChg chg="mod">
          <ac:chgData name="Paolo Cremonesi" userId="13d14639-f1b0-4e38-a368-517891c8e680" providerId="ADAL" clId="{8F681696-C12D-4A0B-B42C-62DFC1593A7F}" dt="2023-05-26T12:09:57.734" v="3276"/>
          <ac:cxnSpMkLst>
            <pc:docMk/>
            <pc:sldMk cId="1563338804" sldId="345"/>
            <ac:cxnSpMk id="42" creationId="{D1A06323-F679-12EF-0C7A-708D6EA21CB4}"/>
          </ac:cxnSpMkLst>
        </pc:cxnChg>
        <pc:cxnChg chg="mod">
          <ac:chgData name="Paolo Cremonesi" userId="13d14639-f1b0-4e38-a368-517891c8e680" providerId="ADAL" clId="{8F681696-C12D-4A0B-B42C-62DFC1593A7F}" dt="2023-05-26T12:09:57.734" v="3276"/>
          <ac:cxnSpMkLst>
            <pc:docMk/>
            <pc:sldMk cId="1563338804" sldId="345"/>
            <ac:cxnSpMk id="43" creationId="{616BFE34-182D-1875-B9D5-A052E991A842}"/>
          </ac:cxnSpMkLst>
        </pc:cxnChg>
        <pc:cxnChg chg="del mod topLvl">
          <ac:chgData name="Paolo Cremonesi" userId="13d14639-f1b0-4e38-a368-517891c8e680" providerId="ADAL" clId="{8F681696-C12D-4A0B-B42C-62DFC1593A7F}" dt="2023-05-26T12:08:25.482" v="3258" actId="478"/>
          <ac:cxnSpMkLst>
            <pc:docMk/>
            <pc:sldMk cId="1563338804" sldId="345"/>
            <ac:cxnSpMk id="49" creationId="{9AEA5FF7-B8C6-2759-09B7-190E80E15005}"/>
          </ac:cxnSpMkLst>
        </pc:cxnChg>
        <pc:cxnChg chg="mod topLvl">
          <ac:chgData name="Paolo Cremonesi" userId="13d14639-f1b0-4e38-a368-517891c8e680" providerId="ADAL" clId="{8F681696-C12D-4A0B-B42C-62DFC1593A7F}" dt="2023-05-26T12:09:52.101" v="3273" actId="21"/>
          <ac:cxnSpMkLst>
            <pc:docMk/>
            <pc:sldMk cId="1563338804" sldId="345"/>
            <ac:cxnSpMk id="50" creationId="{67E9B1E6-288D-A272-0928-53F06817EBBA}"/>
          </ac:cxnSpMkLst>
        </pc:cxnChg>
        <pc:cxnChg chg="mod topLvl">
          <ac:chgData name="Paolo Cremonesi" userId="13d14639-f1b0-4e38-a368-517891c8e680" providerId="ADAL" clId="{8F681696-C12D-4A0B-B42C-62DFC1593A7F}" dt="2023-05-26T12:09:41.978" v="3272" actId="164"/>
          <ac:cxnSpMkLst>
            <pc:docMk/>
            <pc:sldMk cId="1563338804" sldId="345"/>
            <ac:cxnSpMk id="69" creationId="{D232644A-B3B0-1529-FB9C-26568AB3F924}"/>
          </ac:cxnSpMkLst>
        </pc:cxnChg>
      </pc:sldChg>
      <pc:sldChg chg="addSp delSp modSp add mod ord modClrScheme modShow chgLayout">
        <pc:chgData name="Paolo Cremonesi" userId="13d14639-f1b0-4e38-a368-517891c8e680" providerId="ADAL" clId="{8F681696-C12D-4A0B-B42C-62DFC1593A7F}" dt="2023-05-28T20:40:40.558" v="11239" actId="729"/>
        <pc:sldMkLst>
          <pc:docMk/>
          <pc:sldMk cId="735163923" sldId="346"/>
        </pc:sldMkLst>
        <pc:spChg chg="mod ord">
          <ac:chgData name="Paolo Cremonesi" userId="13d14639-f1b0-4e38-a368-517891c8e680" providerId="ADAL" clId="{8F681696-C12D-4A0B-B42C-62DFC1593A7F}" dt="2023-05-26T13:14:07.380" v="3975" actId="20577"/>
          <ac:spMkLst>
            <pc:docMk/>
            <pc:sldMk cId="735163923" sldId="346"/>
            <ac:spMk id="2" creationId="{DC4B2F0C-E950-5CDE-18B1-9D529492B0A0}"/>
          </ac:spMkLst>
        </pc:spChg>
        <pc:spChg chg="del mod ord">
          <ac:chgData name="Paolo Cremonesi" userId="13d14639-f1b0-4e38-a368-517891c8e680" providerId="ADAL" clId="{8F681696-C12D-4A0B-B42C-62DFC1593A7F}" dt="2023-05-26T13:06:32.912" v="3788" actId="478"/>
          <ac:spMkLst>
            <pc:docMk/>
            <pc:sldMk cId="735163923" sldId="346"/>
            <ac:spMk id="3" creationId="{206DF28E-A005-B641-2BF2-3BF5A8B8787F}"/>
          </ac:spMkLst>
        </pc:spChg>
        <pc:spChg chg="mod ord">
          <ac:chgData name="Paolo Cremonesi" userId="13d14639-f1b0-4e38-a368-517891c8e680" providerId="ADAL" clId="{8F681696-C12D-4A0B-B42C-62DFC1593A7F}" dt="2023-05-26T13:06:30.729" v="3787" actId="700"/>
          <ac:spMkLst>
            <pc:docMk/>
            <pc:sldMk cId="735163923" sldId="346"/>
            <ac:spMk id="4" creationId="{D74102C0-A229-4E98-C390-5A72DBDB4981}"/>
          </ac:spMkLst>
        </pc:spChg>
        <pc:spChg chg="mod ord">
          <ac:chgData name="Paolo Cremonesi" userId="13d14639-f1b0-4e38-a368-517891c8e680" providerId="ADAL" clId="{8F681696-C12D-4A0B-B42C-62DFC1593A7F}" dt="2023-05-26T13:06:30.729" v="3787" actId="700"/>
          <ac:spMkLst>
            <pc:docMk/>
            <pc:sldMk cId="735163923" sldId="346"/>
            <ac:spMk id="5" creationId="{895E522E-FB73-73C5-0A53-AC2E55FC159A}"/>
          </ac:spMkLst>
        </pc:spChg>
        <pc:spChg chg="mod ord">
          <ac:chgData name="Paolo Cremonesi" userId="13d14639-f1b0-4e38-a368-517891c8e680" providerId="ADAL" clId="{8F681696-C12D-4A0B-B42C-62DFC1593A7F}" dt="2023-05-26T13:06:30.729" v="3787" actId="700"/>
          <ac:spMkLst>
            <pc:docMk/>
            <pc:sldMk cId="735163923" sldId="346"/>
            <ac:spMk id="6" creationId="{DD418784-36DF-767A-E99C-15B2F859FB22}"/>
          </ac:spMkLst>
        </pc:spChg>
        <pc:spChg chg="add 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10" creationId="{508380E0-4A01-D432-57E9-AE128ED0FC16}"/>
          </ac:spMkLst>
        </pc:spChg>
        <pc:spChg chg="add 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13" creationId="{C69F6600-1AFA-5E7D-EFAE-7285B7197753}"/>
          </ac:spMkLst>
        </pc:spChg>
        <pc:spChg chg="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19" creationId="{96E1223D-535E-DA08-A280-D58D1813B44A}"/>
          </ac:spMkLst>
        </pc:spChg>
        <pc:spChg chg="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22" creationId="{B2B6B9A2-12C1-0024-E4C3-9AA73A343457}"/>
          </ac:spMkLst>
        </pc:spChg>
        <pc:spChg chg="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27" creationId="{6805AFF7-FA49-BC6D-7725-4435211A8E1A}"/>
          </ac:spMkLst>
        </pc:spChg>
        <pc:spChg chg="del mod topLvl">
          <ac:chgData name="Paolo Cremonesi" userId="13d14639-f1b0-4e38-a368-517891c8e680" providerId="ADAL" clId="{8F681696-C12D-4A0B-B42C-62DFC1593A7F}" dt="2023-05-26T13:12:10.469" v="3931" actId="478"/>
          <ac:spMkLst>
            <pc:docMk/>
            <pc:sldMk cId="735163923" sldId="346"/>
            <ac:spMk id="30" creationId="{4FA9A8C6-1380-AEEB-A56F-68B8A6D7434D}"/>
          </ac:spMkLst>
        </pc:spChg>
        <pc:spChg chg="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31" creationId="{2BB190EE-89C1-61EC-97D3-73E09B58326E}"/>
          </ac:spMkLst>
        </pc:spChg>
        <pc:spChg chg="add 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33" creationId="{99ADF444-7BF3-0BBC-6792-105AF9B32429}"/>
          </ac:spMkLst>
        </pc:spChg>
        <pc:spChg chg="add 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34" creationId="{C6FE8147-0A0E-3A5F-F070-0707F670C488}"/>
          </ac:spMkLst>
        </pc:spChg>
        <pc:spChg chg="add 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35" creationId="{7E0EB7DC-E3C3-81BF-4276-AA76C696223B}"/>
          </ac:spMkLst>
        </pc:spChg>
        <pc:spChg chg="add 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36" creationId="{A370B358-3C72-977F-48C0-16C8DF743B25}"/>
          </ac:spMkLst>
        </pc:spChg>
        <pc:spChg chg="add 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37" creationId="{EBF95FB2-E4FB-0DA3-ED96-EA25FC4DA3CA}"/>
          </ac:spMkLst>
        </pc:spChg>
        <pc:spChg chg="del mod topLvl">
          <ac:chgData name="Paolo Cremonesi" userId="13d14639-f1b0-4e38-a368-517891c8e680" providerId="ADAL" clId="{8F681696-C12D-4A0B-B42C-62DFC1593A7F}" dt="2023-05-26T13:12:10.469" v="3931" actId="478"/>
          <ac:spMkLst>
            <pc:docMk/>
            <pc:sldMk cId="735163923" sldId="346"/>
            <ac:spMk id="40" creationId="{30C2CCF5-90AC-7FCA-A22D-8E7EEC31E0A0}"/>
          </ac:spMkLst>
        </pc:spChg>
        <pc:spChg chg="add 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41" creationId="{DF1CB46B-F7A2-ED17-B8C3-45D6683AFF90}"/>
          </ac:spMkLst>
        </pc:spChg>
        <pc:spChg chg="add 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42" creationId="{B9367916-A8EB-C81A-4665-6F82E7D1E2E3}"/>
          </ac:spMkLst>
        </pc:spChg>
        <pc:spChg chg="add 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43" creationId="{0B53086B-FC0F-3ABE-28F9-9D8CFAECEE2E}"/>
          </ac:spMkLst>
        </pc:spChg>
        <pc:spChg chg="del mod topLvl">
          <ac:chgData name="Paolo Cremonesi" userId="13d14639-f1b0-4e38-a368-517891c8e680" providerId="ADAL" clId="{8F681696-C12D-4A0B-B42C-62DFC1593A7F}" dt="2023-05-26T13:12:10.469" v="3931" actId="478"/>
          <ac:spMkLst>
            <pc:docMk/>
            <pc:sldMk cId="735163923" sldId="346"/>
            <ac:spMk id="48" creationId="{92D1213C-9B9E-46EF-2B04-20C77F421185}"/>
          </ac:spMkLst>
        </pc:spChg>
        <pc:spChg chg="del mod topLvl">
          <ac:chgData name="Paolo Cremonesi" userId="13d14639-f1b0-4e38-a368-517891c8e680" providerId="ADAL" clId="{8F681696-C12D-4A0B-B42C-62DFC1593A7F}" dt="2023-05-26T13:12:10.469" v="3931" actId="478"/>
          <ac:spMkLst>
            <pc:docMk/>
            <pc:sldMk cId="735163923" sldId="346"/>
            <ac:spMk id="51" creationId="{ED1B51CF-CD42-4B69-4354-C271A2DF293F}"/>
          </ac:spMkLst>
        </pc:spChg>
        <pc:spChg chg="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55" creationId="{C50E9328-795F-4C69-52B4-75AEE522B3C0}"/>
          </ac:spMkLst>
        </pc:spChg>
        <pc:spChg chg="del mod topLvl">
          <ac:chgData name="Paolo Cremonesi" userId="13d14639-f1b0-4e38-a368-517891c8e680" providerId="ADAL" clId="{8F681696-C12D-4A0B-B42C-62DFC1593A7F}" dt="2023-05-26T13:12:10.469" v="3931" actId="478"/>
          <ac:spMkLst>
            <pc:docMk/>
            <pc:sldMk cId="735163923" sldId="346"/>
            <ac:spMk id="56" creationId="{4F401C5B-EC30-527D-5DF2-CDEE2AE1958C}"/>
          </ac:spMkLst>
        </pc:spChg>
        <pc:spChg chg="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59" creationId="{BD6BE7DC-AE93-1922-62EA-6165F0DC7E90}"/>
          </ac:spMkLst>
        </pc:spChg>
        <pc:spChg chg="del mod topLvl">
          <ac:chgData name="Paolo Cremonesi" userId="13d14639-f1b0-4e38-a368-517891c8e680" providerId="ADAL" clId="{8F681696-C12D-4A0B-B42C-62DFC1593A7F}" dt="2023-05-26T13:12:10.469" v="3931" actId="478"/>
          <ac:spMkLst>
            <pc:docMk/>
            <pc:sldMk cId="735163923" sldId="346"/>
            <ac:spMk id="63" creationId="{C6A87423-F95F-297F-3FAD-086980728BCD}"/>
          </ac:spMkLst>
        </pc:spChg>
        <pc:spChg chg="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65" creationId="{3C1A3DCD-2950-2274-B0ED-937204008AB4}"/>
          </ac:spMkLst>
        </pc:spChg>
        <pc:spChg chg="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68" creationId="{00D8E4EB-32DD-55A4-EF0D-6A4BB6C24C75}"/>
          </ac:spMkLst>
        </pc:spChg>
        <pc:spChg chg="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74" creationId="{8225B1ED-791F-3502-192E-57704BA1E101}"/>
          </ac:spMkLst>
        </pc:spChg>
        <pc:spChg chg="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77" creationId="{643EEFBF-AED8-BA86-2F3E-0E211922B8C5}"/>
          </ac:spMkLst>
        </pc:spChg>
        <pc:spChg chg="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80" creationId="{6C7BB749-924E-8B4E-F05D-581A7A45A49B}"/>
          </ac:spMkLst>
        </pc:spChg>
        <pc:spChg chg="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82" creationId="{AE8260BC-B9A8-427D-1142-BEE5CD70ADF2}"/>
          </ac:spMkLst>
        </pc:spChg>
        <pc:spChg chg="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84" creationId="{8EABAA3C-A974-F4AB-8E6D-07164FF2E2BF}"/>
          </ac:spMkLst>
        </pc:spChg>
        <pc:spChg chg="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85" creationId="{F7CA5298-C410-9FCF-0058-FD1A6499AA5E}"/>
          </ac:spMkLst>
        </pc:spChg>
        <pc:spChg chg="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87" creationId="{543F629C-94B9-DC1B-A757-735E100711B5}"/>
          </ac:spMkLst>
        </pc:spChg>
        <pc:spChg chg="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88" creationId="{5600FC37-37C4-4230-5C09-DACAF5DF57AA}"/>
          </ac:spMkLst>
        </pc:spChg>
        <pc:spChg chg="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90" creationId="{E59BB15F-4C1C-EA51-EFDD-872DE07BD7BE}"/>
          </ac:spMkLst>
        </pc:spChg>
        <pc:spChg chg="mod">
          <ac:chgData name="Paolo Cremonesi" userId="13d14639-f1b0-4e38-a368-517891c8e680" providerId="ADAL" clId="{8F681696-C12D-4A0B-B42C-62DFC1593A7F}" dt="2023-05-26T13:13:37.749" v="3967" actId="403"/>
          <ac:spMkLst>
            <pc:docMk/>
            <pc:sldMk cId="735163923" sldId="346"/>
            <ac:spMk id="91" creationId="{EB212EEF-0C8A-1FFA-C8E8-8F4FC58CB169}"/>
          </ac:spMkLst>
        </pc:spChg>
        <pc:spChg chg="mod">
          <ac:chgData name="Paolo Cremonesi" userId="13d14639-f1b0-4e38-a368-517891c8e680" providerId="ADAL" clId="{8F681696-C12D-4A0B-B42C-62DFC1593A7F}" dt="2023-05-26T13:36:23.143" v="4059"/>
          <ac:spMkLst>
            <pc:docMk/>
            <pc:sldMk cId="735163923" sldId="346"/>
            <ac:spMk id="95" creationId="{D8D3A121-76E1-E4E8-D06A-72DF2F1F2327}"/>
          </ac:spMkLst>
        </pc:spChg>
        <pc:spChg chg="mod">
          <ac:chgData name="Paolo Cremonesi" userId="13d14639-f1b0-4e38-a368-517891c8e680" providerId="ADAL" clId="{8F681696-C12D-4A0B-B42C-62DFC1593A7F}" dt="2023-05-26T13:36:23.143" v="4059"/>
          <ac:spMkLst>
            <pc:docMk/>
            <pc:sldMk cId="735163923" sldId="346"/>
            <ac:spMk id="97" creationId="{281985D2-3C72-31F2-D045-E481D2752C40}"/>
          </ac:spMkLst>
        </pc:spChg>
        <pc:spChg chg="mod">
          <ac:chgData name="Paolo Cremonesi" userId="13d14639-f1b0-4e38-a368-517891c8e680" providerId="ADAL" clId="{8F681696-C12D-4A0B-B42C-62DFC1593A7F}" dt="2023-05-26T13:36:23.143" v="4059"/>
          <ac:spMkLst>
            <pc:docMk/>
            <pc:sldMk cId="735163923" sldId="346"/>
            <ac:spMk id="99" creationId="{36A517FB-2991-C293-A2B8-8B9BFC3A927B}"/>
          </ac:spMkLst>
        </pc:spChg>
        <pc:spChg chg="mod">
          <ac:chgData name="Paolo Cremonesi" userId="13d14639-f1b0-4e38-a368-517891c8e680" providerId="ADAL" clId="{8F681696-C12D-4A0B-B42C-62DFC1593A7F}" dt="2023-05-26T13:36:23.143" v="4059"/>
          <ac:spMkLst>
            <pc:docMk/>
            <pc:sldMk cId="735163923" sldId="346"/>
            <ac:spMk id="100" creationId="{ADBEE1A1-6BD1-350C-C030-CB6690189591}"/>
          </ac:spMkLst>
        </pc:spChg>
        <pc:grpChg chg="add mod">
          <ac:chgData name="Paolo Cremonesi" userId="13d14639-f1b0-4e38-a368-517891c8e680" providerId="ADAL" clId="{8F681696-C12D-4A0B-B42C-62DFC1593A7F}" dt="2023-05-26T13:13:37.749" v="3967" actId="403"/>
          <ac:grpSpMkLst>
            <pc:docMk/>
            <pc:sldMk cId="735163923" sldId="346"/>
            <ac:grpSpMk id="15" creationId="{D81E95C6-B33C-2C4C-8192-8801C11105D1}"/>
          </ac:grpSpMkLst>
        </pc:grpChg>
        <pc:grpChg chg="add mod">
          <ac:chgData name="Paolo Cremonesi" userId="13d14639-f1b0-4e38-a368-517891c8e680" providerId="ADAL" clId="{8F681696-C12D-4A0B-B42C-62DFC1593A7F}" dt="2023-05-26T13:13:37.749" v="3967" actId="403"/>
          <ac:grpSpMkLst>
            <pc:docMk/>
            <pc:sldMk cId="735163923" sldId="346"/>
            <ac:grpSpMk id="16" creationId="{29284B44-77D1-BFA2-230D-4218570D1278}"/>
          </ac:grpSpMkLst>
        </pc:grpChg>
        <pc:grpChg chg="add mod">
          <ac:chgData name="Paolo Cremonesi" userId="13d14639-f1b0-4e38-a368-517891c8e680" providerId="ADAL" clId="{8F681696-C12D-4A0B-B42C-62DFC1593A7F}" dt="2023-05-26T13:13:37.749" v="3967" actId="403"/>
          <ac:grpSpMkLst>
            <pc:docMk/>
            <pc:sldMk cId="735163923" sldId="346"/>
            <ac:grpSpMk id="24" creationId="{BBE8B89E-9622-EBEB-C461-6F7048594E0E}"/>
          </ac:grpSpMkLst>
        </pc:grpChg>
        <pc:grpChg chg="add mod">
          <ac:chgData name="Paolo Cremonesi" userId="13d14639-f1b0-4e38-a368-517891c8e680" providerId="ADAL" clId="{8F681696-C12D-4A0B-B42C-62DFC1593A7F}" dt="2023-05-26T13:13:37.749" v="3967" actId="403"/>
          <ac:grpSpMkLst>
            <pc:docMk/>
            <pc:sldMk cId="735163923" sldId="346"/>
            <ac:grpSpMk id="44" creationId="{129C6A54-4799-7541-2E18-9836D1B9A480}"/>
          </ac:grpSpMkLst>
        </pc:grpChg>
        <pc:grpChg chg="add mod">
          <ac:chgData name="Paolo Cremonesi" userId="13d14639-f1b0-4e38-a368-517891c8e680" providerId="ADAL" clId="{8F681696-C12D-4A0B-B42C-62DFC1593A7F}" dt="2023-05-26T13:13:37.749" v="3967" actId="403"/>
          <ac:grpSpMkLst>
            <pc:docMk/>
            <pc:sldMk cId="735163923" sldId="346"/>
            <ac:grpSpMk id="45" creationId="{18BB88B6-AD32-F46F-F366-0227029C2120}"/>
          </ac:grpSpMkLst>
        </pc:grpChg>
        <pc:grpChg chg="add mod">
          <ac:chgData name="Paolo Cremonesi" userId="13d14639-f1b0-4e38-a368-517891c8e680" providerId="ADAL" clId="{8F681696-C12D-4A0B-B42C-62DFC1593A7F}" dt="2023-05-26T13:13:37.749" v="3967" actId="403"/>
          <ac:grpSpMkLst>
            <pc:docMk/>
            <pc:sldMk cId="735163923" sldId="346"/>
            <ac:grpSpMk id="46" creationId="{F6F3F67A-F95B-5BE1-95EB-DB6EAD133DE8}"/>
          </ac:grpSpMkLst>
        </pc:grpChg>
        <pc:grpChg chg="add mod">
          <ac:chgData name="Paolo Cremonesi" userId="13d14639-f1b0-4e38-a368-517891c8e680" providerId="ADAL" clId="{8F681696-C12D-4A0B-B42C-62DFC1593A7F}" dt="2023-05-26T13:13:37.749" v="3967" actId="403"/>
          <ac:grpSpMkLst>
            <pc:docMk/>
            <pc:sldMk cId="735163923" sldId="346"/>
            <ac:grpSpMk id="47" creationId="{E67F282C-E5CE-613A-70E8-DDEFEF224220}"/>
          </ac:grpSpMkLst>
        </pc:grpChg>
        <pc:grpChg chg="add mod">
          <ac:chgData name="Paolo Cremonesi" userId="13d14639-f1b0-4e38-a368-517891c8e680" providerId="ADAL" clId="{8F681696-C12D-4A0B-B42C-62DFC1593A7F}" dt="2023-05-26T13:13:37.749" v="3967" actId="403"/>
          <ac:grpSpMkLst>
            <pc:docMk/>
            <pc:sldMk cId="735163923" sldId="346"/>
            <ac:grpSpMk id="52" creationId="{8550D307-15F5-66E4-5C23-F2FEEECBCC90}"/>
          </ac:grpSpMkLst>
        </pc:grpChg>
        <pc:grpChg chg="add mod">
          <ac:chgData name="Paolo Cremonesi" userId="13d14639-f1b0-4e38-a368-517891c8e680" providerId="ADAL" clId="{8F681696-C12D-4A0B-B42C-62DFC1593A7F}" dt="2023-05-26T13:13:37.749" v="3967" actId="403"/>
          <ac:grpSpMkLst>
            <pc:docMk/>
            <pc:sldMk cId="735163923" sldId="346"/>
            <ac:grpSpMk id="61" creationId="{F0ED8893-EE03-11E6-9437-9DBC833E9A71}"/>
          </ac:grpSpMkLst>
        </pc:grpChg>
        <pc:grpChg chg="add mod">
          <ac:chgData name="Paolo Cremonesi" userId="13d14639-f1b0-4e38-a368-517891c8e680" providerId="ADAL" clId="{8F681696-C12D-4A0B-B42C-62DFC1593A7F}" dt="2023-05-26T13:13:37.749" v="3967" actId="403"/>
          <ac:grpSpMkLst>
            <pc:docMk/>
            <pc:sldMk cId="735163923" sldId="346"/>
            <ac:grpSpMk id="71" creationId="{2903AEA2-89F2-5B7F-C053-B603E7027AAC}"/>
          </ac:grpSpMkLst>
        </pc:grpChg>
        <pc:grpChg chg="add mod">
          <ac:chgData name="Paolo Cremonesi" userId="13d14639-f1b0-4e38-a368-517891c8e680" providerId="ADAL" clId="{8F681696-C12D-4A0B-B42C-62DFC1593A7F}" dt="2023-05-26T13:13:37.749" v="3967" actId="403"/>
          <ac:grpSpMkLst>
            <pc:docMk/>
            <pc:sldMk cId="735163923" sldId="346"/>
            <ac:grpSpMk id="79" creationId="{5E314318-9019-F074-F7C8-9E9DA756061B}"/>
          </ac:grpSpMkLst>
        </pc:grpChg>
        <pc:grpChg chg="del mod">
          <ac:chgData name="Paolo Cremonesi" userId="13d14639-f1b0-4e38-a368-517891c8e680" providerId="ADAL" clId="{8F681696-C12D-4A0B-B42C-62DFC1593A7F}" dt="2023-05-26T13:06:47.174" v="3792" actId="165"/>
          <ac:grpSpMkLst>
            <pc:docMk/>
            <pc:sldMk cId="735163923" sldId="346"/>
            <ac:grpSpMk id="81" creationId="{ECBCB037-98CE-F89E-20C0-5F27D35FC5B8}"/>
          </ac:grpSpMkLst>
        </pc:grpChg>
        <pc:grpChg chg="add mod">
          <ac:chgData name="Paolo Cremonesi" userId="13d14639-f1b0-4e38-a368-517891c8e680" providerId="ADAL" clId="{8F681696-C12D-4A0B-B42C-62DFC1593A7F}" dt="2023-05-26T13:13:37.749" v="3967" actId="403"/>
          <ac:grpSpMkLst>
            <pc:docMk/>
            <pc:sldMk cId="735163923" sldId="346"/>
            <ac:grpSpMk id="83" creationId="{3C7EB196-D488-CAA4-1B42-324B11D1A0AD}"/>
          </ac:grpSpMkLst>
        </pc:grpChg>
        <pc:grpChg chg="add mod">
          <ac:chgData name="Paolo Cremonesi" userId="13d14639-f1b0-4e38-a368-517891c8e680" providerId="ADAL" clId="{8F681696-C12D-4A0B-B42C-62DFC1593A7F}" dt="2023-05-26T13:13:37.749" v="3967" actId="403"/>
          <ac:grpSpMkLst>
            <pc:docMk/>
            <pc:sldMk cId="735163923" sldId="346"/>
            <ac:grpSpMk id="86" creationId="{B6561575-2C5E-9134-A882-910B72119036}"/>
          </ac:grpSpMkLst>
        </pc:grpChg>
        <pc:grpChg chg="add mod">
          <ac:chgData name="Paolo Cremonesi" userId="13d14639-f1b0-4e38-a368-517891c8e680" providerId="ADAL" clId="{8F681696-C12D-4A0B-B42C-62DFC1593A7F}" dt="2023-05-26T13:13:37.749" v="3967" actId="403"/>
          <ac:grpSpMkLst>
            <pc:docMk/>
            <pc:sldMk cId="735163923" sldId="346"/>
            <ac:grpSpMk id="89" creationId="{12961F95-DE4E-993B-7988-CB7566067DFB}"/>
          </ac:grpSpMkLst>
        </pc:grpChg>
        <pc:grpChg chg="add mod">
          <ac:chgData name="Paolo Cremonesi" userId="13d14639-f1b0-4e38-a368-517891c8e680" providerId="ADAL" clId="{8F681696-C12D-4A0B-B42C-62DFC1593A7F}" dt="2023-05-26T13:14:17.586" v="3990" actId="1076"/>
          <ac:grpSpMkLst>
            <pc:docMk/>
            <pc:sldMk cId="735163923" sldId="346"/>
            <ac:grpSpMk id="92" creationId="{1A978510-0661-4BCA-5439-A9D8BC0FBF9F}"/>
          </ac:grpSpMkLst>
        </pc:grpChg>
        <pc:grpChg chg="add mod">
          <ac:chgData name="Paolo Cremonesi" userId="13d14639-f1b0-4e38-a368-517891c8e680" providerId="ADAL" clId="{8F681696-C12D-4A0B-B42C-62DFC1593A7F}" dt="2023-05-26T13:14:22.510" v="4005" actId="1036"/>
          <ac:grpSpMkLst>
            <pc:docMk/>
            <pc:sldMk cId="735163923" sldId="346"/>
            <ac:grpSpMk id="93" creationId="{A6DB8477-8004-C2DD-F487-55C1728A7A9A}"/>
          </ac:grpSpMkLst>
        </pc:grpChg>
        <pc:grpChg chg="add mod">
          <ac:chgData name="Paolo Cremonesi" userId="13d14639-f1b0-4e38-a368-517891c8e680" providerId="ADAL" clId="{8F681696-C12D-4A0B-B42C-62DFC1593A7F}" dt="2023-05-26T13:36:23.143" v="4059"/>
          <ac:grpSpMkLst>
            <pc:docMk/>
            <pc:sldMk cId="735163923" sldId="346"/>
            <ac:grpSpMk id="94" creationId="{3B8D2DF4-17B4-06AF-EEDA-8BDD5461D77C}"/>
          </ac:grpSpMkLst>
        </pc:grpChg>
        <pc:grpChg chg="mod">
          <ac:chgData name="Paolo Cremonesi" userId="13d14639-f1b0-4e38-a368-517891c8e680" providerId="ADAL" clId="{8F681696-C12D-4A0B-B42C-62DFC1593A7F}" dt="2023-05-26T13:36:23.143" v="4059"/>
          <ac:grpSpMkLst>
            <pc:docMk/>
            <pc:sldMk cId="735163923" sldId="346"/>
            <ac:grpSpMk id="102" creationId="{604B0644-0107-BDA0-7CCF-FB3AA43AC920}"/>
          </ac:grpSpMkLst>
        </pc:grpChg>
        <pc:grpChg chg="mod">
          <ac:chgData name="Paolo Cremonesi" userId="13d14639-f1b0-4e38-a368-517891c8e680" providerId="ADAL" clId="{8F681696-C12D-4A0B-B42C-62DFC1593A7F}" dt="2023-05-26T13:36:23.143" v="4059"/>
          <ac:grpSpMkLst>
            <pc:docMk/>
            <pc:sldMk cId="735163923" sldId="346"/>
            <ac:grpSpMk id="103" creationId="{2DD837E8-31CF-0774-B926-8019964CAC75}"/>
          </ac:grpSpMkLst>
        </pc:grpChg>
        <pc:cxnChg chg="add 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8" creationId="{6B3A1CF9-9C45-1E2A-73A4-CC0EBD20B354}"/>
          </ac:cxnSpMkLst>
        </pc:cxnChg>
        <pc:cxnChg chg="add 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9" creationId="{D389A114-97B2-60DF-69DC-75870B45AA8F}"/>
          </ac:cxnSpMkLst>
        </pc:cxnChg>
        <pc:cxnChg chg="add 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11" creationId="{A35027FA-C142-41EA-C2B0-F7584FD7E48E}"/>
          </ac:cxnSpMkLst>
        </pc:cxnChg>
        <pc:cxnChg chg="add 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12" creationId="{4922236B-8038-60EC-7C33-D3CE7AE5B91B}"/>
          </ac:cxnSpMkLst>
        </pc:cxnChg>
        <pc:cxnChg chg="add 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14" creationId="{E589234A-C3CA-D0FA-1D9E-8057E51AD4DC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17" creationId="{AC64F92F-E656-2C52-9819-414069DC4B91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18" creationId="{DC0789D2-D448-A4CF-97FC-E3D048EDA9B1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20" creationId="{542E01DE-3ED0-69F7-DFE0-F68D79ACB22C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21" creationId="{39276079-7D06-08E4-D693-77FE52D8D16F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23" creationId="{AF221A1C-805F-F7AD-932A-A3137A434C4F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25" creationId="{735E1288-35A5-A332-B791-F804C174A18B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26" creationId="{B100BD9D-CCE6-BBA5-16CF-E2731C98B69B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28" creationId="{062CA406-9094-2368-614A-C6435939B62D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29" creationId="{0E2CFA41-61F2-A2CA-D2B5-2E1AC24BED2D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32" creationId="{757270A1-99A2-0C80-2DD0-DDCAB7996917}"/>
          </ac:cxnSpMkLst>
        </pc:cxnChg>
        <pc:cxnChg chg="del mod topLvl">
          <ac:chgData name="Paolo Cremonesi" userId="13d14639-f1b0-4e38-a368-517891c8e680" providerId="ADAL" clId="{8F681696-C12D-4A0B-B42C-62DFC1593A7F}" dt="2023-05-26T13:12:10.469" v="3931" actId="478"/>
          <ac:cxnSpMkLst>
            <pc:docMk/>
            <pc:sldMk cId="735163923" sldId="346"/>
            <ac:cxnSpMk id="38" creationId="{AE7B5225-69FC-207A-B2A9-05E5D765309C}"/>
          </ac:cxnSpMkLst>
        </pc:cxnChg>
        <pc:cxnChg chg="del mod topLvl">
          <ac:chgData name="Paolo Cremonesi" userId="13d14639-f1b0-4e38-a368-517891c8e680" providerId="ADAL" clId="{8F681696-C12D-4A0B-B42C-62DFC1593A7F}" dt="2023-05-26T13:12:10.469" v="3931" actId="478"/>
          <ac:cxnSpMkLst>
            <pc:docMk/>
            <pc:sldMk cId="735163923" sldId="346"/>
            <ac:cxnSpMk id="39" creationId="{629E950D-E319-AF36-4FB9-C16568472A85}"/>
          </ac:cxnSpMkLst>
        </pc:cxnChg>
        <pc:cxnChg chg="del mod topLvl">
          <ac:chgData name="Paolo Cremonesi" userId="13d14639-f1b0-4e38-a368-517891c8e680" providerId="ADAL" clId="{8F681696-C12D-4A0B-B42C-62DFC1593A7F}" dt="2023-05-26T13:12:10.469" v="3931" actId="478"/>
          <ac:cxnSpMkLst>
            <pc:docMk/>
            <pc:sldMk cId="735163923" sldId="346"/>
            <ac:cxnSpMk id="49" creationId="{9AEA5FF7-B8C6-2759-09B7-190E80E15005}"/>
          </ac:cxnSpMkLst>
        </pc:cxnChg>
        <pc:cxnChg chg="del mod topLvl">
          <ac:chgData name="Paolo Cremonesi" userId="13d14639-f1b0-4e38-a368-517891c8e680" providerId="ADAL" clId="{8F681696-C12D-4A0B-B42C-62DFC1593A7F}" dt="2023-05-26T13:12:10.469" v="3931" actId="478"/>
          <ac:cxnSpMkLst>
            <pc:docMk/>
            <pc:sldMk cId="735163923" sldId="346"/>
            <ac:cxnSpMk id="50" creationId="{67E9B1E6-288D-A272-0928-53F06817EBBA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53" creationId="{6F0064FB-B184-A004-D1BA-F178687CB4C6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54" creationId="{EDDAAF66-667E-640C-5931-1BD2AF488D26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57" creationId="{61F3F4ED-A792-D238-7B00-F0B04F87F7EC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58" creationId="{8C301716-4B67-348B-A371-EADE8431E22A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60" creationId="{40B12DE4-00A5-5BA1-1398-104B7C7E0ECC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62" creationId="{A8C6E19A-6AA7-39DD-299C-B5424988CC47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64" creationId="{D2CE6D32-1353-0053-03AA-97A1BD5BE2CC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66" creationId="{53636F59-AEDD-6B80-EDC8-656C577E6198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67" creationId="{9CC4AD21-3021-7BA0-28C7-EDB9B99F7891}"/>
          </ac:cxnSpMkLst>
        </pc:cxnChg>
        <pc:cxnChg chg="del mod topLvl">
          <ac:chgData name="Paolo Cremonesi" userId="13d14639-f1b0-4e38-a368-517891c8e680" providerId="ADAL" clId="{8F681696-C12D-4A0B-B42C-62DFC1593A7F}" dt="2023-05-26T13:12:10.469" v="3931" actId="478"/>
          <ac:cxnSpMkLst>
            <pc:docMk/>
            <pc:sldMk cId="735163923" sldId="346"/>
            <ac:cxnSpMk id="69" creationId="{D232644A-B3B0-1529-FB9C-26568AB3F924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70" creationId="{8C707942-E0CD-3511-11BE-B7EC4F3EA8FF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72" creationId="{4604FDB9-B8B5-1347-FA48-80ABF401B4EC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73" creationId="{80C6A5E1-01D0-A525-BAFC-6B69CC1F2D82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75" creationId="{34C28200-F4D0-6833-9B23-0C0BF326A072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76" creationId="{5A489475-BA04-3D3B-B317-7DE59D078775}"/>
          </ac:cxnSpMkLst>
        </pc:cxnChg>
        <pc:cxnChg chg="mod">
          <ac:chgData name="Paolo Cremonesi" userId="13d14639-f1b0-4e38-a368-517891c8e680" providerId="ADAL" clId="{8F681696-C12D-4A0B-B42C-62DFC1593A7F}" dt="2023-05-26T13:13:37.749" v="3967" actId="403"/>
          <ac:cxnSpMkLst>
            <pc:docMk/>
            <pc:sldMk cId="735163923" sldId="346"/>
            <ac:cxnSpMk id="78" creationId="{2D1ED040-0701-FDE3-4371-FA960916EB13}"/>
          </ac:cxnSpMkLst>
        </pc:cxnChg>
        <pc:cxnChg chg="mod">
          <ac:chgData name="Paolo Cremonesi" userId="13d14639-f1b0-4e38-a368-517891c8e680" providerId="ADAL" clId="{8F681696-C12D-4A0B-B42C-62DFC1593A7F}" dt="2023-05-26T13:36:23.143" v="4059"/>
          <ac:cxnSpMkLst>
            <pc:docMk/>
            <pc:sldMk cId="735163923" sldId="346"/>
            <ac:cxnSpMk id="96" creationId="{A37797A3-C9AF-AC1D-1BA3-F463E77795B3}"/>
          </ac:cxnSpMkLst>
        </pc:cxnChg>
        <pc:cxnChg chg="mod">
          <ac:chgData name="Paolo Cremonesi" userId="13d14639-f1b0-4e38-a368-517891c8e680" providerId="ADAL" clId="{8F681696-C12D-4A0B-B42C-62DFC1593A7F}" dt="2023-05-26T13:36:23.143" v="4059"/>
          <ac:cxnSpMkLst>
            <pc:docMk/>
            <pc:sldMk cId="735163923" sldId="346"/>
            <ac:cxnSpMk id="98" creationId="{DBE5D824-F28F-9009-B808-B75FA36690B2}"/>
          </ac:cxnSpMkLst>
        </pc:cxnChg>
        <pc:cxnChg chg="mod">
          <ac:chgData name="Paolo Cremonesi" userId="13d14639-f1b0-4e38-a368-517891c8e680" providerId="ADAL" clId="{8F681696-C12D-4A0B-B42C-62DFC1593A7F}" dt="2023-05-26T13:36:23.143" v="4059"/>
          <ac:cxnSpMkLst>
            <pc:docMk/>
            <pc:sldMk cId="735163923" sldId="346"/>
            <ac:cxnSpMk id="101" creationId="{2A790B08-72C2-FB5A-BD34-34567946C3A9}"/>
          </ac:cxnSpMkLst>
        </pc:cxnChg>
        <pc:cxnChg chg="mod">
          <ac:chgData name="Paolo Cremonesi" userId="13d14639-f1b0-4e38-a368-517891c8e680" providerId="ADAL" clId="{8F681696-C12D-4A0B-B42C-62DFC1593A7F}" dt="2023-05-26T13:36:23.143" v="4059"/>
          <ac:cxnSpMkLst>
            <pc:docMk/>
            <pc:sldMk cId="735163923" sldId="346"/>
            <ac:cxnSpMk id="104" creationId="{FAF34B18-D0F2-D435-8080-F612F3866073}"/>
          </ac:cxnSpMkLst>
        </pc:cxnChg>
        <pc:cxnChg chg="mod">
          <ac:chgData name="Paolo Cremonesi" userId="13d14639-f1b0-4e38-a368-517891c8e680" providerId="ADAL" clId="{8F681696-C12D-4A0B-B42C-62DFC1593A7F}" dt="2023-05-26T13:36:23.143" v="4059"/>
          <ac:cxnSpMkLst>
            <pc:docMk/>
            <pc:sldMk cId="735163923" sldId="346"/>
            <ac:cxnSpMk id="105" creationId="{C20B3CE3-D5AB-17BC-07CA-C35D98BB9ECA}"/>
          </ac:cxnSpMkLst>
        </pc:cxnChg>
        <pc:cxnChg chg="mod">
          <ac:chgData name="Paolo Cremonesi" userId="13d14639-f1b0-4e38-a368-517891c8e680" providerId="ADAL" clId="{8F681696-C12D-4A0B-B42C-62DFC1593A7F}" dt="2023-05-26T13:36:23.143" v="4059"/>
          <ac:cxnSpMkLst>
            <pc:docMk/>
            <pc:sldMk cId="735163923" sldId="346"/>
            <ac:cxnSpMk id="106" creationId="{F6230D55-7042-88E1-90BA-00B8571D96D4}"/>
          </ac:cxnSpMkLst>
        </pc:cxnChg>
        <pc:cxnChg chg="mod">
          <ac:chgData name="Paolo Cremonesi" userId="13d14639-f1b0-4e38-a368-517891c8e680" providerId="ADAL" clId="{8F681696-C12D-4A0B-B42C-62DFC1593A7F}" dt="2023-05-26T13:36:23.143" v="4059"/>
          <ac:cxnSpMkLst>
            <pc:docMk/>
            <pc:sldMk cId="735163923" sldId="346"/>
            <ac:cxnSpMk id="107" creationId="{F9167412-A3B7-68CA-B725-A5D7C9660B72}"/>
          </ac:cxnSpMkLst>
        </pc:cxnChg>
      </pc:sldChg>
      <pc:sldChg chg="addSp delSp modSp add mod">
        <pc:chgData name="Paolo Cremonesi" userId="13d14639-f1b0-4e38-a368-517891c8e680" providerId="ADAL" clId="{8F681696-C12D-4A0B-B42C-62DFC1593A7F}" dt="2023-05-26T15:37:13.763" v="5806" actId="21"/>
        <pc:sldMkLst>
          <pc:docMk/>
          <pc:sldMk cId="1833377381" sldId="347"/>
        </pc:sldMkLst>
        <pc:spChg chg="mod">
          <ac:chgData name="Paolo Cremonesi" userId="13d14639-f1b0-4e38-a368-517891c8e680" providerId="ADAL" clId="{8F681696-C12D-4A0B-B42C-62DFC1593A7F}" dt="2023-05-26T13:35:13.060" v="4043" actId="20577"/>
          <ac:spMkLst>
            <pc:docMk/>
            <pc:sldMk cId="1833377381" sldId="347"/>
            <ac:spMk id="2" creationId="{DC4B2F0C-E950-5CDE-18B1-9D529492B0A0}"/>
          </ac:spMkLst>
        </pc:spChg>
        <pc:spChg chg="mod">
          <ac:chgData name="Paolo Cremonesi" userId="13d14639-f1b0-4e38-a368-517891c8e680" providerId="ADAL" clId="{8F681696-C12D-4A0B-B42C-62DFC1593A7F}" dt="2023-05-26T14:03:05.324" v="4257" actId="15"/>
          <ac:spMkLst>
            <pc:docMk/>
            <pc:sldMk cId="1833377381" sldId="347"/>
            <ac:spMk id="3" creationId="{206DF28E-A005-B641-2BF2-3BF5A8B8787F}"/>
          </ac:spMkLst>
        </pc:spChg>
        <pc:spChg chg="mod">
          <ac:chgData name="Paolo Cremonesi" userId="13d14639-f1b0-4e38-a368-517891c8e680" providerId="ADAL" clId="{8F681696-C12D-4A0B-B42C-62DFC1593A7F}" dt="2023-05-26T13:38:15.124" v="4087"/>
          <ac:spMkLst>
            <pc:docMk/>
            <pc:sldMk cId="1833377381" sldId="347"/>
            <ac:spMk id="8" creationId="{898181B5-DFB3-A91A-B5DA-F3674C197733}"/>
          </ac:spMkLst>
        </pc:spChg>
        <pc:spChg chg="mod">
          <ac:chgData name="Paolo Cremonesi" userId="13d14639-f1b0-4e38-a368-517891c8e680" providerId="ADAL" clId="{8F681696-C12D-4A0B-B42C-62DFC1593A7F}" dt="2023-05-26T13:38:15.124" v="4087"/>
          <ac:spMkLst>
            <pc:docMk/>
            <pc:sldMk cId="1833377381" sldId="347"/>
            <ac:spMk id="10" creationId="{DF744FCD-41A6-0FDE-AFF0-D34F5687C984}"/>
          </ac:spMkLst>
        </pc:spChg>
        <pc:spChg chg="mod">
          <ac:chgData name="Paolo Cremonesi" userId="13d14639-f1b0-4e38-a368-517891c8e680" providerId="ADAL" clId="{8F681696-C12D-4A0B-B42C-62DFC1593A7F}" dt="2023-05-26T13:38:15.124" v="4087"/>
          <ac:spMkLst>
            <pc:docMk/>
            <pc:sldMk cId="1833377381" sldId="347"/>
            <ac:spMk id="12" creationId="{DE04EFB7-631D-19E4-A52A-3B251E55AD68}"/>
          </ac:spMkLst>
        </pc:spChg>
        <pc:spChg chg="mod">
          <ac:chgData name="Paolo Cremonesi" userId="13d14639-f1b0-4e38-a368-517891c8e680" providerId="ADAL" clId="{8F681696-C12D-4A0B-B42C-62DFC1593A7F}" dt="2023-05-26T13:38:15.124" v="4087"/>
          <ac:spMkLst>
            <pc:docMk/>
            <pc:sldMk cId="1833377381" sldId="347"/>
            <ac:spMk id="13" creationId="{8CED64F9-4B21-314A-FA21-3CF33987FDC4}"/>
          </ac:spMkLst>
        </pc:spChg>
        <pc:spChg chg="mod topLvl">
          <ac:chgData name="Paolo Cremonesi" userId="13d14639-f1b0-4e38-a368-517891c8e680" providerId="ADAL" clId="{8F681696-C12D-4A0B-B42C-62DFC1593A7F}" dt="2023-05-26T13:40:03.772" v="4114" actId="164"/>
          <ac:spMkLst>
            <pc:docMk/>
            <pc:sldMk cId="1833377381" sldId="347"/>
            <ac:spMk id="22" creationId="{66639CA1-4E37-8E7D-FAD3-B9E149D9C5A0}"/>
          </ac:spMkLst>
        </pc:spChg>
        <pc:spChg chg="mod topLvl">
          <ac:chgData name="Paolo Cremonesi" userId="13d14639-f1b0-4e38-a368-517891c8e680" providerId="ADAL" clId="{8F681696-C12D-4A0B-B42C-62DFC1593A7F}" dt="2023-05-26T13:40:03.772" v="4114" actId="164"/>
          <ac:spMkLst>
            <pc:docMk/>
            <pc:sldMk cId="1833377381" sldId="347"/>
            <ac:spMk id="25" creationId="{3E057038-2047-1E37-DA07-3FC122DFAEFB}"/>
          </ac:spMkLst>
        </pc:spChg>
        <pc:spChg chg="mod topLvl">
          <ac:chgData name="Paolo Cremonesi" userId="13d14639-f1b0-4e38-a368-517891c8e680" providerId="ADAL" clId="{8F681696-C12D-4A0B-B42C-62DFC1593A7F}" dt="2023-05-26T13:40:03.772" v="4114" actId="164"/>
          <ac:spMkLst>
            <pc:docMk/>
            <pc:sldMk cId="1833377381" sldId="347"/>
            <ac:spMk id="30" creationId="{7E343B92-1D6E-175C-64F3-277A98ED625A}"/>
          </ac:spMkLst>
        </pc:spChg>
        <pc:spChg chg="mod topLvl">
          <ac:chgData name="Paolo Cremonesi" userId="13d14639-f1b0-4e38-a368-517891c8e680" providerId="ADAL" clId="{8F681696-C12D-4A0B-B42C-62DFC1593A7F}" dt="2023-05-26T13:40:03.772" v="4114" actId="164"/>
          <ac:spMkLst>
            <pc:docMk/>
            <pc:sldMk cId="1833377381" sldId="347"/>
            <ac:spMk id="40" creationId="{DA12332D-230B-F6D7-DA07-5817B61EAA93}"/>
          </ac:spMkLst>
        </pc:spChg>
        <pc:spChg chg="mod topLvl">
          <ac:chgData name="Paolo Cremonesi" userId="13d14639-f1b0-4e38-a368-517891c8e680" providerId="ADAL" clId="{8F681696-C12D-4A0B-B42C-62DFC1593A7F}" dt="2023-05-26T13:40:03.772" v="4114" actId="164"/>
          <ac:spMkLst>
            <pc:docMk/>
            <pc:sldMk cId="1833377381" sldId="347"/>
            <ac:spMk id="44" creationId="{561484C4-AD9C-0D61-A906-F4C0162DDBCD}"/>
          </ac:spMkLst>
        </pc:spChg>
        <pc:spChg chg="mod topLvl">
          <ac:chgData name="Paolo Cremonesi" userId="13d14639-f1b0-4e38-a368-517891c8e680" providerId="ADAL" clId="{8F681696-C12D-4A0B-B42C-62DFC1593A7F}" dt="2023-05-26T13:40:03.772" v="4114" actId="164"/>
          <ac:spMkLst>
            <pc:docMk/>
            <pc:sldMk cId="1833377381" sldId="347"/>
            <ac:spMk id="45" creationId="{6AE0D143-2A0C-E564-DA01-987CE74B92BB}"/>
          </ac:spMkLst>
        </pc:spChg>
        <pc:spChg chg="add del mod">
          <ac:chgData name="Paolo Cremonesi" userId="13d14639-f1b0-4e38-a368-517891c8e680" providerId="ADAL" clId="{8F681696-C12D-4A0B-B42C-62DFC1593A7F}" dt="2023-05-26T13:38:59.174" v="4094"/>
          <ac:spMkLst>
            <pc:docMk/>
            <pc:sldMk cId="1833377381" sldId="347"/>
            <ac:spMk id="47" creationId="{7835AC37-38A8-EAB3-06CD-B84F78C461FB}"/>
          </ac:spMkLst>
        </pc:spChg>
        <pc:spChg chg="add del mod">
          <ac:chgData name="Paolo Cremonesi" userId="13d14639-f1b0-4e38-a368-517891c8e680" providerId="ADAL" clId="{8F681696-C12D-4A0B-B42C-62DFC1593A7F}" dt="2023-05-26T13:38:59.174" v="4094"/>
          <ac:spMkLst>
            <pc:docMk/>
            <pc:sldMk cId="1833377381" sldId="347"/>
            <ac:spMk id="50" creationId="{CBF5980A-55A7-29ED-2B54-8F994384DE9E}"/>
          </ac:spMkLst>
        </pc:spChg>
        <pc:spChg chg="add del mod">
          <ac:chgData name="Paolo Cremonesi" userId="13d14639-f1b0-4e38-a368-517891c8e680" providerId="ADAL" clId="{8F681696-C12D-4A0B-B42C-62DFC1593A7F}" dt="2023-05-26T13:38:59.174" v="4094"/>
          <ac:spMkLst>
            <pc:docMk/>
            <pc:sldMk cId="1833377381" sldId="347"/>
            <ac:spMk id="51" creationId="{566A1F89-1E09-D4AB-D89C-B2EFE66D4060}"/>
          </ac:spMkLst>
        </pc:spChg>
        <pc:spChg chg="add mod">
          <ac:chgData name="Paolo Cremonesi" userId="13d14639-f1b0-4e38-a368-517891c8e680" providerId="ADAL" clId="{8F681696-C12D-4A0B-B42C-62DFC1593A7F}" dt="2023-05-26T13:40:03.772" v="4114" actId="164"/>
          <ac:spMkLst>
            <pc:docMk/>
            <pc:sldMk cId="1833377381" sldId="347"/>
            <ac:spMk id="52" creationId="{AB25A37D-C2F3-F3F1-F54F-43107FC53506}"/>
          </ac:spMkLst>
        </pc:spChg>
        <pc:spChg chg="add mod">
          <ac:chgData name="Paolo Cremonesi" userId="13d14639-f1b0-4e38-a368-517891c8e680" providerId="ADAL" clId="{8F681696-C12D-4A0B-B42C-62DFC1593A7F}" dt="2023-05-26T13:40:03.772" v="4114" actId="164"/>
          <ac:spMkLst>
            <pc:docMk/>
            <pc:sldMk cId="1833377381" sldId="347"/>
            <ac:spMk id="55" creationId="{4F620082-EAAE-8626-4C71-7ECB1AAED82B}"/>
          </ac:spMkLst>
        </pc:spChg>
        <pc:spChg chg="add mod">
          <ac:chgData name="Paolo Cremonesi" userId="13d14639-f1b0-4e38-a368-517891c8e680" providerId="ADAL" clId="{8F681696-C12D-4A0B-B42C-62DFC1593A7F}" dt="2023-05-26T13:40:03.772" v="4114" actId="164"/>
          <ac:spMkLst>
            <pc:docMk/>
            <pc:sldMk cId="1833377381" sldId="347"/>
            <ac:spMk id="56" creationId="{5289C37B-E1B1-A424-6DE0-528A208C1AD5}"/>
          </ac:spMkLst>
        </pc:spChg>
        <pc:spChg chg="mod topLvl">
          <ac:chgData name="Paolo Cremonesi" userId="13d14639-f1b0-4e38-a368-517891c8e680" providerId="ADAL" clId="{8F681696-C12D-4A0B-B42C-62DFC1593A7F}" dt="2023-05-26T15:37:13.763" v="5806" actId="21"/>
          <ac:spMkLst>
            <pc:docMk/>
            <pc:sldMk cId="1833377381" sldId="347"/>
            <ac:spMk id="61" creationId="{65DCA44F-A894-525A-1410-EA4562EC635B}"/>
          </ac:spMkLst>
        </pc:spChg>
        <pc:spChg chg="mod topLvl">
          <ac:chgData name="Paolo Cremonesi" userId="13d14639-f1b0-4e38-a368-517891c8e680" providerId="ADAL" clId="{8F681696-C12D-4A0B-B42C-62DFC1593A7F}" dt="2023-05-26T15:37:10.467" v="5805" actId="20577"/>
          <ac:spMkLst>
            <pc:docMk/>
            <pc:sldMk cId="1833377381" sldId="347"/>
            <ac:spMk id="64" creationId="{2F565DCA-C16B-C9F8-2832-D5725F4F29D6}"/>
          </ac:spMkLst>
        </pc:spChg>
        <pc:spChg chg="mod topLvl">
          <ac:chgData name="Paolo Cremonesi" userId="13d14639-f1b0-4e38-a368-517891c8e680" providerId="ADAL" clId="{8F681696-C12D-4A0B-B42C-62DFC1593A7F}" dt="2023-05-26T15:37:10.467" v="5805" actId="20577"/>
          <ac:spMkLst>
            <pc:docMk/>
            <pc:sldMk cId="1833377381" sldId="347"/>
            <ac:spMk id="65" creationId="{9778B50B-FA37-E54D-E5EB-E0F8F44F97B7}"/>
          </ac:spMkLst>
        </pc:spChg>
        <pc:spChg chg="mod topLvl">
          <ac:chgData name="Paolo Cremonesi" userId="13d14639-f1b0-4e38-a368-517891c8e680" providerId="ADAL" clId="{8F681696-C12D-4A0B-B42C-62DFC1593A7F}" dt="2023-05-26T15:37:10.467" v="5805" actId="20577"/>
          <ac:spMkLst>
            <pc:docMk/>
            <pc:sldMk cId="1833377381" sldId="347"/>
            <ac:spMk id="68" creationId="{6494117D-6584-9AD5-8E89-79BA1934B984}"/>
          </ac:spMkLst>
        </pc:spChg>
        <pc:spChg chg="mod topLvl">
          <ac:chgData name="Paolo Cremonesi" userId="13d14639-f1b0-4e38-a368-517891c8e680" providerId="ADAL" clId="{8F681696-C12D-4A0B-B42C-62DFC1593A7F}" dt="2023-05-26T15:37:10.467" v="5805" actId="20577"/>
          <ac:spMkLst>
            <pc:docMk/>
            <pc:sldMk cId="1833377381" sldId="347"/>
            <ac:spMk id="69" creationId="{A7E73E51-0374-9E9F-43BA-FC238B8ADC49}"/>
          </ac:spMkLst>
        </pc:spChg>
        <pc:spChg chg="mod topLvl">
          <ac:chgData name="Paolo Cremonesi" userId="13d14639-f1b0-4e38-a368-517891c8e680" providerId="ADAL" clId="{8F681696-C12D-4A0B-B42C-62DFC1593A7F}" dt="2023-05-26T15:37:10.467" v="5805" actId="20577"/>
          <ac:spMkLst>
            <pc:docMk/>
            <pc:sldMk cId="1833377381" sldId="347"/>
            <ac:spMk id="70" creationId="{EFCA7232-5626-4CBD-3A81-D4A02C771062}"/>
          </ac:spMkLst>
        </pc:spChg>
        <pc:spChg chg="mod topLvl">
          <ac:chgData name="Paolo Cremonesi" userId="13d14639-f1b0-4e38-a368-517891c8e680" providerId="ADAL" clId="{8F681696-C12D-4A0B-B42C-62DFC1593A7F}" dt="2023-05-26T15:37:10.467" v="5805" actId="20577"/>
          <ac:spMkLst>
            <pc:docMk/>
            <pc:sldMk cId="1833377381" sldId="347"/>
            <ac:spMk id="72" creationId="{EA4776CD-0B48-9410-5324-CB9A689FEBC2}"/>
          </ac:spMkLst>
        </pc:spChg>
        <pc:spChg chg="mod topLvl">
          <ac:chgData name="Paolo Cremonesi" userId="13d14639-f1b0-4e38-a368-517891c8e680" providerId="ADAL" clId="{8F681696-C12D-4A0B-B42C-62DFC1593A7F}" dt="2023-05-26T15:37:10.467" v="5805" actId="20577"/>
          <ac:spMkLst>
            <pc:docMk/>
            <pc:sldMk cId="1833377381" sldId="347"/>
            <ac:spMk id="75" creationId="{4A52C100-BB07-628D-8172-DC72A247ECC4}"/>
          </ac:spMkLst>
        </pc:spChg>
        <pc:spChg chg="mod topLvl">
          <ac:chgData name="Paolo Cremonesi" userId="13d14639-f1b0-4e38-a368-517891c8e680" providerId="ADAL" clId="{8F681696-C12D-4A0B-B42C-62DFC1593A7F}" dt="2023-05-26T15:37:10.467" v="5805" actId="20577"/>
          <ac:spMkLst>
            <pc:docMk/>
            <pc:sldMk cId="1833377381" sldId="347"/>
            <ac:spMk id="76" creationId="{337B5F58-89FC-E2AA-24E3-A8918FB4E30B}"/>
          </ac:spMkLst>
        </pc:spChg>
        <pc:spChg chg="mod">
          <ac:chgData name="Paolo Cremonesi" userId="13d14639-f1b0-4e38-a368-517891c8e680" providerId="ADAL" clId="{8F681696-C12D-4A0B-B42C-62DFC1593A7F}" dt="2023-05-26T13:56:52.335" v="4156"/>
          <ac:spMkLst>
            <pc:docMk/>
            <pc:sldMk cId="1833377381" sldId="347"/>
            <ac:spMk id="79" creationId="{D9DE8D16-D38A-FE17-F1E2-16F9EAE078E7}"/>
          </ac:spMkLst>
        </pc:spChg>
        <pc:spChg chg="mod">
          <ac:chgData name="Paolo Cremonesi" userId="13d14639-f1b0-4e38-a368-517891c8e680" providerId="ADAL" clId="{8F681696-C12D-4A0B-B42C-62DFC1593A7F}" dt="2023-05-26T13:56:52.335" v="4156"/>
          <ac:spMkLst>
            <pc:docMk/>
            <pc:sldMk cId="1833377381" sldId="347"/>
            <ac:spMk id="81" creationId="{5E948C82-DFE5-BB9E-9B72-3B33AACDF16A}"/>
          </ac:spMkLst>
        </pc:spChg>
        <pc:spChg chg="mod">
          <ac:chgData name="Paolo Cremonesi" userId="13d14639-f1b0-4e38-a368-517891c8e680" providerId="ADAL" clId="{8F681696-C12D-4A0B-B42C-62DFC1593A7F}" dt="2023-05-26T13:56:52.335" v="4156"/>
          <ac:spMkLst>
            <pc:docMk/>
            <pc:sldMk cId="1833377381" sldId="347"/>
            <ac:spMk id="83" creationId="{9A3B2B12-A331-7910-5F65-29624A7BF6F7}"/>
          </ac:spMkLst>
        </pc:spChg>
        <pc:spChg chg="mod">
          <ac:chgData name="Paolo Cremonesi" userId="13d14639-f1b0-4e38-a368-517891c8e680" providerId="ADAL" clId="{8F681696-C12D-4A0B-B42C-62DFC1593A7F}" dt="2023-05-26T13:56:52.335" v="4156"/>
          <ac:spMkLst>
            <pc:docMk/>
            <pc:sldMk cId="1833377381" sldId="347"/>
            <ac:spMk id="84" creationId="{E5D9159E-70C0-CB9A-068F-C9F0D3A4A794}"/>
          </ac:spMkLst>
        </pc:spChg>
        <pc:spChg chg="mod">
          <ac:chgData name="Paolo Cremonesi" userId="13d14639-f1b0-4e38-a368-517891c8e680" providerId="ADAL" clId="{8F681696-C12D-4A0B-B42C-62DFC1593A7F}" dt="2023-05-26T13:57:27.460" v="4171"/>
          <ac:spMkLst>
            <pc:docMk/>
            <pc:sldMk cId="1833377381" sldId="347"/>
            <ac:spMk id="93" creationId="{7A1CCE28-5F71-3BE7-53E1-B2EF7EB596B1}"/>
          </ac:spMkLst>
        </pc:spChg>
        <pc:spChg chg="mod">
          <ac:chgData name="Paolo Cremonesi" userId="13d14639-f1b0-4e38-a368-517891c8e680" providerId="ADAL" clId="{8F681696-C12D-4A0B-B42C-62DFC1593A7F}" dt="2023-05-26T13:57:27.460" v="4171"/>
          <ac:spMkLst>
            <pc:docMk/>
            <pc:sldMk cId="1833377381" sldId="347"/>
            <ac:spMk id="95" creationId="{9CDD9596-7057-99B3-C5F2-7E2D96E7D37C}"/>
          </ac:spMkLst>
        </pc:spChg>
        <pc:spChg chg="mod">
          <ac:chgData name="Paolo Cremonesi" userId="13d14639-f1b0-4e38-a368-517891c8e680" providerId="ADAL" clId="{8F681696-C12D-4A0B-B42C-62DFC1593A7F}" dt="2023-05-26T13:57:27.460" v="4171"/>
          <ac:spMkLst>
            <pc:docMk/>
            <pc:sldMk cId="1833377381" sldId="347"/>
            <ac:spMk id="97" creationId="{23F1DAC6-3B30-9DE5-AF38-50A044E59DFB}"/>
          </ac:spMkLst>
        </pc:spChg>
        <pc:spChg chg="mod">
          <ac:chgData name="Paolo Cremonesi" userId="13d14639-f1b0-4e38-a368-517891c8e680" providerId="ADAL" clId="{8F681696-C12D-4A0B-B42C-62DFC1593A7F}" dt="2023-05-26T13:57:27.460" v="4171"/>
          <ac:spMkLst>
            <pc:docMk/>
            <pc:sldMk cId="1833377381" sldId="347"/>
            <ac:spMk id="98" creationId="{2EBA9E57-9418-D0F4-C99A-6E98005BD806}"/>
          </ac:spMkLst>
        </pc:spChg>
        <pc:spChg chg="mod">
          <ac:chgData name="Paolo Cremonesi" userId="13d14639-f1b0-4e38-a368-517891c8e680" providerId="ADAL" clId="{8F681696-C12D-4A0B-B42C-62DFC1593A7F}" dt="2023-05-26T13:57:38.655" v="4174"/>
          <ac:spMkLst>
            <pc:docMk/>
            <pc:sldMk cId="1833377381" sldId="347"/>
            <ac:spMk id="107" creationId="{E99E32C5-36C4-89B5-32F0-7B73335B4115}"/>
          </ac:spMkLst>
        </pc:spChg>
        <pc:spChg chg="mod">
          <ac:chgData name="Paolo Cremonesi" userId="13d14639-f1b0-4e38-a368-517891c8e680" providerId="ADAL" clId="{8F681696-C12D-4A0B-B42C-62DFC1593A7F}" dt="2023-05-26T13:57:38.655" v="4174"/>
          <ac:spMkLst>
            <pc:docMk/>
            <pc:sldMk cId="1833377381" sldId="347"/>
            <ac:spMk id="109" creationId="{5EFF641C-B533-CD68-45A0-885893EAD31E}"/>
          </ac:spMkLst>
        </pc:spChg>
        <pc:spChg chg="mod">
          <ac:chgData name="Paolo Cremonesi" userId="13d14639-f1b0-4e38-a368-517891c8e680" providerId="ADAL" clId="{8F681696-C12D-4A0B-B42C-62DFC1593A7F}" dt="2023-05-26T13:57:38.655" v="4174"/>
          <ac:spMkLst>
            <pc:docMk/>
            <pc:sldMk cId="1833377381" sldId="347"/>
            <ac:spMk id="111" creationId="{91915E0D-DFE5-F59F-D0A4-C327EEE3656B}"/>
          </ac:spMkLst>
        </pc:spChg>
        <pc:spChg chg="mod">
          <ac:chgData name="Paolo Cremonesi" userId="13d14639-f1b0-4e38-a368-517891c8e680" providerId="ADAL" clId="{8F681696-C12D-4A0B-B42C-62DFC1593A7F}" dt="2023-05-26T13:57:38.655" v="4174"/>
          <ac:spMkLst>
            <pc:docMk/>
            <pc:sldMk cId="1833377381" sldId="347"/>
            <ac:spMk id="112" creationId="{DCD39017-8A7E-99F9-042E-C72BCEB3D49E}"/>
          </ac:spMkLst>
        </pc:spChg>
        <pc:spChg chg="mod">
          <ac:chgData name="Paolo Cremonesi" userId="13d14639-f1b0-4e38-a368-517891c8e680" providerId="ADAL" clId="{8F681696-C12D-4A0B-B42C-62DFC1593A7F}" dt="2023-05-26T13:57:43.208" v="4176"/>
          <ac:spMkLst>
            <pc:docMk/>
            <pc:sldMk cId="1833377381" sldId="347"/>
            <ac:spMk id="121" creationId="{3762E6C8-86EB-AA60-BF45-ADDA97F1804A}"/>
          </ac:spMkLst>
        </pc:spChg>
        <pc:spChg chg="mod">
          <ac:chgData name="Paolo Cremonesi" userId="13d14639-f1b0-4e38-a368-517891c8e680" providerId="ADAL" clId="{8F681696-C12D-4A0B-B42C-62DFC1593A7F}" dt="2023-05-26T13:57:43.208" v="4176"/>
          <ac:spMkLst>
            <pc:docMk/>
            <pc:sldMk cId="1833377381" sldId="347"/>
            <ac:spMk id="123" creationId="{516D6FD9-A590-E8BE-3774-F336205E953A}"/>
          </ac:spMkLst>
        </pc:spChg>
        <pc:spChg chg="mod">
          <ac:chgData name="Paolo Cremonesi" userId="13d14639-f1b0-4e38-a368-517891c8e680" providerId="ADAL" clId="{8F681696-C12D-4A0B-B42C-62DFC1593A7F}" dt="2023-05-26T13:57:43.208" v="4176"/>
          <ac:spMkLst>
            <pc:docMk/>
            <pc:sldMk cId="1833377381" sldId="347"/>
            <ac:spMk id="125" creationId="{0FC355FF-4439-8B34-EF39-90748408F589}"/>
          </ac:spMkLst>
        </pc:spChg>
        <pc:spChg chg="mod">
          <ac:chgData name="Paolo Cremonesi" userId="13d14639-f1b0-4e38-a368-517891c8e680" providerId="ADAL" clId="{8F681696-C12D-4A0B-B42C-62DFC1593A7F}" dt="2023-05-26T13:57:43.208" v="4176"/>
          <ac:spMkLst>
            <pc:docMk/>
            <pc:sldMk cId="1833377381" sldId="347"/>
            <ac:spMk id="126" creationId="{0CAA6B8A-2814-F14C-CEBF-CBD9F3130D8C}"/>
          </ac:spMkLst>
        </pc:spChg>
        <pc:grpChg chg="add del mod">
          <ac:chgData name="Paolo Cremonesi" userId="13d14639-f1b0-4e38-a368-517891c8e680" providerId="ADAL" clId="{8F681696-C12D-4A0B-B42C-62DFC1593A7F}" dt="2023-05-26T13:38:24.030" v="4088" actId="478"/>
          <ac:grpSpMkLst>
            <pc:docMk/>
            <pc:sldMk cId="1833377381" sldId="347"/>
            <ac:grpSpMk id="7" creationId="{377C7B39-B586-D42C-A036-779CFC889876}"/>
          </ac:grpSpMkLst>
        </pc:grpChg>
        <pc:grpChg chg="mod">
          <ac:chgData name="Paolo Cremonesi" userId="13d14639-f1b0-4e38-a368-517891c8e680" providerId="ADAL" clId="{8F681696-C12D-4A0B-B42C-62DFC1593A7F}" dt="2023-05-26T13:38:15.124" v="4087"/>
          <ac:grpSpMkLst>
            <pc:docMk/>
            <pc:sldMk cId="1833377381" sldId="347"/>
            <ac:grpSpMk id="15" creationId="{493D6B8E-596D-6A05-017A-66E8A5EFA2F0}"/>
          </ac:grpSpMkLst>
        </pc:grpChg>
        <pc:grpChg chg="mod">
          <ac:chgData name="Paolo Cremonesi" userId="13d14639-f1b0-4e38-a368-517891c8e680" providerId="ADAL" clId="{8F681696-C12D-4A0B-B42C-62DFC1593A7F}" dt="2023-05-26T13:38:15.124" v="4087"/>
          <ac:grpSpMkLst>
            <pc:docMk/>
            <pc:sldMk cId="1833377381" sldId="347"/>
            <ac:grpSpMk id="16" creationId="{145BE146-5B68-DFBF-42A1-77155EE87D6B}"/>
          </ac:grpSpMkLst>
        </pc:grpChg>
        <pc:grpChg chg="add del mod">
          <ac:chgData name="Paolo Cremonesi" userId="13d14639-f1b0-4e38-a368-517891c8e680" providerId="ADAL" clId="{8F681696-C12D-4A0B-B42C-62DFC1593A7F}" dt="2023-05-26T13:38:41.127" v="4090" actId="165"/>
          <ac:grpSpMkLst>
            <pc:docMk/>
            <pc:sldMk cId="1833377381" sldId="347"/>
            <ac:grpSpMk id="21" creationId="{396A83A2-E3C6-7F70-6AAE-46F0AB1B01E2}"/>
          </ac:grpSpMkLst>
        </pc:grpChg>
        <pc:grpChg chg="add del">
          <ac:chgData name="Paolo Cremonesi" userId="13d14639-f1b0-4e38-a368-517891c8e680" providerId="ADAL" clId="{8F681696-C12D-4A0B-B42C-62DFC1593A7F}" dt="2023-05-26T13:36:21.121" v="4058" actId="21"/>
          <ac:grpSpMkLst>
            <pc:docMk/>
            <pc:sldMk cId="1833377381" sldId="347"/>
            <ac:grpSpMk id="26" creationId="{3D7EA583-A509-B460-F024-CEA20149A3A5}"/>
          </ac:grpSpMkLst>
        </pc:grpChg>
        <pc:grpChg chg="add del mod">
          <ac:chgData name="Paolo Cremonesi" userId="13d14639-f1b0-4e38-a368-517891c8e680" providerId="ADAL" clId="{8F681696-C12D-4A0B-B42C-62DFC1593A7F}" dt="2023-05-26T13:40:04.814" v="4115" actId="21"/>
          <ac:grpSpMkLst>
            <pc:docMk/>
            <pc:sldMk cId="1833377381" sldId="347"/>
            <ac:grpSpMk id="59" creationId="{19315051-A338-A330-BA21-1F525FAA7F81}"/>
          </ac:grpSpMkLst>
        </pc:grpChg>
        <pc:grpChg chg="add del mod">
          <ac:chgData name="Paolo Cremonesi" userId="13d14639-f1b0-4e38-a368-517891c8e680" providerId="ADAL" clId="{8F681696-C12D-4A0B-B42C-62DFC1593A7F}" dt="2023-05-26T13:57:16.014" v="4164" actId="165"/>
          <ac:grpSpMkLst>
            <pc:docMk/>
            <pc:sldMk cId="1833377381" sldId="347"/>
            <ac:grpSpMk id="60" creationId="{85BBE8AE-F9D3-B64F-D826-23561580EFD0}"/>
          </ac:grpSpMkLst>
        </pc:grpChg>
        <pc:grpChg chg="add del mod">
          <ac:chgData name="Paolo Cremonesi" userId="13d14639-f1b0-4e38-a368-517891c8e680" providerId="ADAL" clId="{8F681696-C12D-4A0B-B42C-62DFC1593A7F}" dt="2023-05-26T13:56:57.507" v="4157" actId="21"/>
          <ac:grpSpMkLst>
            <pc:docMk/>
            <pc:sldMk cId="1833377381" sldId="347"/>
            <ac:grpSpMk id="78" creationId="{3DFBA651-57B7-FA4E-3D2A-6F0C9DCCFE70}"/>
          </ac:grpSpMkLst>
        </pc:grpChg>
        <pc:grpChg chg="mod">
          <ac:chgData name="Paolo Cremonesi" userId="13d14639-f1b0-4e38-a368-517891c8e680" providerId="ADAL" clId="{8F681696-C12D-4A0B-B42C-62DFC1593A7F}" dt="2023-05-26T13:56:52.335" v="4156"/>
          <ac:grpSpMkLst>
            <pc:docMk/>
            <pc:sldMk cId="1833377381" sldId="347"/>
            <ac:grpSpMk id="86" creationId="{D6BBEC83-DEF2-048C-8D61-A13E14B09840}"/>
          </ac:grpSpMkLst>
        </pc:grpChg>
        <pc:grpChg chg="mod">
          <ac:chgData name="Paolo Cremonesi" userId="13d14639-f1b0-4e38-a368-517891c8e680" providerId="ADAL" clId="{8F681696-C12D-4A0B-B42C-62DFC1593A7F}" dt="2023-05-26T13:56:52.335" v="4156"/>
          <ac:grpSpMkLst>
            <pc:docMk/>
            <pc:sldMk cId="1833377381" sldId="347"/>
            <ac:grpSpMk id="87" creationId="{055D7DC5-C09B-96F3-CF46-EBF670B9A660}"/>
          </ac:grpSpMkLst>
        </pc:grpChg>
        <pc:grpChg chg="add del mod">
          <ac:chgData name="Paolo Cremonesi" userId="13d14639-f1b0-4e38-a368-517891c8e680" providerId="ADAL" clId="{8F681696-C12D-4A0B-B42C-62DFC1593A7F}" dt="2023-05-26T13:57:29.054" v="4172"/>
          <ac:grpSpMkLst>
            <pc:docMk/>
            <pc:sldMk cId="1833377381" sldId="347"/>
            <ac:grpSpMk id="92" creationId="{9DF5F25A-BEC6-9AFA-9460-EF695D9B0669}"/>
          </ac:grpSpMkLst>
        </pc:grpChg>
        <pc:grpChg chg="mod">
          <ac:chgData name="Paolo Cremonesi" userId="13d14639-f1b0-4e38-a368-517891c8e680" providerId="ADAL" clId="{8F681696-C12D-4A0B-B42C-62DFC1593A7F}" dt="2023-05-26T13:57:27.460" v="4171"/>
          <ac:grpSpMkLst>
            <pc:docMk/>
            <pc:sldMk cId="1833377381" sldId="347"/>
            <ac:grpSpMk id="100" creationId="{4909D055-4940-92DC-82D4-07B7C8128E8F}"/>
          </ac:grpSpMkLst>
        </pc:grpChg>
        <pc:grpChg chg="mod">
          <ac:chgData name="Paolo Cremonesi" userId="13d14639-f1b0-4e38-a368-517891c8e680" providerId="ADAL" clId="{8F681696-C12D-4A0B-B42C-62DFC1593A7F}" dt="2023-05-26T13:57:27.460" v="4171"/>
          <ac:grpSpMkLst>
            <pc:docMk/>
            <pc:sldMk cId="1833377381" sldId="347"/>
            <ac:grpSpMk id="101" creationId="{54DD77C7-EFD4-C129-1762-90E5925D2874}"/>
          </ac:grpSpMkLst>
        </pc:grpChg>
        <pc:grpChg chg="add del mod">
          <ac:chgData name="Paolo Cremonesi" userId="13d14639-f1b0-4e38-a368-517891c8e680" providerId="ADAL" clId="{8F681696-C12D-4A0B-B42C-62DFC1593A7F}" dt="2023-05-26T13:57:40.128" v="4175"/>
          <ac:grpSpMkLst>
            <pc:docMk/>
            <pc:sldMk cId="1833377381" sldId="347"/>
            <ac:grpSpMk id="106" creationId="{B63B7A3D-35BA-7730-939F-BCA8EDA394BA}"/>
          </ac:grpSpMkLst>
        </pc:grpChg>
        <pc:grpChg chg="mod">
          <ac:chgData name="Paolo Cremonesi" userId="13d14639-f1b0-4e38-a368-517891c8e680" providerId="ADAL" clId="{8F681696-C12D-4A0B-B42C-62DFC1593A7F}" dt="2023-05-26T13:57:38.655" v="4174"/>
          <ac:grpSpMkLst>
            <pc:docMk/>
            <pc:sldMk cId="1833377381" sldId="347"/>
            <ac:grpSpMk id="114" creationId="{D9BBC56F-362A-A764-4FCA-6CDC9042BFAE}"/>
          </ac:grpSpMkLst>
        </pc:grpChg>
        <pc:grpChg chg="mod">
          <ac:chgData name="Paolo Cremonesi" userId="13d14639-f1b0-4e38-a368-517891c8e680" providerId="ADAL" clId="{8F681696-C12D-4A0B-B42C-62DFC1593A7F}" dt="2023-05-26T13:57:38.655" v="4174"/>
          <ac:grpSpMkLst>
            <pc:docMk/>
            <pc:sldMk cId="1833377381" sldId="347"/>
            <ac:grpSpMk id="115" creationId="{208CE4AF-C6AA-85BD-AFEC-D0097BB725C9}"/>
          </ac:grpSpMkLst>
        </pc:grpChg>
        <pc:grpChg chg="add del mod">
          <ac:chgData name="Paolo Cremonesi" userId="13d14639-f1b0-4e38-a368-517891c8e680" providerId="ADAL" clId="{8F681696-C12D-4A0B-B42C-62DFC1593A7F}" dt="2023-05-26T13:57:44.130" v="4177"/>
          <ac:grpSpMkLst>
            <pc:docMk/>
            <pc:sldMk cId="1833377381" sldId="347"/>
            <ac:grpSpMk id="120" creationId="{7BDDC44C-0D2D-544C-C78D-335AF17C41CB}"/>
          </ac:grpSpMkLst>
        </pc:grpChg>
        <pc:grpChg chg="mod">
          <ac:chgData name="Paolo Cremonesi" userId="13d14639-f1b0-4e38-a368-517891c8e680" providerId="ADAL" clId="{8F681696-C12D-4A0B-B42C-62DFC1593A7F}" dt="2023-05-26T13:57:43.208" v="4176"/>
          <ac:grpSpMkLst>
            <pc:docMk/>
            <pc:sldMk cId="1833377381" sldId="347"/>
            <ac:grpSpMk id="128" creationId="{ED0E59DE-FBE6-CB6A-1FB3-B43A7A3ED395}"/>
          </ac:grpSpMkLst>
        </pc:grpChg>
        <pc:grpChg chg="mod">
          <ac:chgData name="Paolo Cremonesi" userId="13d14639-f1b0-4e38-a368-517891c8e680" providerId="ADAL" clId="{8F681696-C12D-4A0B-B42C-62DFC1593A7F}" dt="2023-05-26T13:57:43.208" v="4176"/>
          <ac:grpSpMkLst>
            <pc:docMk/>
            <pc:sldMk cId="1833377381" sldId="347"/>
            <ac:grpSpMk id="129" creationId="{591FE895-A7B9-0A38-57E7-CAEB8DC0E931}"/>
          </ac:grpSpMkLst>
        </pc:grpChg>
        <pc:grpChg chg="add del mod">
          <ac:chgData name="Paolo Cremonesi" userId="13d14639-f1b0-4e38-a368-517891c8e680" providerId="ADAL" clId="{8F681696-C12D-4A0B-B42C-62DFC1593A7F}" dt="2023-05-26T14:00:22.091" v="4190" actId="165"/>
          <ac:grpSpMkLst>
            <pc:docMk/>
            <pc:sldMk cId="1833377381" sldId="347"/>
            <ac:grpSpMk id="134" creationId="{71D62E5E-DE22-7310-39D9-F81CCE027CED}"/>
          </ac:grpSpMkLst>
        </pc:grpChg>
        <pc:grpChg chg="add mod">
          <ac:chgData name="Paolo Cremonesi" userId="13d14639-f1b0-4e38-a368-517891c8e680" providerId="ADAL" clId="{8F681696-C12D-4A0B-B42C-62DFC1593A7F}" dt="2023-05-26T15:37:10.467" v="5805" actId="20577"/>
          <ac:grpSpMkLst>
            <pc:docMk/>
            <pc:sldMk cId="1833377381" sldId="347"/>
            <ac:grpSpMk id="139" creationId="{26EA092B-7CB6-BD49-564B-9F30E32CD4A7}"/>
          </ac:grpSpMkLst>
        </pc:grpChg>
        <pc:cxnChg chg="mod">
          <ac:chgData name="Paolo Cremonesi" userId="13d14639-f1b0-4e38-a368-517891c8e680" providerId="ADAL" clId="{8F681696-C12D-4A0B-B42C-62DFC1593A7F}" dt="2023-05-26T13:38:24.030" v="4088" actId="478"/>
          <ac:cxnSpMkLst>
            <pc:docMk/>
            <pc:sldMk cId="1833377381" sldId="347"/>
            <ac:cxnSpMk id="9" creationId="{33827F65-042A-6A48-BD3B-55A171300BEB}"/>
          </ac:cxnSpMkLst>
        </pc:cxnChg>
        <pc:cxnChg chg="mod">
          <ac:chgData name="Paolo Cremonesi" userId="13d14639-f1b0-4e38-a368-517891c8e680" providerId="ADAL" clId="{8F681696-C12D-4A0B-B42C-62DFC1593A7F}" dt="2023-05-26T13:38:24.030" v="4088" actId="478"/>
          <ac:cxnSpMkLst>
            <pc:docMk/>
            <pc:sldMk cId="1833377381" sldId="347"/>
            <ac:cxnSpMk id="11" creationId="{539E85DE-A6C5-7FB7-3FBC-7B61CAD43478}"/>
          </ac:cxnSpMkLst>
        </pc:cxnChg>
        <pc:cxnChg chg="mod">
          <ac:chgData name="Paolo Cremonesi" userId="13d14639-f1b0-4e38-a368-517891c8e680" providerId="ADAL" clId="{8F681696-C12D-4A0B-B42C-62DFC1593A7F}" dt="2023-05-26T13:38:15.124" v="4087"/>
          <ac:cxnSpMkLst>
            <pc:docMk/>
            <pc:sldMk cId="1833377381" sldId="347"/>
            <ac:cxnSpMk id="14" creationId="{5DC1F827-2D08-3BAF-FC1D-05B95592EC01}"/>
          </ac:cxnSpMkLst>
        </pc:cxnChg>
        <pc:cxnChg chg="mod">
          <ac:chgData name="Paolo Cremonesi" userId="13d14639-f1b0-4e38-a368-517891c8e680" providerId="ADAL" clId="{8F681696-C12D-4A0B-B42C-62DFC1593A7F}" dt="2023-05-26T13:38:15.124" v="4087"/>
          <ac:cxnSpMkLst>
            <pc:docMk/>
            <pc:sldMk cId="1833377381" sldId="347"/>
            <ac:cxnSpMk id="17" creationId="{6EC1B001-3243-08F0-F444-3BBF2825BC0A}"/>
          </ac:cxnSpMkLst>
        </pc:cxnChg>
        <pc:cxnChg chg="mod">
          <ac:chgData name="Paolo Cremonesi" userId="13d14639-f1b0-4e38-a368-517891c8e680" providerId="ADAL" clId="{8F681696-C12D-4A0B-B42C-62DFC1593A7F}" dt="2023-05-26T13:38:15.124" v="4087"/>
          <ac:cxnSpMkLst>
            <pc:docMk/>
            <pc:sldMk cId="1833377381" sldId="347"/>
            <ac:cxnSpMk id="18" creationId="{839C923B-6F09-D3C1-7481-ACB67B40AA23}"/>
          </ac:cxnSpMkLst>
        </pc:cxnChg>
        <pc:cxnChg chg="mod">
          <ac:chgData name="Paolo Cremonesi" userId="13d14639-f1b0-4e38-a368-517891c8e680" providerId="ADAL" clId="{8F681696-C12D-4A0B-B42C-62DFC1593A7F}" dt="2023-05-26T13:38:15.124" v="4087"/>
          <ac:cxnSpMkLst>
            <pc:docMk/>
            <pc:sldMk cId="1833377381" sldId="347"/>
            <ac:cxnSpMk id="19" creationId="{22BB23FF-7547-7F41-4839-8FE8661AC00E}"/>
          </ac:cxnSpMkLst>
        </pc:cxnChg>
        <pc:cxnChg chg="mod">
          <ac:chgData name="Paolo Cremonesi" userId="13d14639-f1b0-4e38-a368-517891c8e680" providerId="ADAL" clId="{8F681696-C12D-4A0B-B42C-62DFC1593A7F}" dt="2023-05-26T13:38:15.124" v="4087"/>
          <ac:cxnSpMkLst>
            <pc:docMk/>
            <pc:sldMk cId="1833377381" sldId="347"/>
            <ac:cxnSpMk id="20" creationId="{A7822074-FD49-8424-FB86-F459700EB43C}"/>
          </ac:cxnSpMkLst>
        </pc:cxnChg>
        <pc:cxnChg chg="mod topLvl">
          <ac:chgData name="Paolo Cremonesi" userId="13d14639-f1b0-4e38-a368-517891c8e680" providerId="ADAL" clId="{8F681696-C12D-4A0B-B42C-62DFC1593A7F}" dt="2023-05-26T13:40:04.814" v="4115" actId="21"/>
          <ac:cxnSpMkLst>
            <pc:docMk/>
            <pc:sldMk cId="1833377381" sldId="347"/>
            <ac:cxnSpMk id="23" creationId="{B4001206-AD6F-C149-A300-8C03E6ABDBCD}"/>
          </ac:cxnSpMkLst>
        </pc:cxnChg>
        <pc:cxnChg chg="mod topLvl">
          <ac:chgData name="Paolo Cremonesi" userId="13d14639-f1b0-4e38-a368-517891c8e680" providerId="ADAL" clId="{8F681696-C12D-4A0B-B42C-62DFC1593A7F}" dt="2023-05-26T13:40:04.814" v="4115" actId="21"/>
          <ac:cxnSpMkLst>
            <pc:docMk/>
            <pc:sldMk cId="1833377381" sldId="347"/>
            <ac:cxnSpMk id="24" creationId="{909AC46F-BEB4-E17E-0552-6104DC1F26A7}"/>
          </ac:cxnSpMkLst>
        </pc:cxnChg>
        <pc:cxnChg chg="mod">
          <ac:chgData name="Paolo Cremonesi" userId="13d14639-f1b0-4e38-a368-517891c8e680" providerId="ADAL" clId="{8F681696-C12D-4A0B-B42C-62DFC1593A7F}" dt="2023-05-26T13:36:21.121" v="4058" actId="21"/>
          <ac:cxnSpMkLst>
            <pc:docMk/>
            <pc:sldMk cId="1833377381" sldId="347"/>
            <ac:cxnSpMk id="28" creationId="{8D085208-1598-3409-94FA-73443CEBA79B}"/>
          </ac:cxnSpMkLst>
        </pc:cxnChg>
        <pc:cxnChg chg="mod">
          <ac:chgData name="Paolo Cremonesi" userId="13d14639-f1b0-4e38-a368-517891c8e680" providerId="ADAL" clId="{8F681696-C12D-4A0B-B42C-62DFC1593A7F}" dt="2023-05-26T13:36:21.121" v="4058" actId="21"/>
          <ac:cxnSpMkLst>
            <pc:docMk/>
            <pc:sldMk cId="1833377381" sldId="347"/>
            <ac:cxnSpMk id="31" creationId="{0E3BEBC8-936E-7507-AF03-1C9103C0A7F1}"/>
          </ac:cxnSpMkLst>
        </pc:cxnChg>
        <pc:cxnChg chg="mod topLvl">
          <ac:chgData name="Paolo Cremonesi" userId="13d14639-f1b0-4e38-a368-517891c8e680" providerId="ADAL" clId="{8F681696-C12D-4A0B-B42C-62DFC1593A7F}" dt="2023-05-26T13:40:04.814" v="4115" actId="21"/>
          <ac:cxnSpMkLst>
            <pc:docMk/>
            <pc:sldMk cId="1833377381" sldId="347"/>
            <ac:cxnSpMk id="38" creationId="{8D9E75E5-5400-B997-C0FB-1DB3D4DB37EC}"/>
          </ac:cxnSpMkLst>
        </pc:cxnChg>
        <pc:cxnChg chg="mod topLvl">
          <ac:chgData name="Paolo Cremonesi" userId="13d14639-f1b0-4e38-a368-517891c8e680" providerId="ADAL" clId="{8F681696-C12D-4A0B-B42C-62DFC1593A7F}" dt="2023-05-26T13:40:04.814" v="4115" actId="21"/>
          <ac:cxnSpMkLst>
            <pc:docMk/>
            <pc:sldMk cId="1833377381" sldId="347"/>
            <ac:cxnSpMk id="39" creationId="{6F3C20FD-CAC2-803E-654A-F0E876C4D3B6}"/>
          </ac:cxnSpMkLst>
        </pc:cxnChg>
        <pc:cxnChg chg="mod topLvl">
          <ac:chgData name="Paolo Cremonesi" userId="13d14639-f1b0-4e38-a368-517891c8e680" providerId="ADAL" clId="{8F681696-C12D-4A0B-B42C-62DFC1593A7F}" dt="2023-05-26T13:40:04.814" v="4115" actId="21"/>
          <ac:cxnSpMkLst>
            <pc:docMk/>
            <pc:sldMk cId="1833377381" sldId="347"/>
            <ac:cxnSpMk id="46" creationId="{C1EFC638-B658-4AC5-7686-A97E958E3EC4}"/>
          </ac:cxnSpMkLst>
        </pc:cxnChg>
        <pc:cxnChg chg="add del mod">
          <ac:chgData name="Paolo Cremonesi" userId="13d14639-f1b0-4e38-a368-517891c8e680" providerId="ADAL" clId="{8F681696-C12D-4A0B-B42C-62DFC1593A7F}" dt="2023-05-26T13:38:59.174" v="4094"/>
          <ac:cxnSpMkLst>
            <pc:docMk/>
            <pc:sldMk cId="1833377381" sldId="347"/>
            <ac:cxnSpMk id="48" creationId="{B9E6D1F6-358E-EF9E-453A-FF90A6D69280}"/>
          </ac:cxnSpMkLst>
        </pc:cxnChg>
        <pc:cxnChg chg="add del mod">
          <ac:chgData name="Paolo Cremonesi" userId="13d14639-f1b0-4e38-a368-517891c8e680" providerId="ADAL" clId="{8F681696-C12D-4A0B-B42C-62DFC1593A7F}" dt="2023-05-26T13:38:59.174" v="4094"/>
          <ac:cxnSpMkLst>
            <pc:docMk/>
            <pc:sldMk cId="1833377381" sldId="347"/>
            <ac:cxnSpMk id="49" creationId="{C6842323-00D4-BE02-ED5A-23659F866022}"/>
          </ac:cxnSpMkLst>
        </pc:cxnChg>
        <pc:cxnChg chg="add mod">
          <ac:chgData name="Paolo Cremonesi" userId="13d14639-f1b0-4e38-a368-517891c8e680" providerId="ADAL" clId="{8F681696-C12D-4A0B-B42C-62DFC1593A7F}" dt="2023-05-26T13:40:04.814" v="4115" actId="21"/>
          <ac:cxnSpMkLst>
            <pc:docMk/>
            <pc:sldMk cId="1833377381" sldId="347"/>
            <ac:cxnSpMk id="53" creationId="{7395F8CC-3CAC-7835-C1ED-57B97A862753}"/>
          </ac:cxnSpMkLst>
        </pc:cxnChg>
        <pc:cxnChg chg="add mod">
          <ac:chgData name="Paolo Cremonesi" userId="13d14639-f1b0-4e38-a368-517891c8e680" providerId="ADAL" clId="{8F681696-C12D-4A0B-B42C-62DFC1593A7F}" dt="2023-05-26T13:40:04.814" v="4115" actId="21"/>
          <ac:cxnSpMkLst>
            <pc:docMk/>
            <pc:sldMk cId="1833377381" sldId="347"/>
            <ac:cxnSpMk id="54" creationId="{C3DC0C6A-4E85-8C16-40AF-62D5D9EBC401}"/>
          </ac:cxnSpMkLst>
        </pc:cxnChg>
        <pc:cxnChg chg="add mod">
          <ac:chgData name="Paolo Cremonesi" userId="13d14639-f1b0-4e38-a368-517891c8e680" providerId="ADAL" clId="{8F681696-C12D-4A0B-B42C-62DFC1593A7F}" dt="2023-05-26T13:40:04.814" v="4115" actId="21"/>
          <ac:cxnSpMkLst>
            <pc:docMk/>
            <pc:sldMk cId="1833377381" sldId="347"/>
            <ac:cxnSpMk id="57" creationId="{4C430618-ECB1-073D-C101-B3AF72AF4626}"/>
          </ac:cxnSpMkLst>
        </pc:cxnChg>
        <pc:cxnChg chg="mod topLvl">
          <ac:chgData name="Paolo Cremonesi" userId="13d14639-f1b0-4e38-a368-517891c8e680" providerId="ADAL" clId="{8F681696-C12D-4A0B-B42C-62DFC1593A7F}" dt="2023-05-26T15:37:10.467" v="5805" actId="20577"/>
          <ac:cxnSpMkLst>
            <pc:docMk/>
            <pc:sldMk cId="1833377381" sldId="347"/>
            <ac:cxnSpMk id="62" creationId="{EB7A7BBD-C0CD-7650-5C11-753D84E9FED1}"/>
          </ac:cxnSpMkLst>
        </pc:cxnChg>
        <pc:cxnChg chg="mod topLvl">
          <ac:chgData name="Paolo Cremonesi" userId="13d14639-f1b0-4e38-a368-517891c8e680" providerId="ADAL" clId="{8F681696-C12D-4A0B-B42C-62DFC1593A7F}" dt="2023-05-26T15:37:13.763" v="5806" actId="21"/>
          <ac:cxnSpMkLst>
            <pc:docMk/>
            <pc:sldMk cId="1833377381" sldId="347"/>
            <ac:cxnSpMk id="63" creationId="{8CFEE162-7E40-AC63-BBA6-FF47010DABCC}"/>
          </ac:cxnSpMkLst>
        </pc:cxnChg>
        <pc:cxnChg chg="mod topLvl">
          <ac:chgData name="Paolo Cremonesi" userId="13d14639-f1b0-4e38-a368-517891c8e680" providerId="ADAL" clId="{8F681696-C12D-4A0B-B42C-62DFC1593A7F}" dt="2023-05-26T15:37:10.467" v="5805" actId="20577"/>
          <ac:cxnSpMkLst>
            <pc:docMk/>
            <pc:sldMk cId="1833377381" sldId="347"/>
            <ac:cxnSpMk id="66" creationId="{6A220264-18CF-11DB-DC6A-5AC5D72A9D8F}"/>
          </ac:cxnSpMkLst>
        </pc:cxnChg>
        <pc:cxnChg chg="mod topLvl">
          <ac:chgData name="Paolo Cremonesi" userId="13d14639-f1b0-4e38-a368-517891c8e680" providerId="ADAL" clId="{8F681696-C12D-4A0B-B42C-62DFC1593A7F}" dt="2023-05-26T15:37:10.467" v="5805" actId="20577"/>
          <ac:cxnSpMkLst>
            <pc:docMk/>
            <pc:sldMk cId="1833377381" sldId="347"/>
            <ac:cxnSpMk id="67" creationId="{053875C2-498D-76D8-6998-D615C94F1839}"/>
          </ac:cxnSpMkLst>
        </pc:cxnChg>
        <pc:cxnChg chg="mod topLvl">
          <ac:chgData name="Paolo Cremonesi" userId="13d14639-f1b0-4e38-a368-517891c8e680" providerId="ADAL" clId="{8F681696-C12D-4A0B-B42C-62DFC1593A7F}" dt="2023-05-26T15:37:10.467" v="5805" actId="20577"/>
          <ac:cxnSpMkLst>
            <pc:docMk/>
            <pc:sldMk cId="1833377381" sldId="347"/>
            <ac:cxnSpMk id="71" creationId="{0768F0BF-E477-C247-3F53-50F6B3C53419}"/>
          </ac:cxnSpMkLst>
        </pc:cxnChg>
        <pc:cxnChg chg="mod topLvl">
          <ac:chgData name="Paolo Cremonesi" userId="13d14639-f1b0-4e38-a368-517891c8e680" providerId="ADAL" clId="{8F681696-C12D-4A0B-B42C-62DFC1593A7F}" dt="2023-05-26T15:37:10.467" v="5805" actId="20577"/>
          <ac:cxnSpMkLst>
            <pc:docMk/>
            <pc:sldMk cId="1833377381" sldId="347"/>
            <ac:cxnSpMk id="73" creationId="{6DA00F4E-B62A-E9C6-6680-77C93909EA32}"/>
          </ac:cxnSpMkLst>
        </pc:cxnChg>
        <pc:cxnChg chg="mod topLvl">
          <ac:chgData name="Paolo Cremonesi" userId="13d14639-f1b0-4e38-a368-517891c8e680" providerId="ADAL" clId="{8F681696-C12D-4A0B-B42C-62DFC1593A7F}" dt="2023-05-26T15:37:10.467" v="5805" actId="20577"/>
          <ac:cxnSpMkLst>
            <pc:docMk/>
            <pc:sldMk cId="1833377381" sldId="347"/>
            <ac:cxnSpMk id="74" creationId="{9C1DCDAC-0974-B045-9AB4-3DBB4A4ADD73}"/>
          </ac:cxnSpMkLst>
        </pc:cxnChg>
        <pc:cxnChg chg="mod topLvl">
          <ac:chgData name="Paolo Cremonesi" userId="13d14639-f1b0-4e38-a368-517891c8e680" providerId="ADAL" clId="{8F681696-C12D-4A0B-B42C-62DFC1593A7F}" dt="2023-05-26T15:37:10.467" v="5805" actId="20577"/>
          <ac:cxnSpMkLst>
            <pc:docMk/>
            <pc:sldMk cId="1833377381" sldId="347"/>
            <ac:cxnSpMk id="77" creationId="{8669C5B6-0574-7D07-06BC-CE02037AE7E4}"/>
          </ac:cxnSpMkLst>
        </pc:cxnChg>
        <pc:cxnChg chg="mod">
          <ac:chgData name="Paolo Cremonesi" userId="13d14639-f1b0-4e38-a368-517891c8e680" providerId="ADAL" clId="{8F681696-C12D-4A0B-B42C-62DFC1593A7F}" dt="2023-05-26T13:56:57.507" v="4157" actId="21"/>
          <ac:cxnSpMkLst>
            <pc:docMk/>
            <pc:sldMk cId="1833377381" sldId="347"/>
            <ac:cxnSpMk id="80" creationId="{972740B4-FC71-BF38-4E64-DBCD86F2106C}"/>
          </ac:cxnSpMkLst>
        </pc:cxnChg>
        <pc:cxnChg chg="mod">
          <ac:chgData name="Paolo Cremonesi" userId="13d14639-f1b0-4e38-a368-517891c8e680" providerId="ADAL" clId="{8F681696-C12D-4A0B-B42C-62DFC1593A7F}" dt="2023-05-26T13:56:57.507" v="4157" actId="21"/>
          <ac:cxnSpMkLst>
            <pc:docMk/>
            <pc:sldMk cId="1833377381" sldId="347"/>
            <ac:cxnSpMk id="82" creationId="{C573360F-405E-9CCD-9FAB-BB9D7CC40D89}"/>
          </ac:cxnSpMkLst>
        </pc:cxnChg>
        <pc:cxnChg chg="mod">
          <ac:chgData name="Paolo Cremonesi" userId="13d14639-f1b0-4e38-a368-517891c8e680" providerId="ADAL" clId="{8F681696-C12D-4A0B-B42C-62DFC1593A7F}" dt="2023-05-26T13:56:52.335" v="4156"/>
          <ac:cxnSpMkLst>
            <pc:docMk/>
            <pc:sldMk cId="1833377381" sldId="347"/>
            <ac:cxnSpMk id="85" creationId="{D7F1DB28-3446-B3B4-D3BE-C7498B32B379}"/>
          </ac:cxnSpMkLst>
        </pc:cxnChg>
        <pc:cxnChg chg="mod">
          <ac:chgData name="Paolo Cremonesi" userId="13d14639-f1b0-4e38-a368-517891c8e680" providerId="ADAL" clId="{8F681696-C12D-4A0B-B42C-62DFC1593A7F}" dt="2023-05-26T13:56:52.335" v="4156"/>
          <ac:cxnSpMkLst>
            <pc:docMk/>
            <pc:sldMk cId="1833377381" sldId="347"/>
            <ac:cxnSpMk id="88" creationId="{6015B5A2-A1AC-E078-C1D2-877B46B33E01}"/>
          </ac:cxnSpMkLst>
        </pc:cxnChg>
        <pc:cxnChg chg="mod">
          <ac:chgData name="Paolo Cremonesi" userId="13d14639-f1b0-4e38-a368-517891c8e680" providerId="ADAL" clId="{8F681696-C12D-4A0B-B42C-62DFC1593A7F}" dt="2023-05-26T13:56:52.335" v="4156"/>
          <ac:cxnSpMkLst>
            <pc:docMk/>
            <pc:sldMk cId="1833377381" sldId="347"/>
            <ac:cxnSpMk id="89" creationId="{E83A63AD-B8B2-D9DD-29F8-28E01E0B1344}"/>
          </ac:cxnSpMkLst>
        </pc:cxnChg>
        <pc:cxnChg chg="mod">
          <ac:chgData name="Paolo Cremonesi" userId="13d14639-f1b0-4e38-a368-517891c8e680" providerId="ADAL" clId="{8F681696-C12D-4A0B-B42C-62DFC1593A7F}" dt="2023-05-26T13:56:52.335" v="4156"/>
          <ac:cxnSpMkLst>
            <pc:docMk/>
            <pc:sldMk cId="1833377381" sldId="347"/>
            <ac:cxnSpMk id="90" creationId="{90BD3F62-D522-D4FD-332C-BE4ED6D9581D}"/>
          </ac:cxnSpMkLst>
        </pc:cxnChg>
        <pc:cxnChg chg="mod">
          <ac:chgData name="Paolo Cremonesi" userId="13d14639-f1b0-4e38-a368-517891c8e680" providerId="ADAL" clId="{8F681696-C12D-4A0B-B42C-62DFC1593A7F}" dt="2023-05-26T13:56:52.335" v="4156"/>
          <ac:cxnSpMkLst>
            <pc:docMk/>
            <pc:sldMk cId="1833377381" sldId="347"/>
            <ac:cxnSpMk id="91" creationId="{4AF6C0B3-1B47-924B-E3CC-D1EA1EC0A6AE}"/>
          </ac:cxnSpMkLst>
        </pc:cxnChg>
        <pc:cxnChg chg="mod">
          <ac:chgData name="Paolo Cremonesi" userId="13d14639-f1b0-4e38-a368-517891c8e680" providerId="ADAL" clId="{8F681696-C12D-4A0B-B42C-62DFC1593A7F}" dt="2023-05-26T13:57:27.460" v="4171"/>
          <ac:cxnSpMkLst>
            <pc:docMk/>
            <pc:sldMk cId="1833377381" sldId="347"/>
            <ac:cxnSpMk id="94" creationId="{4D7FB4F7-E11F-79B9-25BD-9513600FE667}"/>
          </ac:cxnSpMkLst>
        </pc:cxnChg>
        <pc:cxnChg chg="mod">
          <ac:chgData name="Paolo Cremonesi" userId="13d14639-f1b0-4e38-a368-517891c8e680" providerId="ADAL" clId="{8F681696-C12D-4A0B-B42C-62DFC1593A7F}" dt="2023-05-26T13:57:27.460" v="4171"/>
          <ac:cxnSpMkLst>
            <pc:docMk/>
            <pc:sldMk cId="1833377381" sldId="347"/>
            <ac:cxnSpMk id="96" creationId="{8C094219-6134-A174-2695-31194AF9199A}"/>
          </ac:cxnSpMkLst>
        </pc:cxnChg>
        <pc:cxnChg chg="mod">
          <ac:chgData name="Paolo Cremonesi" userId="13d14639-f1b0-4e38-a368-517891c8e680" providerId="ADAL" clId="{8F681696-C12D-4A0B-B42C-62DFC1593A7F}" dt="2023-05-26T13:57:27.460" v="4171"/>
          <ac:cxnSpMkLst>
            <pc:docMk/>
            <pc:sldMk cId="1833377381" sldId="347"/>
            <ac:cxnSpMk id="99" creationId="{A06F8EBD-15EA-9F2B-C99F-1BAF59533F1B}"/>
          </ac:cxnSpMkLst>
        </pc:cxnChg>
        <pc:cxnChg chg="mod">
          <ac:chgData name="Paolo Cremonesi" userId="13d14639-f1b0-4e38-a368-517891c8e680" providerId="ADAL" clId="{8F681696-C12D-4A0B-B42C-62DFC1593A7F}" dt="2023-05-26T13:57:27.460" v="4171"/>
          <ac:cxnSpMkLst>
            <pc:docMk/>
            <pc:sldMk cId="1833377381" sldId="347"/>
            <ac:cxnSpMk id="102" creationId="{DB3588EE-7C61-F9C8-8529-1A59947FEB07}"/>
          </ac:cxnSpMkLst>
        </pc:cxnChg>
        <pc:cxnChg chg="mod">
          <ac:chgData name="Paolo Cremonesi" userId="13d14639-f1b0-4e38-a368-517891c8e680" providerId="ADAL" clId="{8F681696-C12D-4A0B-B42C-62DFC1593A7F}" dt="2023-05-26T13:57:27.460" v="4171"/>
          <ac:cxnSpMkLst>
            <pc:docMk/>
            <pc:sldMk cId="1833377381" sldId="347"/>
            <ac:cxnSpMk id="103" creationId="{89DAE0C9-A814-2C6B-6840-FB3B0374AD02}"/>
          </ac:cxnSpMkLst>
        </pc:cxnChg>
        <pc:cxnChg chg="mod">
          <ac:chgData name="Paolo Cremonesi" userId="13d14639-f1b0-4e38-a368-517891c8e680" providerId="ADAL" clId="{8F681696-C12D-4A0B-B42C-62DFC1593A7F}" dt="2023-05-26T13:57:27.460" v="4171"/>
          <ac:cxnSpMkLst>
            <pc:docMk/>
            <pc:sldMk cId="1833377381" sldId="347"/>
            <ac:cxnSpMk id="104" creationId="{0A8B4858-24AD-B6E8-CCFC-50D9B8DF6FF0}"/>
          </ac:cxnSpMkLst>
        </pc:cxnChg>
        <pc:cxnChg chg="mod">
          <ac:chgData name="Paolo Cremonesi" userId="13d14639-f1b0-4e38-a368-517891c8e680" providerId="ADAL" clId="{8F681696-C12D-4A0B-B42C-62DFC1593A7F}" dt="2023-05-26T13:57:27.460" v="4171"/>
          <ac:cxnSpMkLst>
            <pc:docMk/>
            <pc:sldMk cId="1833377381" sldId="347"/>
            <ac:cxnSpMk id="105" creationId="{27AB7FC6-5D51-8DF4-9738-20F2E750159F}"/>
          </ac:cxnSpMkLst>
        </pc:cxnChg>
        <pc:cxnChg chg="mod">
          <ac:chgData name="Paolo Cremonesi" userId="13d14639-f1b0-4e38-a368-517891c8e680" providerId="ADAL" clId="{8F681696-C12D-4A0B-B42C-62DFC1593A7F}" dt="2023-05-26T13:57:38.655" v="4174"/>
          <ac:cxnSpMkLst>
            <pc:docMk/>
            <pc:sldMk cId="1833377381" sldId="347"/>
            <ac:cxnSpMk id="108" creationId="{10633A40-A323-0148-2F50-A7B1BF8AFB1C}"/>
          </ac:cxnSpMkLst>
        </pc:cxnChg>
        <pc:cxnChg chg="mod">
          <ac:chgData name="Paolo Cremonesi" userId="13d14639-f1b0-4e38-a368-517891c8e680" providerId="ADAL" clId="{8F681696-C12D-4A0B-B42C-62DFC1593A7F}" dt="2023-05-26T13:57:38.655" v="4174"/>
          <ac:cxnSpMkLst>
            <pc:docMk/>
            <pc:sldMk cId="1833377381" sldId="347"/>
            <ac:cxnSpMk id="110" creationId="{2459BE61-1059-6CF1-5A91-AE13942FB4AB}"/>
          </ac:cxnSpMkLst>
        </pc:cxnChg>
        <pc:cxnChg chg="mod">
          <ac:chgData name="Paolo Cremonesi" userId="13d14639-f1b0-4e38-a368-517891c8e680" providerId="ADAL" clId="{8F681696-C12D-4A0B-B42C-62DFC1593A7F}" dt="2023-05-26T13:57:38.655" v="4174"/>
          <ac:cxnSpMkLst>
            <pc:docMk/>
            <pc:sldMk cId="1833377381" sldId="347"/>
            <ac:cxnSpMk id="113" creationId="{F8E38F03-06A5-9A3C-F481-A410B83DC132}"/>
          </ac:cxnSpMkLst>
        </pc:cxnChg>
        <pc:cxnChg chg="mod">
          <ac:chgData name="Paolo Cremonesi" userId="13d14639-f1b0-4e38-a368-517891c8e680" providerId="ADAL" clId="{8F681696-C12D-4A0B-B42C-62DFC1593A7F}" dt="2023-05-26T13:57:38.655" v="4174"/>
          <ac:cxnSpMkLst>
            <pc:docMk/>
            <pc:sldMk cId="1833377381" sldId="347"/>
            <ac:cxnSpMk id="116" creationId="{8085E3E2-6569-A4BF-7B5E-C2C3A67902BC}"/>
          </ac:cxnSpMkLst>
        </pc:cxnChg>
        <pc:cxnChg chg="mod">
          <ac:chgData name="Paolo Cremonesi" userId="13d14639-f1b0-4e38-a368-517891c8e680" providerId="ADAL" clId="{8F681696-C12D-4A0B-B42C-62DFC1593A7F}" dt="2023-05-26T13:57:38.655" v="4174"/>
          <ac:cxnSpMkLst>
            <pc:docMk/>
            <pc:sldMk cId="1833377381" sldId="347"/>
            <ac:cxnSpMk id="117" creationId="{F41ED4F5-9553-62ED-7940-92C724FF2491}"/>
          </ac:cxnSpMkLst>
        </pc:cxnChg>
        <pc:cxnChg chg="mod">
          <ac:chgData name="Paolo Cremonesi" userId="13d14639-f1b0-4e38-a368-517891c8e680" providerId="ADAL" clId="{8F681696-C12D-4A0B-B42C-62DFC1593A7F}" dt="2023-05-26T13:57:38.655" v="4174"/>
          <ac:cxnSpMkLst>
            <pc:docMk/>
            <pc:sldMk cId="1833377381" sldId="347"/>
            <ac:cxnSpMk id="118" creationId="{717355A5-D6B2-82C6-6B55-5F035C05168B}"/>
          </ac:cxnSpMkLst>
        </pc:cxnChg>
        <pc:cxnChg chg="mod">
          <ac:chgData name="Paolo Cremonesi" userId="13d14639-f1b0-4e38-a368-517891c8e680" providerId="ADAL" clId="{8F681696-C12D-4A0B-B42C-62DFC1593A7F}" dt="2023-05-26T13:57:38.655" v="4174"/>
          <ac:cxnSpMkLst>
            <pc:docMk/>
            <pc:sldMk cId="1833377381" sldId="347"/>
            <ac:cxnSpMk id="119" creationId="{9049EF43-18EA-A555-355C-596F1A1C6BDE}"/>
          </ac:cxnSpMkLst>
        </pc:cxnChg>
        <pc:cxnChg chg="mod">
          <ac:chgData name="Paolo Cremonesi" userId="13d14639-f1b0-4e38-a368-517891c8e680" providerId="ADAL" clId="{8F681696-C12D-4A0B-B42C-62DFC1593A7F}" dt="2023-05-26T13:57:43.208" v="4176"/>
          <ac:cxnSpMkLst>
            <pc:docMk/>
            <pc:sldMk cId="1833377381" sldId="347"/>
            <ac:cxnSpMk id="122" creationId="{8F6E0A91-87E0-C15E-B50C-57A650E77920}"/>
          </ac:cxnSpMkLst>
        </pc:cxnChg>
        <pc:cxnChg chg="mod">
          <ac:chgData name="Paolo Cremonesi" userId="13d14639-f1b0-4e38-a368-517891c8e680" providerId="ADAL" clId="{8F681696-C12D-4A0B-B42C-62DFC1593A7F}" dt="2023-05-26T13:57:43.208" v="4176"/>
          <ac:cxnSpMkLst>
            <pc:docMk/>
            <pc:sldMk cId="1833377381" sldId="347"/>
            <ac:cxnSpMk id="124" creationId="{FF09A726-46D4-A7FF-2F07-2E950BA69242}"/>
          </ac:cxnSpMkLst>
        </pc:cxnChg>
        <pc:cxnChg chg="mod">
          <ac:chgData name="Paolo Cremonesi" userId="13d14639-f1b0-4e38-a368-517891c8e680" providerId="ADAL" clId="{8F681696-C12D-4A0B-B42C-62DFC1593A7F}" dt="2023-05-26T13:57:43.208" v="4176"/>
          <ac:cxnSpMkLst>
            <pc:docMk/>
            <pc:sldMk cId="1833377381" sldId="347"/>
            <ac:cxnSpMk id="127" creationId="{2FE6897E-718D-6502-103D-0BB602ED8043}"/>
          </ac:cxnSpMkLst>
        </pc:cxnChg>
        <pc:cxnChg chg="mod">
          <ac:chgData name="Paolo Cremonesi" userId="13d14639-f1b0-4e38-a368-517891c8e680" providerId="ADAL" clId="{8F681696-C12D-4A0B-B42C-62DFC1593A7F}" dt="2023-05-26T13:57:43.208" v="4176"/>
          <ac:cxnSpMkLst>
            <pc:docMk/>
            <pc:sldMk cId="1833377381" sldId="347"/>
            <ac:cxnSpMk id="130" creationId="{7896A668-8D51-E0FC-6A8B-9AD6BDF82CB4}"/>
          </ac:cxnSpMkLst>
        </pc:cxnChg>
        <pc:cxnChg chg="mod">
          <ac:chgData name="Paolo Cremonesi" userId="13d14639-f1b0-4e38-a368-517891c8e680" providerId="ADAL" clId="{8F681696-C12D-4A0B-B42C-62DFC1593A7F}" dt="2023-05-26T13:57:43.208" v="4176"/>
          <ac:cxnSpMkLst>
            <pc:docMk/>
            <pc:sldMk cId="1833377381" sldId="347"/>
            <ac:cxnSpMk id="131" creationId="{0A978D8C-747B-503F-B089-86EA605E2AD8}"/>
          </ac:cxnSpMkLst>
        </pc:cxnChg>
        <pc:cxnChg chg="mod">
          <ac:chgData name="Paolo Cremonesi" userId="13d14639-f1b0-4e38-a368-517891c8e680" providerId="ADAL" clId="{8F681696-C12D-4A0B-B42C-62DFC1593A7F}" dt="2023-05-26T13:57:43.208" v="4176"/>
          <ac:cxnSpMkLst>
            <pc:docMk/>
            <pc:sldMk cId="1833377381" sldId="347"/>
            <ac:cxnSpMk id="132" creationId="{A4A6D386-B5C3-456F-973D-6FAF537409D4}"/>
          </ac:cxnSpMkLst>
        </pc:cxnChg>
        <pc:cxnChg chg="mod">
          <ac:chgData name="Paolo Cremonesi" userId="13d14639-f1b0-4e38-a368-517891c8e680" providerId="ADAL" clId="{8F681696-C12D-4A0B-B42C-62DFC1593A7F}" dt="2023-05-26T13:57:43.208" v="4176"/>
          <ac:cxnSpMkLst>
            <pc:docMk/>
            <pc:sldMk cId="1833377381" sldId="347"/>
            <ac:cxnSpMk id="133" creationId="{3B96021C-4AF8-1063-9979-5F8B5DB13567}"/>
          </ac:cxnSpMkLst>
        </pc:cxnChg>
      </pc:sldChg>
      <pc:sldChg chg="modSp new mod">
        <pc:chgData name="Paolo Cremonesi" userId="13d14639-f1b0-4e38-a368-517891c8e680" providerId="ADAL" clId="{8F681696-C12D-4A0B-B42C-62DFC1593A7F}" dt="2023-05-26T15:32:19.245" v="5776" actId="20577"/>
        <pc:sldMkLst>
          <pc:docMk/>
          <pc:sldMk cId="2429972455" sldId="348"/>
        </pc:sldMkLst>
        <pc:spChg chg="mod">
          <ac:chgData name="Paolo Cremonesi" userId="13d14639-f1b0-4e38-a368-517891c8e680" providerId="ADAL" clId="{8F681696-C12D-4A0B-B42C-62DFC1593A7F}" dt="2023-05-26T14:05:55.146" v="4394" actId="20577"/>
          <ac:spMkLst>
            <pc:docMk/>
            <pc:sldMk cId="2429972455" sldId="348"/>
            <ac:spMk id="2" creationId="{3F7AE679-609A-1EAC-7FAD-4E88DA229617}"/>
          </ac:spMkLst>
        </pc:spChg>
        <pc:spChg chg="mod">
          <ac:chgData name="Paolo Cremonesi" userId="13d14639-f1b0-4e38-a368-517891c8e680" providerId="ADAL" clId="{8F681696-C12D-4A0B-B42C-62DFC1593A7F}" dt="2023-05-26T15:32:19.245" v="5776" actId="20577"/>
          <ac:spMkLst>
            <pc:docMk/>
            <pc:sldMk cId="2429972455" sldId="348"/>
            <ac:spMk id="3" creationId="{2FAFABB7-FE0F-90AB-E996-B4136EA7D0E3}"/>
          </ac:spMkLst>
        </pc:spChg>
      </pc:sldChg>
      <pc:sldChg chg="addSp delSp modSp add mod modClrScheme chgLayout">
        <pc:chgData name="Paolo Cremonesi" userId="13d14639-f1b0-4e38-a368-517891c8e680" providerId="ADAL" clId="{8F681696-C12D-4A0B-B42C-62DFC1593A7F}" dt="2023-05-27T17:05:53.850" v="9860" actId="20577"/>
        <pc:sldMkLst>
          <pc:docMk/>
          <pc:sldMk cId="3536706454" sldId="349"/>
        </pc:sldMkLst>
        <pc:spChg chg="mod ord">
          <ac:chgData name="Paolo Cremonesi" userId="13d14639-f1b0-4e38-a368-517891c8e680" providerId="ADAL" clId="{8F681696-C12D-4A0B-B42C-62DFC1593A7F}" dt="2023-05-27T17:05:53.850" v="9860" actId="20577"/>
          <ac:spMkLst>
            <pc:docMk/>
            <pc:sldMk cId="3536706454" sldId="349"/>
            <ac:spMk id="2" creationId="{DC4B2F0C-E950-5CDE-18B1-9D529492B0A0}"/>
          </ac:spMkLst>
        </pc:spChg>
        <pc:spChg chg="del">
          <ac:chgData name="Paolo Cremonesi" userId="13d14639-f1b0-4e38-a368-517891c8e680" providerId="ADAL" clId="{8F681696-C12D-4A0B-B42C-62DFC1593A7F}" dt="2023-05-26T14:54:52.176" v="5087" actId="478"/>
          <ac:spMkLst>
            <pc:docMk/>
            <pc:sldMk cId="3536706454" sldId="349"/>
            <ac:spMk id="3" creationId="{A5A3821C-26D5-9FA4-60F3-991149238372}"/>
          </ac:spMkLst>
        </pc:spChg>
        <pc:spChg chg="mod ord">
          <ac:chgData name="Paolo Cremonesi" userId="13d14639-f1b0-4e38-a368-517891c8e680" providerId="ADAL" clId="{8F681696-C12D-4A0B-B42C-62DFC1593A7F}" dt="2023-05-26T14:55:06.497" v="5091" actId="700"/>
          <ac:spMkLst>
            <pc:docMk/>
            <pc:sldMk cId="3536706454" sldId="349"/>
            <ac:spMk id="4" creationId="{D74102C0-A229-4E98-C390-5A72DBDB4981}"/>
          </ac:spMkLst>
        </pc:spChg>
        <pc:spChg chg="mod ord">
          <ac:chgData name="Paolo Cremonesi" userId="13d14639-f1b0-4e38-a368-517891c8e680" providerId="ADAL" clId="{8F681696-C12D-4A0B-B42C-62DFC1593A7F}" dt="2023-05-26T14:55:06.497" v="5091" actId="700"/>
          <ac:spMkLst>
            <pc:docMk/>
            <pc:sldMk cId="3536706454" sldId="349"/>
            <ac:spMk id="5" creationId="{895E522E-FB73-73C5-0A53-AC2E55FC159A}"/>
          </ac:spMkLst>
        </pc:spChg>
        <pc:spChg chg="mod ord">
          <ac:chgData name="Paolo Cremonesi" userId="13d14639-f1b0-4e38-a368-517891c8e680" providerId="ADAL" clId="{8F681696-C12D-4A0B-B42C-62DFC1593A7F}" dt="2023-05-26T14:55:06.497" v="5091" actId="700"/>
          <ac:spMkLst>
            <pc:docMk/>
            <pc:sldMk cId="3536706454" sldId="349"/>
            <ac:spMk id="6" creationId="{DD418784-36DF-767A-E99C-15B2F859FB22}"/>
          </ac:spMkLst>
        </pc:spChg>
        <pc:spChg chg="del mod">
          <ac:chgData name="Paolo Cremonesi" userId="13d14639-f1b0-4e38-a368-517891c8e680" providerId="ADAL" clId="{8F681696-C12D-4A0B-B42C-62DFC1593A7F}" dt="2023-05-26T14:55:03.732" v="5090" actId="478"/>
          <ac:spMkLst>
            <pc:docMk/>
            <pc:sldMk cId="3536706454" sldId="349"/>
            <ac:spMk id="7" creationId="{9B7F93EF-812D-27C8-0E15-45B21CCBB7CC}"/>
          </ac:spMkLst>
        </pc:spChg>
        <pc:spChg chg="add mod ord">
          <ac:chgData name="Paolo Cremonesi" userId="13d14639-f1b0-4e38-a368-517891c8e680" providerId="ADAL" clId="{8F681696-C12D-4A0B-B42C-62DFC1593A7F}" dt="2023-05-26T14:55:18.617" v="5100" actId="6549"/>
          <ac:spMkLst>
            <pc:docMk/>
            <pc:sldMk cId="3536706454" sldId="349"/>
            <ac:spMk id="9" creationId="{73F11F5F-7D2F-A84E-0373-C76177F973DC}"/>
          </ac:spMkLst>
        </pc:spChg>
      </pc:sldChg>
      <pc:sldChg chg="modSp new mod">
        <pc:chgData name="Paolo Cremonesi" userId="13d14639-f1b0-4e38-a368-517891c8e680" providerId="ADAL" clId="{8F681696-C12D-4A0B-B42C-62DFC1593A7F}" dt="2023-05-26T15:22:07.279" v="5414" actId="20577"/>
        <pc:sldMkLst>
          <pc:docMk/>
          <pc:sldMk cId="1236880905" sldId="350"/>
        </pc:sldMkLst>
        <pc:spChg chg="mod">
          <ac:chgData name="Paolo Cremonesi" userId="13d14639-f1b0-4e38-a368-517891c8e680" providerId="ADAL" clId="{8F681696-C12D-4A0B-B42C-62DFC1593A7F}" dt="2023-05-26T15:22:07.279" v="5414" actId="20577"/>
          <ac:spMkLst>
            <pc:docMk/>
            <pc:sldMk cId="1236880905" sldId="350"/>
            <ac:spMk id="2" creationId="{F0A6F6FD-081B-7E09-64DD-7E12D05E52DB}"/>
          </ac:spMkLst>
        </pc:spChg>
      </pc:sldChg>
      <pc:sldChg chg="modSp new add del mod">
        <pc:chgData name="Paolo Cremonesi" userId="13d14639-f1b0-4e38-a368-517891c8e680" providerId="ADAL" clId="{8F681696-C12D-4A0B-B42C-62DFC1593A7F}" dt="2023-05-28T20:43:43.515" v="11275" actId="47"/>
        <pc:sldMkLst>
          <pc:docMk/>
          <pc:sldMk cId="3771250819" sldId="351"/>
        </pc:sldMkLst>
        <pc:spChg chg="mod">
          <ac:chgData name="Paolo Cremonesi" userId="13d14639-f1b0-4e38-a368-517891c8e680" providerId="ADAL" clId="{8F681696-C12D-4A0B-B42C-62DFC1593A7F}" dt="2023-05-26T15:34:40.438" v="5794" actId="20577"/>
          <ac:spMkLst>
            <pc:docMk/>
            <pc:sldMk cId="3771250819" sldId="351"/>
            <ac:spMk id="2" creationId="{DAD4FDA0-834D-7979-9687-2D7F5A0EF30F}"/>
          </ac:spMkLst>
        </pc:spChg>
        <pc:spChg chg="mod">
          <ac:chgData name="Paolo Cremonesi" userId="13d14639-f1b0-4e38-a368-517891c8e680" providerId="ADAL" clId="{8F681696-C12D-4A0B-B42C-62DFC1593A7F}" dt="2023-05-28T20:43:14.015" v="11270" actId="6549"/>
          <ac:spMkLst>
            <pc:docMk/>
            <pc:sldMk cId="3771250819" sldId="351"/>
            <ac:spMk id="3" creationId="{DBB428FF-1869-A4A7-5AA6-74E390B7DEF6}"/>
          </ac:spMkLst>
        </pc:spChg>
        <pc:spChg chg="mod">
          <ac:chgData name="Paolo Cremonesi" userId="13d14639-f1b0-4e38-a368-517891c8e680" providerId="ADAL" clId="{8F681696-C12D-4A0B-B42C-62DFC1593A7F}" dt="2023-05-26T23:19:09.878" v="6347" actId="6549"/>
          <ac:spMkLst>
            <pc:docMk/>
            <pc:sldMk cId="3771250819" sldId="351"/>
            <ac:spMk id="5" creationId="{A341D5E2-8224-61AE-79EA-D504A4B2E3AB}"/>
          </ac:spMkLst>
        </pc:spChg>
      </pc:sldChg>
      <pc:sldChg chg="modSp new del mod modShow">
        <pc:chgData name="Paolo Cremonesi" userId="13d14639-f1b0-4e38-a368-517891c8e680" providerId="ADAL" clId="{8F681696-C12D-4A0B-B42C-62DFC1593A7F}" dt="2023-05-28T20:48:48.025" v="11351" actId="47"/>
        <pc:sldMkLst>
          <pc:docMk/>
          <pc:sldMk cId="2105444114" sldId="352"/>
        </pc:sldMkLst>
        <pc:spChg chg="mod">
          <ac:chgData name="Paolo Cremonesi" userId="13d14639-f1b0-4e38-a368-517891c8e680" providerId="ADAL" clId="{8F681696-C12D-4A0B-B42C-62DFC1593A7F}" dt="2023-05-26T23:05:54.179" v="6244"/>
          <ac:spMkLst>
            <pc:docMk/>
            <pc:sldMk cId="2105444114" sldId="352"/>
            <ac:spMk id="2" creationId="{F0D7281E-92E0-CD16-D8CA-8525F715A629}"/>
          </ac:spMkLst>
        </pc:spChg>
        <pc:spChg chg="mod">
          <ac:chgData name="Paolo Cremonesi" userId="13d14639-f1b0-4e38-a368-517891c8e680" providerId="ADAL" clId="{8F681696-C12D-4A0B-B42C-62DFC1593A7F}" dt="2023-05-26T22:54:32.677" v="6039" actId="20577"/>
          <ac:spMkLst>
            <pc:docMk/>
            <pc:sldMk cId="2105444114" sldId="352"/>
            <ac:spMk id="3" creationId="{81707CB5-B277-EACB-4BAC-25450BFDA05C}"/>
          </ac:spMkLst>
        </pc:spChg>
      </pc:sldChg>
      <pc:sldChg chg="modSp new del mod">
        <pc:chgData name="Paolo Cremonesi" userId="13d14639-f1b0-4e38-a368-517891c8e680" providerId="ADAL" clId="{8F681696-C12D-4A0B-B42C-62DFC1593A7F}" dt="2023-05-28T20:42:33.165" v="11266" actId="2696"/>
        <pc:sldMkLst>
          <pc:docMk/>
          <pc:sldMk cId="1347822928" sldId="353"/>
        </pc:sldMkLst>
        <pc:spChg chg="mod">
          <ac:chgData name="Paolo Cremonesi" userId="13d14639-f1b0-4e38-a368-517891c8e680" providerId="ADAL" clId="{8F681696-C12D-4A0B-B42C-62DFC1593A7F}" dt="2023-05-26T23:05:58.639" v="6253" actId="20577"/>
          <ac:spMkLst>
            <pc:docMk/>
            <pc:sldMk cId="1347822928" sldId="353"/>
            <ac:spMk id="2" creationId="{F2D19386-BFA9-CA80-1E61-C9C5B47CAF6B}"/>
          </ac:spMkLst>
        </pc:spChg>
        <pc:spChg chg="mod">
          <ac:chgData name="Paolo Cremonesi" userId="13d14639-f1b0-4e38-a368-517891c8e680" providerId="ADAL" clId="{8F681696-C12D-4A0B-B42C-62DFC1593A7F}" dt="2023-05-27T17:17:33.234" v="9940" actId="15"/>
          <ac:spMkLst>
            <pc:docMk/>
            <pc:sldMk cId="1347822928" sldId="353"/>
            <ac:spMk id="3" creationId="{BF9E8B23-037A-AC4C-7ED4-893C69FAFA3E}"/>
          </ac:spMkLst>
        </pc:spChg>
      </pc:sldChg>
      <pc:sldChg chg="add">
        <pc:chgData name="Paolo Cremonesi" userId="13d14639-f1b0-4e38-a368-517891c8e680" providerId="ADAL" clId="{8F681696-C12D-4A0B-B42C-62DFC1593A7F}" dt="2023-05-28T20:42:41.029" v="11267"/>
        <pc:sldMkLst>
          <pc:docMk/>
          <pc:sldMk cId="3079018651" sldId="353"/>
        </pc:sldMkLst>
      </pc:sldChg>
      <pc:sldChg chg="modSp new mod modShow">
        <pc:chgData name="Paolo Cremonesi" userId="13d14639-f1b0-4e38-a368-517891c8e680" providerId="ADAL" clId="{8F681696-C12D-4A0B-B42C-62DFC1593A7F}" dt="2023-05-28T20:49:23.902" v="11354" actId="729"/>
        <pc:sldMkLst>
          <pc:docMk/>
          <pc:sldMk cId="3900964455" sldId="354"/>
        </pc:sldMkLst>
        <pc:spChg chg="mod">
          <ac:chgData name="Paolo Cremonesi" userId="13d14639-f1b0-4e38-a368-517891c8e680" providerId="ADAL" clId="{8F681696-C12D-4A0B-B42C-62DFC1593A7F}" dt="2023-05-26T23:15:35.123" v="6283"/>
          <ac:spMkLst>
            <pc:docMk/>
            <pc:sldMk cId="3900964455" sldId="354"/>
            <ac:spMk id="2" creationId="{38142327-145D-B744-0062-367538C0EF67}"/>
          </ac:spMkLst>
        </pc:spChg>
        <pc:spChg chg="mod">
          <ac:chgData name="Paolo Cremonesi" userId="13d14639-f1b0-4e38-a368-517891c8e680" providerId="ADAL" clId="{8F681696-C12D-4A0B-B42C-62DFC1593A7F}" dt="2023-05-28T20:48:54.781" v="11353" actId="27636"/>
          <ac:spMkLst>
            <pc:docMk/>
            <pc:sldMk cId="3900964455" sldId="354"/>
            <ac:spMk id="3" creationId="{868BA380-1B69-2268-51A1-3F7D9464622C}"/>
          </ac:spMkLst>
        </pc:spChg>
      </pc:sldChg>
      <pc:sldChg chg="modSp new mod">
        <pc:chgData name="Paolo Cremonesi" userId="13d14639-f1b0-4e38-a368-517891c8e680" providerId="ADAL" clId="{8F681696-C12D-4A0B-B42C-62DFC1593A7F}" dt="2023-05-27T09:10:06.727" v="7437" actId="20577"/>
        <pc:sldMkLst>
          <pc:docMk/>
          <pc:sldMk cId="816927203" sldId="355"/>
        </pc:sldMkLst>
        <pc:spChg chg="mod">
          <ac:chgData name="Paolo Cremonesi" userId="13d14639-f1b0-4e38-a368-517891c8e680" providerId="ADAL" clId="{8F681696-C12D-4A0B-B42C-62DFC1593A7F}" dt="2023-05-26T23:15:57.674" v="6308" actId="20577"/>
          <ac:spMkLst>
            <pc:docMk/>
            <pc:sldMk cId="816927203" sldId="355"/>
            <ac:spMk id="2" creationId="{DD084D4C-447C-5F6A-F59C-DD7C2A55AFB1}"/>
          </ac:spMkLst>
        </pc:spChg>
        <pc:spChg chg="mod">
          <ac:chgData name="Paolo Cremonesi" userId="13d14639-f1b0-4e38-a368-517891c8e680" providerId="ADAL" clId="{8F681696-C12D-4A0B-B42C-62DFC1593A7F}" dt="2023-05-27T09:10:06.727" v="7437" actId="20577"/>
          <ac:spMkLst>
            <pc:docMk/>
            <pc:sldMk cId="816927203" sldId="355"/>
            <ac:spMk id="3" creationId="{E60C5BD6-9D89-3929-BCF1-DA520EF3913F}"/>
          </ac:spMkLst>
        </pc:spChg>
      </pc:sldChg>
      <pc:sldChg chg="addSp delSp modSp new mod modClrScheme chgLayout">
        <pc:chgData name="Paolo Cremonesi" userId="13d14639-f1b0-4e38-a368-517891c8e680" providerId="ADAL" clId="{8F681696-C12D-4A0B-B42C-62DFC1593A7F}" dt="2023-05-27T17:18:42.741" v="9947" actId="6549"/>
        <pc:sldMkLst>
          <pc:docMk/>
          <pc:sldMk cId="1148176105" sldId="356"/>
        </pc:sldMkLst>
        <pc:spChg chg="mod ord">
          <ac:chgData name="Paolo Cremonesi" userId="13d14639-f1b0-4e38-a368-517891c8e680" providerId="ADAL" clId="{8F681696-C12D-4A0B-B42C-62DFC1593A7F}" dt="2023-05-27T07:40:31.077" v="6528" actId="700"/>
          <ac:spMkLst>
            <pc:docMk/>
            <pc:sldMk cId="1148176105" sldId="356"/>
            <ac:spMk id="2" creationId="{5565CF04-79B7-2E58-DA3A-2E3156C06C73}"/>
          </ac:spMkLst>
        </pc:spChg>
        <pc:spChg chg="mod ord">
          <ac:chgData name="Paolo Cremonesi" userId="13d14639-f1b0-4e38-a368-517891c8e680" providerId="ADAL" clId="{8F681696-C12D-4A0B-B42C-62DFC1593A7F}" dt="2023-05-27T17:18:42.741" v="9947" actId="6549"/>
          <ac:spMkLst>
            <pc:docMk/>
            <pc:sldMk cId="1148176105" sldId="356"/>
            <ac:spMk id="3" creationId="{C211E7F4-A406-6A9B-EDCD-E4B0AD311AE8}"/>
          </ac:spMkLst>
        </pc:spChg>
        <pc:spChg chg="mod ord">
          <ac:chgData name="Paolo Cremonesi" userId="13d14639-f1b0-4e38-a368-517891c8e680" providerId="ADAL" clId="{8F681696-C12D-4A0B-B42C-62DFC1593A7F}" dt="2023-05-27T07:40:31.077" v="6528" actId="700"/>
          <ac:spMkLst>
            <pc:docMk/>
            <pc:sldMk cId="1148176105" sldId="356"/>
            <ac:spMk id="4" creationId="{A411383A-7A2E-1221-B507-6C56731CE7EA}"/>
          </ac:spMkLst>
        </pc:spChg>
        <pc:spChg chg="mod ord">
          <ac:chgData name="Paolo Cremonesi" userId="13d14639-f1b0-4e38-a368-517891c8e680" providerId="ADAL" clId="{8F681696-C12D-4A0B-B42C-62DFC1593A7F}" dt="2023-05-27T07:40:31.077" v="6528" actId="700"/>
          <ac:spMkLst>
            <pc:docMk/>
            <pc:sldMk cId="1148176105" sldId="356"/>
            <ac:spMk id="5" creationId="{D059D549-3296-7A0D-419C-3CFB668687F6}"/>
          </ac:spMkLst>
        </pc:spChg>
        <pc:spChg chg="mod ord">
          <ac:chgData name="Paolo Cremonesi" userId="13d14639-f1b0-4e38-a368-517891c8e680" providerId="ADAL" clId="{8F681696-C12D-4A0B-B42C-62DFC1593A7F}" dt="2023-05-27T07:40:31.077" v="6528" actId="700"/>
          <ac:spMkLst>
            <pc:docMk/>
            <pc:sldMk cId="1148176105" sldId="356"/>
            <ac:spMk id="6" creationId="{E42156F0-25ED-907F-7942-F1CDF82AAC43}"/>
          </ac:spMkLst>
        </pc:spChg>
        <pc:spChg chg="add mod ord">
          <ac:chgData name="Paolo Cremonesi" userId="13d14639-f1b0-4e38-a368-517891c8e680" providerId="ADAL" clId="{8F681696-C12D-4A0B-B42C-62DFC1593A7F}" dt="2023-05-27T08:39:57.623" v="7140" actId="6549"/>
          <ac:spMkLst>
            <pc:docMk/>
            <pc:sldMk cId="1148176105" sldId="356"/>
            <ac:spMk id="7" creationId="{709934AF-715B-25DB-D1C1-0122C65DD1A6}"/>
          </ac:spMkLst>
        </pc:spChg>
        <pc:spChg chg="add del">
          <ac:chgData name="Paolo Cremonesi" userId="13d14639-f1b0-4e38-a368-517891c8e680" providerId="ADAL" clId="{8F681696-C12D-4A0B-B42C-62DFC1593A7F}" dt="2023-05-27T07:44:19.897" v="6563"/>
          <ac:spMkLst>
            <pc:docMk/>
            <pc:sldMk cId="1148176105" sldId="356"/>
            <ac:spMk id="8" creationId="{7E696F10-034B-C8CC-15F2-89384DC1CC35}"/>
          </ac:spMkLst>
        </pc:spChg>
        <pc:spChg chg="add del">
          <ac:chgData name="Paolo Cremonesi" userId="13d14639-f1b0-4e38-a368-517891c8e680" providerId="ADAL" clId="{8F681696-C12D-4A0B-B42C-62DFC1593A7F}" dt="2023-05-27T07:44:19.897" v="6563"/>
          <ac:spMkLst>
            <pc:docMk/>
            <pc:sldMk cId="1148176105" sldId="356"/>
            <ac:spMk id="9" creationId="{6200F8DD-8337-77B2-8A9A-1FFA66E46524}"/>
          </ac:spMkLst>
        </pc:spChg>
        <pc:picChg chg="add mod">
          <ac:chgData name="Paolo Cremonesi" userId="13d14639-f1b0-4e38-a368-517891c8e680" providerId="ADAL" clId="{8F681696-C12D-4A0B-B42C-62DFC1593A7F}" dt="2023-05-27T08:39:38.437" v="7121" actId="14100"/>
          <ac:picMkLst>
            <pc:docMk/>
            <pc:sldMk cId="1148176105" sldId="356"/>
            <ac:picMk id="1026" creationId="{34DDAADB-6136-0E0D-C0A4-F7F58BE7EAE6}"/>
          </ac:picMkLst>
        </pc:picChg>
      </pc:sldChg>
      <pc:sldChg chg="new del">
        <pc:chgData name="Paolo Cremonesi" userId="13d14639-f1b0-4e38-a368-517891c8e680" providerId="ADAL" clId="{8F681696-C12D-4A0B-B42C-62DFC1593A7F}" dt="2023-05-26T23:35:06.593" v="6426" actId="680"/>
        <pc:sldMkLst>
          <pc:docMk/>
          <pc:sldMk cId="2444948143" sldId="356"/>
        </pc:sldMkLst>
      </pc:sldChg>
      <pc:sldChg chg="addSp delSp modSp add mod">
        <pc:chgData name="Paolo Cremonesi" userId="13d14639-f1b0-4e38-a368-517891c8e680" providerId="ADAL" clId="{8F681696-C12D-4A0B-B42C-62DFC1593A7F}" dt="2023-05-28T20:50:14.631" v="11356" actId="20577"/>
        <pc:sldMkLst>
          <pc:docMk/>
          <pc:sldMk cId="2556831461" sldId="357"/>
        </pc:sldMkLst>
        <pc:spChg chg="mod">
          <ac:chgData name="Paolo Cremonesi" userId="13d14639-f1b0-4e38-a368-517891c8e680" providerId="ADAL" clId="{8F681696-C12D-4A0B-B42C-62DFC1593A7F}" dt="2023-05-27T17:18:58.397" v="9949" actId="20577"/>
          <ac:spMkLst>
            <pc:docMk/>
            <pc:sldMk cId="2556831461" sldId="357"/>
            <ac:spMk id="2" creationId="{DC4B2F0C-E950-5CDE-18B1-9D529492B0A0}"/>
          </ac:spMkLst>
        </pc:spChg>
        <pc:spChg chg="mod">
          <ac:chgData name="Paolo Cremonesi" userId="13d14639-f1b0-4e38-a368-517891c8e680" providerId="ADAL" clId="{8F681696-C12D-4A0B-B42C-62DFC1593A7F}" dt="2023-05-27T08:22:28.144" v="7000" actId="14100"/>
          <ac:spMkLst>
            <pc:docMk/>
            <pc:sldMk cId="2556831461" sldId="357"/>
            <ac:spMk id="3" creationId="{206DF28E-A005-B641-2BF2-3BF5A8B8787F}"/>
          </ac:spMkLst>
        </pc:spChg>
        <pc:spChg chg="add mod">
          <ac:chgData name="Paolo Cremonesi" userId="13d14639-f1b0-4e38-a368-517891c8e680" providerId="ADAL" clId="{8F681696-C12D-4A0B-B42C-62DFC1593A7F}" dt="2023-05-28T20:50:14.631" v="11356" actId="20577"/>
          <ac:spMkLst>
            <pc:docMk/>
            <pc:sldMk cId="2556831461" sldId="357"/>
            <ac:spMk id="9" creationId="{2D0F7217-0ADA-C138-1B50-8CF192FE5890}"/>
          </ac:spMkLst>
        </pc:spChg>
        <pc:spChg chg="add mod">
          <ac:chgData name="Paolo Cremonesi" userId="13d14639-f1b0-4e38-a368-517891c8e680" providerId="ADAL" clId="{8F681696-C12D-4A0B-B42C-62DFC1593A7F}" dt="2023-05-27T08:39:03.139" v="7087" actId="6549"/>
          <ac:spMkLst>
            <pc:docMk/>
            <pc:sldMk cId="2556831461" sldId="357"/>
            <ac:spMk id="13" creationId="{E64496A4-F940-361B-F10A-8C9D5CE50D75}"/>
          </ac:spMkLst>
        </pc:spChg>
        <pc:spChg chg="mod topLvl">
          <ac:chgData name="Paolo Cremonesi" userId="13d14639-f1b0-4e38-a368-517891c8e680" providerId="ADAL" clId="{8F681696-C12D-4A0B-B42C-62DFC1593A7F}" dt="2023-05-28T20:50:14.631" v="11356" actId="20577"/>
          <ac:spMkLst>
            <pc:docMk/>
            <pc:sldMk cId="2556831461" sldId="357"/>
            <ac:spMk id="30" creationId="{4FA9A8C6-1380-AEEB-A56F-68B8A6D7434D}"/>
          </ac:spMkLst>
        </pc:spChg>
        <pc:spChg chg="del mod topLvl">
          <ac:chgData name="Paolo Cremonesi" userId="13d14639-f1b0-4e38-a368-517891c8e680" providerId="ADAL" clId="{8F681696-C12D-4A0B-B42C-62DFC1593A7F}" dt="2023-05-27T08:03:48.174" v="6671" actId="478"/>
          <ac:spMkLst>
            <pc:docMk/>
            <pc:sldMk cId="2556831461" sldId="357"/>
            <ac:spMk id="40" creationId="{30C2CCF5-90AC-7FCA-A22D-8E7EEC31E0A0}"/>
          </ac:spMkLst>
        </pc:spChg>
        <pc:spChg chg="mod topLvl">
          <ac:chgData name="Paolo Cremonesi" userId="13d14639-f1b0-4e38-a368-517891c8e680" providerId="ADAL" clId="{8F681696-C12D-4A0B-B42C-62DFC1593A7F}" dt="2023-05-28T20:50:14.631" v="11356" actId="20577"/>
          <ac:spMkLst>
            <pc:docMk/>
            <pc:sldMk cId="2556831461" sldId="357"/>
            <ac:spMk id="48" creationId="{92D1213C-9B9E-46EF-2B04-20C77F421185}"/>
          </ac:spMkLst>
        </pc:spChg>
        <pc:spChg chg="del mod topLvl">
          <ac:chgData name="Paolo Cremonesi" userId="13d14639-f1b0-4e38-a368-517891c8e680" providerId="ADAL" clId="{8F681696-C12D-4A0B-B42C-62DFC1593A7F}" dt="2023-05-27T08:03:48.174" v="6671" actId="478"/>
          <ac:spMkLst>
            <pc:docMk/>
            <pc:sldMk cId="2556831461" sldId="357"/>
            <ac:spMk id="51" creationId="{ED1B51CF-CD42-4B69-4354-C271A2DF293F}"/>
          </ac:spMkLst>
        </pc:spChg>
        <pc:spChg chg="del mod topLvl">
          <ac:chgData name="Paolo Cremonesi" userId="13d14639-f1b0-4e38-a368-517891c8e680" providerId="ADAL" clId="{8F681696-C12D-4A0B-B42C-62DFC1593A7F}" dt="2023-05-27T08:03:48.174" v="6671" actId="478"/>
          <ac:spMkLst>
            <pc:docMk/>
            <pc:sldMk cId="2556831461" sldId="357"/>
            <ac:spMk id="56" creationId="{4F401C5B-EC30-527D-5DF2-CDEE2AE1958C}"/>
          </ac:spMkLst>
        </pc:spChg>
        <pc:spChg chg="del mod topLvl">
          <ac:chgData name="Paolo Cremonesi" userId="13d14639-f1b0-4e38-a368-517891c8e680" providerId="ADAL" clId="{8F681696-C12D-4A0B-B42C-62DFC1593A7F}" dt="2023-05-27T08:03:48.174" v="6671" actId="478"/>
          <ac:spMkLst>
            <pc:docMk/>
            <pc:sldMk cId="2556831461" sldId="357"/>
            <ac:spMk id="63" creationId="{C6A87423-F95F-297F-3FAD-086980728BCD}"/>
          </ac:spMkLst>
        </pc:spChg>
        <pc:grpChg chg="add mod">
          <ac:chgData name="Paolo Cremonesi" userId="13d14639-f1b0-4e38-a368-517891c8e680" providerId="ADAL" clId="{8F681696-C12D-4A0B-B42C-62DFC1593A7F}" dt="2023-05-28T20:50:14.631" v="11356" actId="20577"/>
          <ac:grpSpMkLst>
            <pc:docMk/>
            <pc:sldMk cId="2556831461" sldId="357"/>
            <ac:grpSpMk id="8" creationId="{B06E7B55-7576-3EF9-9603-F19259916ED3}"/>
          </ac:grpSpMkLst>
        </pc:grpChg>
        <pc:grpChg chg="add mod">
          <ac:chgData name="Paolo Cremonesi" userId="13d14639-f1b0-4e38-a368-517891c8e680" providerId="ADAL" clId="{8F681696-C12D-4A0B-B42C-62DFC1593A7F}" dt="2023-05-28T20:50:14.631" v="11356" actId="20577"/>
          <ac:grpSpMkLst>
            <pc:docMk/>
            <pc:sldMk cId="2556831461" sldId="357"/>
            <ac:grpSpMk id="10" creationId="{A27741F4-7039-F229-D5FA-66AD41910744}"/>
          </ac:grpSpMkLst>
        </pc:grpChg>
        <pc:grpChg chg="del mod">
          <ac:chgData name="Paolo Cremonesi" userId="13d14639-f1b0-4e38-a368-517891c8e680" providerId="ADAL" clId="{8F681696-C12D-4A0B-B42C-62DFC1593A7F}" dt="2023-05-27T08:24:43.379" v="7022"/>
          <ac:grpSpMkLst>
            <pc:docMk/>
            <pc:sldMk cId="2556831461" sldId="357"/>
            <ac:grpSpMk id="15" creationId="{88CCC538-D326-88E6-5E79-AC42C00B26BA}"/>
          </ac:grpSpMkLst>
        </pc:grpChg>
        <pc:grpChg chg="del">
          <ac:chgData name="Paolo Cremonesi" userId="13d14639-f1b0-4e38-a368-517891c8e680" providerId="ADAL" clId="{8F681696-C12D-4A0B-B42C-62DFC1593A7F}" dt="2023-05-27T08:03:44.438" v="6670" actId="165"/>
          <ac:grpSpMkLst>
            <pc:docMk/>
            <pc:sldMk cId="2556831461" sldId="357"/>
            <ac:grpSpMk id="81" creationId="{ECBCB037-98CE-F89E-20C0-5F27D35FC5B8}"/>
          </ac:grpSpMkLst>
        </pc:grpChg>
        <pc:picChg chg="add mod">
          <ac:chgData name="Paolo Cremonesi" userId="13d14639-f1b0-4e38-a368-517891c8e680" providerId="ADAL" clId="{8F681696-C12D-4A0B-B42C-62DFC1593A7F}" dt="2023-05-28T20:50:14.631" v="11356" actId="20577"/>
          <ac:picMkLst>
            <pc:docMk/>
            <pc:sldMk cId="2556831461" sldId="357"/>
            <ac:picMk id="7" creationId="{AE40F861-ED25-5CF7-59E0-C97162B4C228}"/>
          </ac:picMkLst>
        </pc:picChg>
        <pc:inkChg chg="add">
          <ac:chgData name="Paolo Cremonesi" userId="13d14639-f1b0-4e38-a368-517891c8e680" providerId="ADAL" clId="{8F681696-C12D-4A0B-B42C-62DFC1593A7F}" dt="2023-05-27T08:24:33.421" v="7016" actId="9405"/>
          <ac:inkMkLst>
            <pc:docMk/>
            <pc:sldMk cId="2556831461" sldId="357"/>
            <ac:inkMk id="11" creationId="{4788BD7B-D03D-DC82-A055-2F2C1E7E3D6A}"/>
          </ac:inkMkLst>
        </pc:inkChg>
        <pc:inkChg chg="add del">
          <ac:chgData name="Paolo Cremonesi" userId="13d14639-f1b0-4e38-a368-517891c8e680" providerId="ADAL" clId="{8F681696-C12D-4A0B-B42C-62DFC1593A7F}" dt="2023-05-27T08:24:38.582" v="7018"/>
          <ac:inkMkLst>
            <pc:docMk/>
            <pc:sldMk cId="2556831461" sldId="357"/>
            <ac:inkMk id="12" creationId="{C79ACBF8-62C2-3971-E3C1-E1CB4867962C}"/>
          </ac:inkMkLst>
        </pc:inkChg>
        <pc:inkChg chg="add del mod">
          <ac:chgData name="Paolo Cremonesi" userId="13d14639-f1b0-4e38-a368-517891c8e680" providerId="ADAL" clId="{8F681696-C12D-4A0B-B42C-62DFC1593A7F}" dt="2023-05-27T08:24:43.379" v="7022"/>
          <ac:inkMkLst>
            <pc:docMk/>
            <pc:sldMk cId="2556831461" sldId="357"/>
            <ac:inkMk id="13" creationId="{EA8D0347-8F1C-A6A0-4CCA-F082C591615A}"/>
          </ac:inkMkLst>
        </pc:inkChg>
        <pc:inkChg chg="add del mod">
          <ac:chgData name="Paolo Cremonesi" userId="13d14639-f1b0-4e38-a368-517891c8e680" providerId="ADAL" clId="{8F681696-C12D-4A0B-B42C-62DFC1593A7F}" dt="2023-05-27T08:24:43.379" v="7023"/>
          <ac:inkMkLst>
            <pc:docMk/>
            <pc:sldMk cId="2556831461" sldId="357"/>
            <ac:inkMk id="14" creationId="{5FA656AF-E7BD-71AD-F6A0-E0460264BC34}"/>
          </ac:inkMkLst>
        </pc:inkChg>
        <pc:inkChg chg="add">
          <ac:chgData name="Paolo Cremonesi" userId="13d14639-f1b0-4e38-a368-517891c8e680" providerId="ADAL" clId="{8F681696-C12D-4A0B-B42C-62DFC1593A7F}" dt="2023-05-27T08:24:46.768" v="7024" actId="9405"/>
          <ac:inkMkLst>
            <pc:docMk/>
            <pc:sldMk cId="2556831461" sldId="357"/>
            <ac:inkMk id="16" creationId="{514F431D-8AE3-E135-36B0-93AE33FFFD89}"/>
          </ac:inkMkLst>
        </pc:inkChg>
        <pc:cxnChg chg="del mod topLvl">
          <ac:chgData name="Paolo Cremonesi" userId="13d14639-f1b0-4e38-a368-517891c8e680" providerId="ADAL" clId="{8F681696-C12D-4A0B-B42C-62DFC1593A7F}" dt="2023-05-27T08:03:48.174" v="6671" actId="478"/>
          <ac:cxnSpMkLst>
            <pc:docMk/>
            <pc:sldMk cId="2556831461" sldId="357"/>
            <ac:cxnSpMk id="38" creationId="{AE7B5225-69FC-207A-B2A9-05E5D765309C}"/>
          </ac:cxnSpMkLst>
        </pc:cxnChg>
        <pc:cxnChg chg="del mod topLvl">
          <ac:chgData name="Paolo Cremonesi" userId="13d14639-f1b0-4e38-a368-517891c8e680" providerId="ADAL" clId="{8F681696-C12D-4A0B-B42C-62DFC1593A7F}" dt="2023-05-27T08:03:48.174" v="6671" actId="478"/>
          <ac:cxnSpMkLst>
            <pc:docMk/>
            <pc:sldMk cId="2556831461" sldId="357"/>
            <ac:cxnSpMk id="39" creationId="{629E950D-E319-AF36-4FB9-C16568472A85}"/>
          </ac:cxnSpMkLst>
        </pc:cxnChg>
        <pc:cxnChg chg="del mod topLvl">
          <ac:chgData name="Paolo Cremonesi" userId="13d14639-f1b0-4e38-a368-517891c8e680" providerId="ADAL" clId="{8F681696-C12D-4A0B-B42C-62DFC1593A7F}" dt="2023-05-27T08:03:48.174" v="6671" actId="478"/>
          <ac:cxnSpMkLst>
            <pc:docMk/>
            <pc:sldMk cId="2556831461" sldId="357"/>
            <ac:cxnSpMk id="49" creationId="{9AEA5FF7-B8C6-2759-09B7-190E80E15005}"/>
          </ac:cxnSpMkLst>
        </pc:cxnChg>
        <pc:cxnChg chg="del mod topLvl">
          <ac:chgData name="Paolo Cremonesi" userId="13d14639-f1b0-4e38-a368-517891c8e680" providerId="ADAL" clId="{8F681696-C12D-4A0B-B42C-62DFC1593A7F}" dt="2023-05-27T08:03:48.174" v="6671" actId="478"/>
          <ac:cxnSpMkLst>
            <pc:docMk/>
            <pc:sldMk cId="2556831461" sldId="357"/>
            <ac:cxnSpMk id="50" creationId="{67E9B1E6-288D-A272-0928-53F06817EBBA}"/>
          </ac:cxnSpMkLst>
        </pc:cxnChg>
        <pc:cxnChg chg="del mod topLvl">
          <ac:chgData name="Paolo Cremonesi" userId="13d14639-f1b0-4e38-a368-517891c8e680" providerId="ADAL" clId="{8F681696-C12D-4A0B-B42C-62DFC1593A7F}" dt="2023-05-27T08:03:48.174" v="6671" actId="478"/>
          <ac:cxnSpMkLst>
            <pc:docMk/>
            <pc:sldMk cId="2556831461" sldId="357"/>
            <ac:cxnSpMk id="69" creationId="{D232644A-B3B0-1529-FB9C-26568AB3F924}"/>
          </ac:cxnSpMkLst>
        </pc:cxnChg>
      </pc:sldChg>
      <pc:sldChg chg="modSp add mod">
        <pc:chgData name="Paolo Cremonesi" userId="13d14639-f1b0-4e38-a368-517891c8e680" providerId="ADAL" clId="{8F681696-C12D-4A0B-B42C-62DFC1593A7F}" dt="2023-05-27T11:20:35.160" v="7464"/>
        <pc:sldMkLst>
          <pc:docMk/>
          <pc:sldMk cId="2243276870" sldId="358"/>
        </pc:sldMkLst>
        <pc:spChg chg="mod">
          <ac:chgData name="Paolo Cremonesi" userId="13d14639-f1b0-4e38-a368-517891c8e680" providerId="ADAL" clId="{8F681696-C12D-4A0B-B42C-62DFC1593A7F}" dt="2023-05-27T09:43:17.620" v="7460" actId="20577"/>
          <ac:spMkLst>
            <pc:docMk/>
            <pc:sldMk cId="2243276870" sldId="358"/>
            <ac:spMk id="2" creationId="{DD084D4C-447C-5F6A-F59C-DD7C2A55AFB1}"/>
          </ac:spMkLst>
        </pc:spChg>
        <pc:spChg chg="mod">
          <ac:chgData name="Paolo Cremonesi" userId="13d14639-f1b0-4e38-a368-517891c8e680" providerId="ADAL" clId="{8F681696-C12D-4A0B-B42C-62DFC1593A7F}" dt="2023-05-27T11:20:35.160" v="7464"/>
          <ac:spMkLst>
            <pc:docMk/>
            <pc:sldMk cId="2243276870" sldId="358"/>
            <ac:spMk id="3" creationId="{E60C5BD6-9D89-3929-BCF1-DA520EF3913F}"/>
          </ac:spMkLst>
        </pc:spChg>
      </pc:sldChg>
      <pc:sldChg chg="modSp new mod ord">
        <pc:chgData name="Paolo Cremonesi" userId="13d14639-f1b0-4e38-a368-517891c8e680" providerId="ADAL" clId="{8F681696-C12D-4A0B-B42C-62DFC1593A7F}" dt="2023-05-28T21:13:48.925" v="11608"/>
        <pc:sldMkLst>
          <pc:docMk/>
          <pc:sldMk cId="2659405442" sldId="359"/>
        </pc:sldMkLst>
        <pc:spChg chg="mod">
          <ac:chgData name="Paolo Cremonesi" userId="13d14639-f1b0-4e38-a368-517891c8e680" providerId="ADAL" clId="{8F681696-C12D-4A0B-B42C-62DFC1593A7F}" dt="2023-05-27T16:14:52.694" v="8950" actId="20577"/>
          <ac:spMkLst>
            <pc:docMk/>
            <pc:sldMk cId="2659405442" sldId="359"/>
            <ac:spMk id="2" creationId="{6373365D-37D2-ED27-630D-C1D39313F3C8}"/>
          </ac:spMkLst>
        </pc:spChg>
        <pc:spChg chg="mod">
          <ac:chgData name="Paolo Cremonesi" userId="13d14639-f1b0-4e38-a368-517891c8e680" providerId="ADAL" clId="{8F681696-C12D-4A0B-B42C-62DFC1593A7F}" dt="2023-05-27T16:14:45.863" v="8939" actId="27636"/>
          <ac:spMkLst>
            <pc:docMk/>
            <pc:sldMk cId="2659405442" sldId="359"/>
            <ac:spMk id="3" creationId="{2507D223-8E2D-48D0-7D54-469CC72DBE02}"/>
          </ac:spMkLst>
        </pc:spChg>
      </pc:sldChg>
      <pc:sldChg chg="modSp new mod">
        <pc:chgData name="Paolo Cremonesi" userId="13d14639-f1b0-4e38-a368-517891c8e680" providerId="ADAL" clId="{8F681696-C12D-4A0B-B42C-62DFC1593A7F}" dt="2023-05-28T21:05:18.348" v="11582" actId="20577"/>
        <pc:sldMkLst>
          <pc:docMk/>
          <pc:sldMk cId="3881846793" sldId="360"/>
        </pc:sldMkLst>
        <pc:spChg chg="mod">
          <ac:chgData name="Paolo Cremonesi" userId="13d14639-f1b0-4e38-a368-517891c8e680" providerId="ADAL" clId="{8F681696-C12D-4A0B-B42C-62DFC1593A7F}" dt="2023-05-27T11:51:40.038" v="7658" actId="20577"/>
          <ac:spMkLst>
            <pc:docMk/>
            <pc:sldMk cId="3881846793" sldId="360"/>
            <ac:spMk id="2" creationId="{AC11686C-BE32-E344-9DC9-658F1ACE6C27}"/>
          </ac:spMkLst>
        </pc:spChg>
        <pc:spChg chg="mod">
          <ac:chgData name="Paolo Cremonesi" userId="13d14639-f1b0-4e38-a368-517891c8e680" providerId="ADAL" clId="{8F681696-C12D-4A0B-B42C-62DFC1593A7F}" dt="2023-05-28T21:05:18.348" v="11582" actId="20577"/>
          <ac:spMkLst>
            <pc:docMk/>
            <pc:sldMk cId="3881846793" sldId="360"/>
            <ac:spMk id="3" creationId="{D7EF9BE8-9E24-98F9-CDC4-1105BA3F78B2}"/>
          </ac:spMkLst>
        </pc:spChg>
      </pc:sldChg>
      <pc:sldChg chg="modSp add mod">
        <pc:chgData name="Paolo Cremonesi" userId="13d14639-f1b0-4e38-a368-517891c8e680" providerId="ADAL" clId="{8F681696-C12D-4A0B-B42C-62DFC1593A7F}" dt="2023-05-28T21:06:24.150" v="11595" actId="20577"/>
        <pc:sldMkLst>
          <pc:docMk/>
          <pc:sldMk cId="2728907498" sldId="361"/>
        </pc:sldMkLst>
        <pc:spChg chg="mod">
          <ac:chgData name="Paolo Cremonesi" userId="13d14639-f1b0-4e38-a368-517891c8e680" providerId="ADAL" clId="{8F681696-C12D-4A0B-B42C-62DFC1593A7F}" dt="2023-05-27T11:47:16.048" v="7593" actId="20577"/>
          <ac:spMkLst>
            <pc:docMk/>
            <pc:sldMk cId="2728907498" sldId="361"/>
            <ac:spMk id="2" creationId="{AC11686C-BE32-E344-9DC9-658F1ACE6C27}"/>
          </ac:spMkLst>
        </pc:spChg>
        <pc:spChg chg="mod">
          <ac:chgData name="Paolo Cremonesi" userId="13d14639-f1b0-4e38-a368-517891c8e680" providerId="ADAL" clId="{8F681696-C12D-4A0B-B42C-62DFC1593A7F}" dt="2023-05-28T21:06:24.150" v="11595" actId="20577"/>
          <ac:spMkLst>
            <pc:docMk/>
            <pc:sldMk cId="2728907498" sldId="361"/>
            <ac:spMk id="3" creationId="{D7EF9BE8-9E24-98F9-CDC4-1105BA3F78B2}"/>
          </ac:spMkLst>
        </pc:spChg>
      </pc:sldChg>
      <pc:sldChg chg="addSp modSp new mod ord modShow">
        <pc:chgData name="Paolo Cremonesi" userId="13d14639-f1b0-4e38-a368-517891c8e680" providerId="ADAL" clId="{8F681696-C12D-4A0B-B42C-62DFC1593A7F}" dt="2023-05-28T21:07:56.363" v="11599" actId="729"/>
        <pc:sldMkLst>
          <pc:docMk/>
          <pc:sldMk cId="3962023589" sldId="362"/>
        </pc:sldMkLst>
        <pc:spChg chg="mod">
          <ac:chgData name="Paolo Cremonesi" userId="13d14639-f1b0-4e38-a368-517891c8e680" providerId="ADAL" clId="{8F681696-C12D-4A0B-B42C-62DFC1593A7F}" dt="2023-05-27T11:49:59.111" v="7645"/>
          <ac:spMkLst>
            <pc:docMk/>
            <pc:sldMk cId="3962023589" sldId="362"/>
            <ac:spMk id="2" creationId="{50527617-640F-3719-9184-24E37044B1AE}"/>
          </ac:spMkLst>
        </pc:spChg>
        <pc:picChg chg="add mod">
          <ac:chgData name="Paolo Cremonesi" userId="13d14639-f1b0-4e38-a368-517891c8e680" providerId="ADAL" clId="{8F681696-C12D-4A0B-B42C-62DFC1593A7F}" dt="2023-05-27T11:49:51.111" v="7644" actId="1076"/>
          <ac:picMkLst>
            <pc:docMk/>
            <pc:sldMk cId="3962023589" sldId="362"/>
            <ac:picMk id="6" creationId="{8970E232-F418-5A3A-C61C-3B6C2B847F31}"/>
          </ac:picMkLst>
        </pc:picChg>
      </pc:sldChg>
      <pc:sldChg chg="addSp delSp modSp add mod modClrScheme chgLayout">
        <pc:chgData name="Paolo Cremonesi" userId="13d14639-f1b0-4e38-a368-517891c8e680" providerId="ADAL" clId="{8F681696-C12D-4A0B-B42C-62DFC1593A7F}" dt="2023-05-27T11:53:06.841" v="7705" actId="1076"/>
        <pc:sldMkLst>
          <pc:docMk/>
          <pc:sldMk cId="2244289504" sldId="363"/>
        </pc:sldMkLst>
        <pc:spChg chg="mod ord">
          <ac:chgData name="Paolo Cremonesi" userId="13d14639-f1b0-4e38-a368-517891c8e680" providerId="ADAL" clId="{8F681696-C12D-4A0B-B42C-62DFC1593A7F}" dt="2023-05-27T11:51:23.890" v="7651" actId="700"/>
          <ac:spMkLst>
            <pc:docMk/>
            <pc:sldMk cId="2244289504" sldId="363"/>
            <ac:spMk id="2" creationId="{50527617-640F-3719-9184-24E37044B1AE}"/>
          </ac:spMkLst>
        </pc:spChg>
        <pc:spChg chg="mod ord">
          <ac:chgData name="Paolo Cremonesi" userId="13d14639-f1b0-4e38-a368-517891c8e680" providerId="ADAL" clId="{8F681696-C12D-4A0B-B42C-62DFC1593A7F}" dt="2023-05-27T11:51:23.890" v="7651" actId="700"/>
          <ac:spMkLst>
            <pc:docMk/>
            <pc:sldMk cId="2244289504" sldId="363"/>
            <ac:spMk id="3" creationId="{F9EBAECC-8690-CB60-EBB8-A50850324026}"/>
          </ac:spMkLst>
        </pc:spChg>
        <pc:spChg chg="mod ord">
          <ac:chgData name="Paolo Cremonesi" userId="13d14639-f1b0-4e38-a368-517891c8e680" providerId="ADAL" clId="{8F681696-C12D-4A0B-B42C-62DFC1593A7F}" dt="2023-05-27T11:51:23.890" v="7651" actId="700"/>
          <ac:spMkLst>
            <pc:docMk/>
            <pc:sldMk cId="2244289504" sldId="363"/>
            <ac:spMk id="4" creationId="{DBD26003-4E97-88DD-D89D-3826EF86055A}"/>
          </ac:spMkLst>
        </pc:spChg>
        <pc:spChg chg="mod ord">
          <ac:chgData name="Paolo Cremonesi" userId="13d14639-f1b0-4e38-a368-517891c8e680" providerId="ADAL" clId="{8F681696-C12D-4A0B-B42C-62DFC1593A7F}" dt="2023-05-27T11:51:23.890" v="7651" actId="700"/>
          <ac:spMkLst>
            <pc:docMk/>
            <pc:sldMk cId="2244289504" sldId="363"/>
            <ac:spMk id="5" creationId="{8E71F4CA-5652-59CF-F00B-12A34B282D9C}"/>
          </ac:spMkLst>
        </pc:spChg>
        <pc:spChg chg="add mod ord">
          <ac:chgData name="Paolo Cremonesi" userId="13d14639-f1b0-4e38-a368-517891c8e680" providerId="ADAL" clId="{8F681696-C12D-4A0B-B42C-62DFC1593A7F}" dt="2023-05-27T11:52:13.538" v="7698" actId="20577"/>
          <ac:spMkLst>
            <pc:docMk/>
            <pc:sldMk cId="2244289504" sldId="363"/>
            <ac:spMk id="8" creationId="{E6D2E27C-B2F5-9F6D-9F96-AE1D85FA9FC6}"/>
          </ac:spMkLst>
        </pc:spChg>
        <pc:spChg chg="add mod">
          <ac:chgData name="Paolo Cremonesi" userId="13d14639-f1b0-4e38-a368-517891c8e680" providerId="ADAL" clId="{8F681696-C12D-4A0B-B42C-62DFC1593A7F}" dt="2023-05-27T11:53:06.841" v="7705" actId="1076"/>
          <ac:spMkLst>
            <pc:docMk/>
            <pc:sldMk cId="2244289504" sldId="363"/>
            <ac:spMk id="10" creationId="{82EF2048-BD75-F157-7B48-37F5B8C54AF0}"/>
          </ac:spMkLst>
        </pc:spChg>
        <pc:picChg chg="del">
          <ac:chgData name="Paolo Cremonesi" userId="13d14639-f1b0-4e38-a368-517891c8e680" providerId="ADAL" clId="{8F681696-C12D-4A0B-B42C-62DFC1593A7F}" dt="2023-05-27T11:50:44.764" v="7647" actId="478"/>
          <ac:picMkLst>
            <pc:docMk/>
            <pc:sldMk cId="2244289504" sldId="363"/>
            <ac:picMk id="6" creationId="{8970E232-F418-5A3A-C61C-3B6C2B847F31}"/>
          </ac:picMkLst>
        </pc:picChg>
        <pc:picChg chg="add mod">
          <ac:chgData name="Paolo Cremonesi" userId="13d14639-f1b0-4e38-a368-517891c8e680" providerId="ADAL" clId="{8F681696-C12D-4A0B-B42C-62DFC1593A7F}" dt="2023-05-27T11:51:09.218" v="7650" actId="1076"/>
          <ac:picMkLst>
            <pc:docMk/>
            <pc:sldMk cId="2244289504" sldId="363"/>
            <ac:picMk id="7" creationId="{6F93FFA4-D492-BCCF-6FB4-6EE264214077}"/>
          </ac:picMkLst>
        </pc:picChg>
      </pc:sldChg>
      <pc:sldChg chg="addSp delSp modSp new mod">
        <pc:chgData name="Paolo Cremonesi" userId="13d14639-f1b0-4e38-a368-517891c8e680" providerId="ADAL" clId="{8F681696-C12D-4A0B-B42C-62DFC1593A7F}" dt="2023-05-27T15:51:42.920" v="8587"/>
        <pc:sldMkLst>
          <pc:docMk/>
          <pc:sldMk cId="3954297860" sldId="364"/>
        </pc:sldMkLst>
        <pc:spChg chg="mod">
          <ac:chgData name="Paolo Cremonesi" userId="13d14639-f1b0-4e38-a368-517891c8e680" providerId="ADAL" clId="{8F681696-C12D-4A0B-B42C-62DFC1593A7F}" dt="2023-05-27T15:51:42.920" v="8587"/>
          <ac:spMkLst>
            <pc:docMk/>
            <pc:sldMk cId="3954297860" sldId="364"/>
            <ac:spMk id="2" creationId="{CC633AE4-63EA-5838-B013-0D9FA2CF927A}"/>
          </ac:spMkLst>
        </pc:spChg>
        <pc:spChg chg="mod">
          <ac:chgData name="Paolo Cremonesi" userId="13d14639-f1b0-4e38-a368-517891c8e680" providerId="ADAL" clId="{8F681696-C12D-4A0B-B42C-62DFC1593A7F}" dt="2023-05-27T15:50:30.452" v="8488" actId="114"/>
          <ac:spMkLst>
            <pc:docMk/>
            <pc:sldMk cId="3954297860" sldId="364"/>
            <ac:spMk id="3" creationId="{333D492D-7127-D792-0FE3-90BD4B6DE921}"/>
          </ac:spMkLst>
        </pc:spChg>
        <pc:spChg chg="add del mod">
          <ac:chgData name="Paolo Cremonesi" userId="13d14639-f1b0-4e38-a368-517891c8e680" providerId="ADAL" clId="{8F681696-C12D-4A0B-B42C-62DFC1593A7F}" dt="2023-05-27T15:51:18.389" v="8571" actId="478"/>
          <ac:spMkLst>
            <pc:docMk/>
            <pc:sldMk cId="3954297860" sldId="364"/>
            <ac:spMk id="7" creationId="{B0DE06F8-4BA3-6A23-1FF1-10B7C7D0D465}"/>
          </ac:spMkLst>
        </pc:spChg>
        <pc:spChg chg="add del mod">
          <ac:chgData name="Paolo Cremonesi" userId="13d14639-f1b0-4e38-a368-517891c8e680" providerId="ADAL" clId="{8F681696-C12D-4A0B-B42C-62DFC1593A7F}" dt="2023-05-27T15:51:18.389" v="8571" actId="478"/>
          <ac:spMkLst>
            <pc:docMk/>
            <pc:sldMk cId="3954297860" sldId="364"/>
            <ac:spMk id="8" creationId="{072183D1-B035-39AE-C5F9-F57E2B742E6C}"/>
          </ac:spMkLst>
        </pc:spChg>
        <pc:spChg chg="add del mod">
          <ac:chgData name="Paolo Cremonesi" userId="13d14639-f1b0-4e38-a368-517891c8e680" providerId="ADAL" clId="{8F681696-C12D-4A0B-B42C-62DFC1593A7F}" dt="2023-05-27T15:51:18.389" v="8571" actId="478"/>
          <ac:spMkLst>
            <pc:docMk/>
            <pc:sldMk cId="3954297860" sldId="364"/>
            <ac:spMk id="9" creationId="{A220F0DF-1720-0B23-0F2C-008CDACE4921}"/>
          </ac:spMkLst>
        </pc:spChg>
        <pc:spChg chg="add del mod">
          <ac:chgData name="Paolo Cremonesi" userId="13d14639-f1b0-4e38-a368-517891c8e680" providerId="ADAL" clId="{8F681696-C12D-4A0B-B42C-62DFC1593A7F}" dt="2023-05-27T15:51:18.389" v="8571" actId="478"/>
          <ac:spMkLst>
            <pc:docMk/>
            <pc:sldMk cId="3954297860" sldId="364"/>
            <ac:spMk id="10" creationId="{F113B086-1F7E-221D-1443-B06F61DBBB23}"/>
          </ac:spMkLst>
        </pc:spChg>
      </pc:sldChg>
      <pc:sldChg chg="addSp modSp new mod">
        <pc:chgData name="Paolo Cremonesi" userId="13d14639-f1b0-4e38-a368-517891c8e680" providerId="ADAL" clId="{8F681696-C12D-4A0B-B42C-62DFC1593A7F}" dt="2023-05-27T11:55:26.411" v="7778" actId="20577"/>
        <pc:sldMkLst>
          <pc:docMk/>
          <pc:sldMk cId="646362283" sldId="365"/>
        </pc:sldMkLst>
        <pc:spChg chg="mod">
          <ac:chgData name="Paolo Cremonesi" userId="13d14639-f1b0-4e38-a368-517891c8e680" providerId="ADAL" clId="{8F681696-C12D-4A0B-B42C-62DFC1593A7F}" dt="2023-05-27T11:55:26.411" v="7778" actId="20577"/>
          <ac:spMkLst>
            <pc:docMk/>
            <pc:sldMk cId="646362283" sldId="365"/>
            <ac:spMk id="2" creationId="{E7C44D98-17E7-E52A-AA2B-C562ED7158E3}"/>
          </ac:spMkLst>
        </pc:spChg>
        <pc:picChg chg="add mod">
          <ac:chgData name="Paolo Cremonesi" userId="13d14639-f1b0-4e38-a368-517891c8e680" providerId="ADAL" clId="{8F681696-C12D-4A0B-B42C-62DFC1593A7F}" dt="2023-05-27T11:55:18.411" v="7759" actId="1076"/>
          <ac:picMkLst>
            <pc:docMk/>
            <pc:sldMk cId="646362283" sldId="365"/>
            <ac:picMk id="6" creationId="{DE176249-9F08-464A-27DA-3F87D9B96EFD}"/>
          </ac:picMkLst>
        </pc:picChg>
      </pc:sldChg>
      <pc:sldChg chg="addSp delSp modSp new mod">
        <pc:chgData name="Paolo Cremonesi" userId="13d14639-f1b0-4e38-a368-517891c8e680" providerId="ADAL" clId="{8F681696-C12D-4A0B-B42C-62DFC1593A7F}" dt="2023-05-28T21:10:31.816" v="11604" actId="20577"/>
        <pc:sldMkLst>
          <pc:docMk/>
          <pc:sldMk cId="2704476293" sldId="366"/>
        </pc:sldMkLst>
        <pc:spChg chg="mod">
          <ac:chgData name="Paolo Cremonesi" userId="13d14639-f1b0-4e38-a368-517891c8e680" providerId="ADAL" clId="{8F681696-C12D-4A0B-B42C-62DFC1593A7F}" dt="2023-05-27T15:43:34.814" v="8475" actId="20577"/>
          <ac:spMkLst>
            <pc:docMk/>
            <pc:sldMk cId="2704476293" sldId="366"/>
            <ac:spMk id="2" creationId="{3BDDE3E5-8806-1C83-D0EB-4DE3DDE804E6}"/>
          </ac:spMkLst>
        </pc:spChg>
        <pc:spChg chg="mod ord">
          <ac:chgData name="Paolo Cremonesi" userId="13d14639-f1b0-4e38-a368-517891c8e680" providerId="ADAL" clId="{8F681696-C12D-4A0B-B42C-62DFC1593A7F}" dt="2023-05-28T21:10:31.816" v="11604" actId="20577"/>
          <ac:spMkLst>
            <pc:docMk/>
            <pc:sldMk cId="2704476293" sldId="366"/>
            <ac:spMk id="3" creationId="{A49A4AD4-04B8-A072-E29A-538837F7284C}"/>
          </ac:spMkLst>
        </pc:spChg>
        <pc:spChg chg="add del mod">
          <ac:chgData name="Paolo Cremonesi" userId="13d14639-f1b0-4e38-a368-517891c8e680" providerId="ADAL" clId="{8F681696-C12D-4A0B-B42C-62DFC1593A7F}" dt="2023-05-27T16:05:38.886" v="8778" actId="478"/>
          <ac:spMkLst>
            <pc:docMk/>
            <pc:sldMk cId="2704476293" sldId="366"/>
            <ac:spMk id="7" creationId="{D9701229-4426-1573-82EE-DFBFEBCB5C8F}"/>
          </ac:spMkLst>
        </pc:spChg>
        <pc:spChg chg="add del mod">
          <ac:chgData name="Paolo Cremonesi" userId="13d14639-f1b0-4e38-a368-517891c8e680" providerId="ADAL" clId="{8F681696-C12D-4A0B-B42C-62DFC1593A7F}" dt="2023-05-27T16:05:45.085" v="8780" actId="478"/>
          <ac:spMkLst>
            <pc:docMk/>
            <pc:sldMk cId="2704476293" sldId="366"/>
            <ac:spMk id="8" creationId="{98BDE10E-C9CC-7109-70A8-645C2C94B8E9}"/>
          </ac:spMkLst>
        </pc:spChg>
        <pc:spChg chg="add del mod">
          <ac:chgData name="Paolo Cremonesi" userId="13d14639-f1b0-4e38-a368-517891c8e680" providerId="ADAL" clId="{8F681696-C12D-4A0B-B42C-62DFC1593A7F}" dt="2023-05-27T16:05:42.457" v="8779" actId="478"/>
          <ac:spMkLst>
            <pc:docMk/>
            <pc:sldMk cId="2704476293" sldId="366"/>
            <ac:spMk id="9" creationId="{B8F4C2D1-C5EC-19FE-BD2C-F0ED15F28ED8}"/>
          </ac:spMkLst>
        </pc:spChg>
        <pc:spChg chg="add del mod ord">
          <ac:chgData name="Paolo Cremonesi" userId="13d14639-f1b0-4e38-a368-517891c8e680" providerId="ADAL" clId="{8F681696-C12D-4A0B-B42C-62DFC1593A7F}" dt="2023-05-27T16:05:51.142" v="8782" actId="478"/>
          <ac:spMkLst>
            <pc:docMk/>
            <pc:sldMk cId="2704476293" sldId="366"/>
            <ac:spMk id="10" creationId="{BC5A5A2D-90C6-C4EF-EFCC-3DFF31F1A3B3}"/>
          </ac:spMkLst>
        </pc:spChg>
      </pc:sldChg>
      <pc:sldChg chg="addSp delSp modSp new mod">
        <pc:chgData name="Paolo Cremonesi" userId="13d14639-f1b0-4e38-a368-517891c8e680" providerId="ADAL" clId="{8F681696-C12D-4A0B-B42C-62DFC1593A7F}" dt="2023-05-28T21:12:07.130" v="11606" actId="20577"/>
        <pc:sldMkLst>
          <pc:docMk/>
          <pc:sldMk cId="863784784" sldId="367"/>
        </pc:sldMkLst>
        <pc:spChg chg="mod">
          <ac:chgData name="Paolo Cremonesi" userId="13d14639-f1b0-4e38-a368-517891c8e680" providerId="ADAL" clId="{8F681696-C12D-4A0B-B42C-62DFC1593A7F}" dt="2023-05-27T14:15:36.551" v="8114"/>
          <ac:spMkLst>
            <pc:docMk/>
            <pc:sldMk cId="863784784" sldId="367"/>
            <ac:spMk id="2" creationId="{A3F400F4-8DDF-F4FC-13C6-4A401BADE10E}"/>
          </ac:spMkLst>
        </pc:spChg>
        <pc:spChg chg="mod">
          <ac:chgData name="Paolo Cremonesi" userId="13d14639-f1b0-4e38-a368-517891c8e680" providerId="ADAL" clId="{8F681696-C12D-4A0B-B42C-62DFC1593A7F}" dt="2023-05-28T21:12:07.130" v="11606" actId="20577"/>
          <ac:spMkLst>
            <pc:docMk/>
            <pc:sldMk cId="863784784" sldId="367"/>
            <ac:spMk id="3" creationId="{DC2E6B18-2005-1223-164E-5F74046A4584}"/>
          </ac:spMkLst>
        </pc:spChg>
        <pc:spChg chg="add del mod">
          <ac:chgData name="Paolo Cremonesi" userId="13d14639-f1b0-4e38-a368-517891c8e680" providerId="ADAL" clId="{8F681696-C12D-4A0B-B42C-62DFC1593A7F}" dt="2023-05-27T14:14:52.469" v="8076" actId="21"/>
          <ac:spMkLst>
            <pc:docMk/>
            <pc:sldMk cId="863784784" sldId="367"/>
            <ac:spMk id="7" creationId="{B27A2E4D-DCEF-8B5A-BA34-1A10C85C2DF3}"/>
          </ac:spMkLst>
        </pc:spChg>
        <pc:spChg chg="add del mod">
          <ac:chgData name="Paolo Cremonesi" userId="13d14639-f1b0-4e38-a368-517891c8e680" providerId="ADAL" clId="{8F681696-C12D-4A0B-B42C-62DFC1593A7F}" dt="2023-05-27T14:14:52.469" v="8076" actId="21"/>
          <ac:spMkLst>
            <pc:docMk/>
            <pc:sldMk cId="863784784" sldId="367"/>
            <ac:spMk id="9" creationId="{0B971C3E-E45B-BF25-2D0A-6A31861363A2}"/>
          </ac:spMkLst>
        </pc:spChg>
        <pc:spChg chg="add del mod">
          <ac:chgData name="Paolo Cremonesi" userId="13d14639-f1b0-4e38-a368-517891c8e680" providerId="ADAL" clId="{8F681696-C12D-4A0B-B42C-62DFC1593A7F}" dt="2023-05-27T14:14:52.469" v="8076" actId="21"/>
          <ac:spMkLst>
            <pc:docMk/>
            <pc:sldMk cId="863784784" sldId="367"/>
            <ac:spMk id="10" creationId="{1FF05937-0DA9-5803-844D-7476B75BB0A9}"/>
          </ac:spMkLst>
        </pc:spChg>
        <pc:spChg chg="add del mod">
          <ac:chgData name="Paolo Cremonesi" userId="13d14639-f1b0-4e38-a368-517891c8e680" providerId="ADAL" clId="{8F681696-C12D-4A0B-B42C-62DFC1593A7F}" dt="2023-05-27T14:14:52.469" v="8076" actId="21"/>
          <ac:spMkLst>
            <pc:docMk/>
            <pc:sldMk cId="863784784" sldId="367"/>
            <ac:spMk id="12" creationId="{EA5903EE-587D-47D4-2805-C5D9130523C5}"/>
          </ac:spMkLst>
        </pc:spChg>
        <pc:spChg chg="add del mod">
          <ac:chgData name="Paolo Cremonesi" userId="13d14639-f1b0-4e38-a368-517891c8e680" providerId="ADAL" clId="{8F681696-C12D-4A0B-B42C-62DFC1593A7F}" dt="2023-05-27T14:14:52.469" v="8076" actId="21"/>
          <ac:spMkLst>
            <pc:docMk/>
            <pc:sldMk cId="863784784" sldId="367"/>
            <ac:spMk id="13" creationId="{9484F097-9A7F-B180-771B-3814D4C5D1CF}"/>
          </ac:spMkLst>
        </pc:spChg>
        <pc:spChg chg="add del mod">
          <ac:chgData name="Paolo Cremonesi" userId="13d14639-f1b0-4e38-a368-517891c8e680" providerId="ADAL" clId="{8F681696-C12D-4A0B-B42C-62DFC1593A7F}" dt="2023-05-27T14:14:52.469" v="8076" actId="21"/>
          <ac:spMkLst>
            <pc:docMk/>
            <pc:sldMk cId="863784784" sldId="367"/>
            <ac:spMk id="15" creationId="{1994DB5E-E56F-0F03-27CB-3B3084217DE2}"/>
          </ac:spMkLst>
        </pc:spChg>
        <pc:spChg chg="add del mod">
          <ac:chgData name="Paolo Cremonesi" userId="13d14639-f1b0-4e38-a368-517891c8e680" providerId="ADAL" clId="{8F681696-C12D-4A0B-B42C-62DFC1593A7F}" dt="2023-05-27T14:14:52.469" v="8076" actId="21"/>
          <ac:spMkLst>
            <pc:docMk/>
            <pc:sldMk cId="863784784" sldId="367"/>
            <ac:spMk id="17" creationId="{8CCEF7C1-E9F2-A3D6-2C2D-BF1E77303B0C}"/>
          </ac:spMkLst>
        </pc:spChg>
        <pc:spChg chg="add mod">
          <ac:chgData name="Paolo Cremonesi" userId="13d14639-f1b0-4e38-a368-517891c8e680" providerId="ADAL" clId="{8F681696-C12D-4A0B-B42C-62DFC1593A7F}" dt="2023-05-27T14:15:04.236" v="8112" actId="1038"/>
          <ac:spMkLst>
            <pc:docMk/>
            <pc:sldMk cId="863784784" sldId="367"/>
            <ac:spMk id="18" creationId="{3DC629F3-5D4F-27AF-332D-A9799B3FE262}"/>
          </ac:spMkLst>
        </pc:spChg>
        <pc:spChg chg="add mod">
          <ac:chgData name="Paolo Cremonesi" userId="13d14639-f1b0-4e38-a368-517891c8e680" providerId="ADAL" clId="{8F681696-C12D-4A0B-B42C-62DFC1593A7F}" dt="2023-05-27T14:15:04.236" v="8112" actId="1038"/>
          <ac:spMkLst>
            <pc:docMk/>
            <pc:sldMk cId="863784784" sldId="367"/>
            <ac:spMk id="20" creationId="{B4660A90-EAD2-8BCB-4BF0-40B49CB1DDA9}"/>
          </ac:spMkLst>
        </pc:spChg>
        <pc:spChg chg="add mod">
          <ac:chgData name="Paolo Cremonesi" userId="13d14639-f1b0-4e38-a368-517891c8e680" providerId="ADAL" clId="{8F681696-C12D-4A0B-B42C-62DFC1593A7F}" dt="2023-05-27T14:15:04.236" v="8112" actId="1038"/>
          <ac:spMkLst>
            <pc:docMk/>
            <pc:sldMk cId="863784784" sldId="367"/>
            <ac:spMk id="21" creationId="{2F92BD46-933C-4B47-9E74-1C149E43D8C8}"/>
          </ac:spMkLst>
        </pc:spChg>
        <pc:spChg chg="add mod">
          <ac:chgData name="Paolo Cremonesi" userId="13d14639-f1b0-4e38-a368-517891c8e680" providerId="ADAL" clId="{8F681696-C12D-4A0B-B42C-62DFC1593A7F}" dt="2023-05-27T14:15:04.236" v="8112" actId="1038"/>
          <ac:spMkLst>
            <pc:docMk/>
            <pc:sldMk cId="863784784" sldId="367"/>
            <ac:spMk id="23" creationId="{4D618650-9A1B-0135-3ACA-92B75FF0D7FC}"/>
          </ac:spMkLst>
        </pc:spChg>
        <pc:spChg chg="add mod">
          <ac:chgData name="Paolo Cremonesi" userId="13d14639-f1b0-4e38-a368-517891c8e680" providerId="ADAL" clId="{8F681696-C12D-4A0B-B42C-62DFC1593A7F}" dt="2023-05-27T14:15:04.236" v="8112" actId="1038"/>
          <ac:spMkLst>
            <pc:docMk/>
            <pc:sldMk cId="863784784" sldId="367"/>
            <ac:spMk id="24" creationId="{9090A42A-76B5-83DA-7CA8-D24DA8C2F6FF}"/>
          </ac:spMkLst>
        </pc:spChg>
        <pc:spChg chg="add mod">
          <ac:chgData name="Paolo Cremonesi" userId="13d14639-f1b0-4e38-a368-517891c8e680" providerId="ADAL" clId="{8F681696-C12D-4A0B-B42C-62DFC1593A7F}" dt="2023-05-27T14:15:04.236" v="8112" actId="1038"/>
          <ac:spMkLst>
            <pc:docMk/>
            <pc:sldMk cId="863784784" sldId="367"/>
            <ac:spMk id="26" creationId="{41782819-80D8-6DAD-DF42-D634526DB279}"/>
          </ac:spMkLst>
        </pc:spChg>
        <pc:spChg chg="add mod">
          <ac:chgData name="Paolo Cremonesi" userId="13d14639-f1b0-4e38-a368-517891c8e680" providerId="ADAL" clId="{8F681696-C12D-4A0B-B42C-62DFC1593A7F}" dt="2023-05-27T14:15:04.236" v="8112" actId="1038"/>
          <ac:spMkLst>
            <pc:docMk/>
            <pc:sldMk cId="863784784" sldId="367"/>
            <ac:spMk id="28" creationId="{C312A732-DE65-6655-834E-BD4BE9D04C8C}"/>
          </ac:spMkLst>
        </pc:spChg>
        <pc:cxnChg chg="add del mod">
          <ac:chgData name="Paolo Cremonesi" userId="13d14639-f1b0-4e38-a368-517891c8e680" providerId="ADAL" clId="{8F681696-C12D-4A0B-B42C-62DFC1593A7F}" dt="2023-05-27T14:14:52.469" v="8076" actId="21"/>
          <ac:cxnSpMkLst>
            <pc:docMk/>
            <pc:sldMk cId="863784784" sldId="367"/>
            <ac:cxnSpMk id="8" creationId="{2D455FC8-D6BF-4E3B-06C9-EA2355700809}"/>
          </ac:cxnSpMkLst>
        </pc:cxnChg>
        <pc:cxnChg chg="add del mod">
          <ac:chgData name="Paolo Cremonesi" userId="13d14639-f1b0-4e38-a368-517891c8e680" providerId="ADAL" clId="{8F681696-C12D-4A0B-B42C-62DFC1593A7F}" dt="2023-05-27T14:14:52.469" v="8076" actId="21"/>
          <ac:cxnSpMkLst>
            <pc:docMk/>
            <pc:sldMk cId="863784784" sldId="367"/>
            <ac:cxnSpMk id="11" creationId="{693FC02C-002F-6E8A-57D5-BC0F0CE87543}"/>
          </ac:cxnSpMkLst>
        </pc:cxnChg>
        <pc:cxnChg chg="add del mod">
          <ac:chgData name="Paolo Cremonesi" userId="13d14639-f1b0-4e38-a368-517891c8e680" providerId="ADAL" clId="{8F681696-C12D-4A0B-B42C-62DFC1593A7F}" dt="2023-05-27T14:14:52.469" v="8076" actId="21"/>
          <ac:cxnSpMkLst>
            <pc:docMk/>
            <pc:sldMk cId="863784784" sldId="367"/>
            <ac:cxnSpMk id="14" creationId="{0B732BFF-0C29-200A-262A-1A1717475B05}"/>
          </ac:cxnSpMkLst>
        </pc:cxnChg>
        <pc:cxnChg chg="add del mod">
          <ac:chgData name="Paolo Cremonesi" userId="13d14639-f1b0-4e38-a368-517891c8e680" providerId="ADAL" clId="{8F681696-C12D-4A0B-B42C-62DFC1593A7F}" dt="2023-05-27T14:14:52.469" v="8076" actId="21"/>
          <ac:cxnSpMkLst>
            <pc:docMk/>
            <pc:sldMk cId="863784784" sldId="367"/>
            <ac:cxnSpMk id="16" creationId="{32CE6AE5-7AEE-04A6-B834-67D460F3EC03}"/>
          </ac:cxnSpMkLst>
        </pc:cxnChg>
        <pc:cxnChg chg="add mod">
          <ac:chgData name="Paolo Cremonesi" userId="13d14639-f1b0-4e38-a368-517891c8e680" providerId="ADAL" clId="{8F681696-C12D-4A0B-B42C-62DFC1593A7F}" dt="2023-05-27T14:15:04.236" v="8112" actId="1038"/>
          <ac:cxnSpMkLst>
            <pc:docMk/>
            <pc:sldMk cId="863784784" sldId="367"/>
            <ac:cxnSpMk id="19" creationId="{EFE7B0D6-075E-F954-0713-C6DD28804A94}"/>
          </ac:cxnSpMkLst>
        </pc:cxnChg>
        <pc:cxnChg chg="add mod">
          <ac:chgData name="Paolo Cremonesi" userId="13d14639-f1b0-4e38-a368-517891c8e680" providerId="ADAL" clId="{8F681696-C12D-4A0B-B42C-62DFC1593A7F}" dt="2023-05-27T14:15:04.236" v="8112" actId="1038"/>
          <ac:cxnSpMkLst>
            <pc:docMk/>
            <pc:sldMk cId="863784784" sldId="367"/>
            <ac:cxnSpMk id="22" creationId="{813EE56B-A230-749F-AD0A-CDBE44A2D940}"/>
          </ac:cxnSpMkLst>
        </pc:cxnChg>
        <pc:cxnChg chg="add mod">
          <ac:chgData name="Paolo Cremonesi" userId="13d14639-f1b0-4e38-a368-517891c8e680" providerId="ADAL" clId="{8F681696-C12D-4A0B-B42C-62DFC1593A7F}" dt="2023-05-27T14:15:04.236" v="8112" actId="1038"/>
          <ac:cxnSpMkLst>
            <pc:docMk/>
            <pc:sldMk cId="863784784" sldId="367"/>
            <ac:cxnSpMk id="25" creationId="{4C5A1616-0C24-136F-A433-EE3A24AF11F4}"/>
          </ac:cxnSpMkLst>
        </pc:cxnChg>
        <pc:cxnChg chg="add mod">
          <ac:chgData name="Paolo Cremonesi" userId="13d14639-f1b0-4e38-a368-517891c8e680" providerId="ADAL" clId="{8F681696-C12D-4A0B-B42C-62DFC1593A7F}" dt="2023-05-27T14:15:04.236" v="8112" actId="1038"/>
          <ac:cxnSpMkLst>
            <pc:docMk/>
            <pc:sldMk cId="863784784" sldId="367"/>
            <ac:cxnSpMk id="27" creationId="{AFB48B15-283E-98D1-C0D6-C3686DB2B9A0}"/>
          </ac:cxnSpMkLst>
        </pc:cxnChg>
      </pc:sldChg>
      <pc:sldChg chg="modSp new mod modShow">
        <pc:chgData name="Paolo Cremonesi" userId="13d14639-f1b0-4e38-a368-517891c8e680" providerId="ADAL" clId="{8F681696-C12D-4A0B-B42C-62DFC1593A7F}" dt="2023-05-27T16:05:11.971" v="8776" actId="729"/>
        <pc:sldMkLst>
          <pc:docMk/>
          <pc:sldMk cId="1364031988" sldId="368"/>
        </pc:sldMkLst>
        <pc:spChg chg="mod">
          <ac:chgData name="Paolo Cremonesi" userId="13d14639-f1b0-4e38-a368-517891c8e680" providerId="ADAL" clId="{8F681696-C12D-4A0B-B42C-62DFC1593A7F}" dt="2023-05-27T14:16:16.746" v="8119"/>
          <ac:spMkLst>
            <pc:docMk/>
            <pc:sldMk cId="1364031988" sldId="368"/>
            <ac:spMk id="2" creationId="{3D6CBCB3-5FCA-1EF7-25F7-1AFA3F4F2E43}"/>
          </ac:spMkLst>
        </pc:spChg>
        <pc:spChg chg="mod">
          <ac:chgData name="Paolo Cremonesi" userId="13d14639-f1b0-4e38-a368-517891c8e680" providerId="ADAL" clId="{8F681696-C12D-4A0B-B42C-62DFC1593A7F}" dt="2023-05-27T14:16:05.015" v="8118" actId="20577"/>
          <ac:spMkLst>
            <pc:docMk/>
            <pc:sldMk cId="1364031988" sldId="368"/>
            <ac:spMk id="3" creationId="{44003ECE-75EF-3D8E-1370-3F1A4AC5D013}"/>
          </ac:spMkLst>
        </pc:spChg>
      </pc:sldChg>
      <pc:sldChg chg="addSp delSp modSp new mod">
        <pc:chgData name="Paolo Cremonesi" userId="13d14639-f1b0-4e38-a368-517891c8e680" providerId="ADAL" clId="{8F681696-C12D-4A0B-B42C-62DFC1593A7F}" dt="2023-05-27T14:20:16.406" v="8257" actId="1036"/>
        <pc:sldMkLst>
          <pc:docMk/>
          <pc:sldMk cId="645389463" sldId="369"/>
        </pc:sldMkLst>
        <pc:spChg chg="mod">
          <ac:chgData name="Paolo Cremonesi" userId="13d14639-f1b0-4e38-a368-517891c8e680" providerId="ADAL" clId="{8F681696-C12D-4A0B-B42C-62DFC1593A7F}" dt="2023-05-27T14:18:58.953" v="8202"/>
          <ac:spMkLst>
            <pc:docMk/>
            <pc:sldMk cId="645389463" sldId="369"/>
            <ac:spMk id="2" creationId="{87622E34-59E2-9CF5-4F35-7BB399019C48}"/>
          </ac:spMkLst>
        </pc:spChg>
        <pc:spChg chg="mod">
          <ac:chgData name="Paolo Cremonesi" userId="13d14639-f1b0-4e38-a368-517891c8e680" providerId="ADAL" clId="{8F681696-C12D-4A0B-B42C-62DFC1593A7F}" dt="2023-05-27T14:17:36.212" v="8123" actId="20577"/>
          <ac:spMkLst>
            <pc:docMk/>
            <pc:sldMk cId="645389463" sldId="369"/>
            <ac:spMk id="3" creationId="{50CE75D0-B7A3-8D41-975B-670D9E6F8FBF}"/>
          </ac:spMkLst>
        </pc:spChg>
        <pc:spChg chg="add del mod">
          <ac:chgData name="Paolo Cremonesi" userId="13d14639-f1b0-4e38-a368-517891c8e680" providerId="ADAL" clId="{8F681696-C12D-4A0B-B42C-62DFC1593A7F}" dt="2023-05-27T14:20:04.258" v="8208" actId="478"/>
          <ac:spMkLst>
            <pc:docMk/>
            <pc:sldMk cId="645389463" sldId="369"/>
            <ac:spMk id="10" creationId="{01687027-49C6-C410-4991-110065199B0F}"/>
          </ac:spMkLst>
        </pc:spChg>
        <pc:picChg chg="add del mod">
          <ac:chgData name="Paolo Cremonesi" userId="13d14639-f1b0-4e38-a368-517891c8e680" providerId="ADAL" clId="{8F681696-C12D-4A0B-B42C-62DFC1593A7F}" dt="2023-05-27T14:20:04.258" v="8208" actId="478"/>
          <ac:picMkLst>
            <pc:docMk/>
            <pc:sldMk cId="645389463" sldId="369"/>
            <ac:picMk id="7" creationId="{C5C2B670-62C8-291B-8E67-8C836308CCBA}"/>
          </ac:picMkLst>
        </pc:picChg>
        <pc:picChg chg="add del mod">
          <ac:chgData name="Paolo Cremonesi" userId="13d14639-f1b0-4e38-a368-517891c8e680" providerId="ADAL" clId="{8F681696-C12D-4A0B-B42C-62DFC1593A7F}" dt="2023-05-27T14:20:06.017" v="8209" actId="478"/>
          <ac:picMkLst>
            <pc:docMk/>
            <pc:sldMk cId="645389463" sldId="369"/>
            <ac:picMk id="8" creationId="{24DB9E30-8AC5-1F2D-9AC7-E049C1340C74}"/>
          </ac:picMkLst>
        </pc:picChg>
        <pc:picChg chg="add mod">
          <ac:chgData name="Paolo Cremonesi" userId="13d14639-f1b0-4e38-a368-517891c8e680" providerId="ADAL" clId="{8F681696-C12D-4A0B-B42C-62DFC1593A7F}" dt="2023-05-27T14:20:16.406" v="8257" actId="1036"/>
          <ac:picMkLst>
            <pc:docMk/>
            <pc:sldMk cId="645389463" sldId="369"/>
            <ac:picMk id="11" creationId="{62A4AABA-5ED0-C28D-AF66-EBE9B9AE00DE}"/>
          </ac:picMkLst>
        </pc:picChg>
        <pc:cxnChg chg="add del mod">
          <ac:chgData name="Paolo Cremonesi" userId="13d14639-f1b0-4e38-a368-517891c8e680" providerId="ADAL" clId="{8F681696-C12D-4A0B-B42C-62DFC1593A7F}" dt="2023-05-27T14:20:04.258" v="8208" actId="478"/>
          <ac:cxnSpMkLst>
            <pc:docMk/>
            <pc:sldMk cId="645389463" sldId="369"/>
            <ac:cxnSpMk id="9" creationId="{F902924D-A680-4228-B3DB-90A86FA519B4}"/>
          </ac:cxnSpMkLst>
        </pc:cxnChg>
      </pc:sldChg>
      <pc:sldChg chg="addSp modSp new mod">
        <pc:chgData name="Paolo Cremonesi" userId="13d14639-f1b0-4e38-a368-517891c8e680" providerId="ADAL" clId="{8F681696-C12D-4A0B-B42C-62DFC1593A7F}" dt="2023-05-27T14:19:00.823" v="8203"/>
        <pc:sldMkLst>
          <pc:docMk/>
          <pc:sldMk cId="1273596961" sldId="370"/>
        </pc:sldMkLst>
        <pc:spChg chg="mod">
          <ac:chgData name="Paolo Cremonesi" userId="13d14639-f1b0-4e38-a368-517891c8e680" providerId="ADAL" clId="{8F681696-C12D-4A0B-B42C-62DFC1593A7F}" dt="2023-05-27T14:19:00.823" v="8203"/>
          <ac:spMkLst>
            <pc:docMk/>
            <pc:sldMk cId="1273596961" sldId="370"/>
            <ac:spMk id="2" creationId="{FC27D768-E3B1-3499-E60A-3158F76574F6}"/>
          </ac:spMkLst>
        </pc:spChg>
        <pc:spChg chg="add mod">
          <ac:chgData name="Paolo Cremonesi" userId="13d14639-f1b0-4e38-a368-517891c8e680" providerId="ADAL" clId="{8F681696-C12D-4A0B-B42C-62DFC1593A7F}" dt="2023-05-27T14:18:50.825" v="8201" actId="207"/>
          <ac:spMkLst>
            <pc:docMk/>
            <pc:sldMk cId="1273596961" sldId="370"/>
            <ac:spMk id="7" creationId="{B1CAF3CB-FF4E-FEBF-8B2F-979DF62322EE}"/>
          </ac:spMkLst>
        </pc:spChg>
        <pc:spChg chg="add mod">
          <ac:chgData name="Paolo Cremonesi" userId="13d14639-f1b0-4e38-a368-517891c8e680" providerId="ADAL" clId="{8F681696-C12D-4A0B-B42C-62DFC1593A7F}" dt="2023-05-27T14:18:50.825" v="8201" actId="207"/>
          <ac:spMkLst>
            <pc:docMk/>
            <pc:sldMk cId="1273596961" sldId="370"/>
            <ac:spMk id="8" creationId="{65595C44-0699-6256-4409-8CBDEA192FC9}"/>
          </ac:spMkLst>
        </pc:spChg>
        <pc:spChg chg="add mod">
          <ac:chgData name="Paolo Cremonesi" userId="13d14639-f1b0-4e38-a368-517891c8e680" providerId="ADAL" clId="{8F681696-C12D-4A0B-B42C-62DFC1593A7F}" dt="2023-05-27T14:18:37.218" v="8200" actId="1035"/>
          <ac:spMkLst>
            <pc:docMk/>
            <pc:sldMk cId="1273596961" sldId="370"/>
            <ac:spMk id="10" creationId="{8FB2F078-DD10-348B-C9CB-822853C172AA}"/>
          </ac:spMkLst>
        </pc:spChg>
        <pc:spChg chg="add mod">
          <ac:chgData name="Paolo Cremonesi" userId="13d14639-f1b0-4e38-a368-517891c8e680" providerId="ADAL" clId="{8F681696-C12D-4A0B-B42C-62DFC1593A7F}" dt="2023-05-27T14:18:37.218" v="8200" actId="1035"/>
          <ac:spMkLst>
            <pc:docMk/>
            <pc:sldMk cId="1273596961" sldId="370"/>
            <ac:spMk id="11" creationId="{DF5EC70C-941D-928F-5B9B-E95818A38F62}"/>
          </ac:spMkLst>
        </pc:spChg>
        <pc:spChg chg="add mod">
          <ac:chgData name="Paolo Cremonesi" userId="13d14639-f1b0-4e38-a368-517891c8e680" providerId="ADAL" clId="{8F681696-C12D-4A0B-B42C-62DFC1593A7F}" dt="2023-05-27T14:18:37.218" v="8200" actId="1035"/>
          <ac:spMkLst>
            <pc:docMk/>
            <pc:sldMk cId="1273596961" sldId="370"/>
            <ac:spMk id="12" creationId="{F6267C34-BF35-15FC-11FE-C4057E964AAE}"/>
          </ac:spMkLst>
        </pc:spChg>
        <pc:spChg chg="add mod">
          <ac:chgData name="Paolo Cremonesi" userId="13d14639-f1b0-4e38-a368-517891c8e680" providerId="ADAL" clId="{8F681696-C12D-4A0B-B42C-62DFC1593A7F}" dt="2023-05-27T14:18:37.218" v="8200" actId="1035"/>
          <ac:spMkLst>
            <pc:docMk/>
            <pc:sldMk cId="1273596961" sldId="370"/>
            <ac:spMk id="13" creationId="{761239B1-EF18-4F07-566C-A9A1220E8AA1}"/>
          </ac:spMkLst>
        </pc:spChg>
        <pc:picChg chg="add mod">
          <ac:chgData name="Paolo Cremonesi" userId="13d14639-f1b0-4e38-a368-517891c8e680" providerId="ADAL" clId="{8F681696-C12D-4A0B-B42C-62DFC1593A7F}" dt="2023-05-27T14:18:37.218" v="8200" actId="1035"/>
          <ac:picMkLst>
            <pc:docMk/>
            <pc:sldMk cId="1273596961" sldId="370"/>
            <ac:picMk id="6" creationId="{9B089AB4-7705-F240-3F26-1272CDCBC750}"/>
          </ac:picMkLst>
        </pc:picChg>
        <pc:picChg chg="add mod">
          <ac:chgData name="Paolo Cremonesi" userId="13d14639-f1b0-4e38-a368-517891c8e680" providerId="ADAL" clId="{8F681696-C12D-4A0B-B42C-62DFC1593A7F}" dt="2023-05-27T14:18:37.218" v="8200" actId="1035"/>
          <ac:picMkLst>
            <pc:docMk/>
            <pc:sldMk cId="1273596961" sldId="370"/>
            <ac:picMk id="9" creationId="{FB57A0A3-4827-2B3F-0E00-A77B92C96B1C}"/>
          </ac:picMkLst>
        </pc:picChg>
        <pc:cxnChg chg="add mod">
          <ac:chgData name="Paolo Cremonesi" userId="13d14639-f1b0-4e38-a368-517891c8e680" providerId="ADAL" clId="{8F681696-C12D-4A0B-B42C-62DFC1593A7F}" dt="2023-05-27T14:18:37.218" v="8200" actId="1035"/>
          <ac:cxnSpMkLst>
            <pc:docMk/>
            <pc:sldMk cId="1273596961" sldId="370"/>
            <ac:cxnSpMk id="14" creationId="{B96BE816-B00B-A54A-9CE4-40839770722B}"/>
          </ac:cxnSpMkLst>
        </pc:cxnChg>
        <pc:cxnChg chg="add mod">
          <ac:chgData name="Paolo Cremonesi" userId="13d14639-f1b0-4e38-a368-517891c8e680" providerId="ADAL" clId="{8F681696-C12D-4A0B-B42C-62DFC1593A7F}" dt="2023-05-27T14:18:37.218" v="8200" actId="1035"/>
          <ac:cxnSpMkLst>
            <pc:docMk/>
            <pc:sldMk cId="1273596961" sldId="370"/>
            <ac:cxnSpMk id="15" creationId="{874F115F-FB9E-4F2A-72B7-94DB6F896760}"/>
          </ac:cxnSpMkLst>
        </pc:cxnChg>
        <pc:cxnChg chg="add mod">
          <ac:chgData name="Paolo Cremonesi" userId="13d14639-f1b0-4e38-a368-517891c8e680" providerId="ADAL" clId="{8F681696-C12D-4A0B-B42C-62DFC1593A7F}" dt="2023-05-27T14:18:37.218" v="8200" actId="1035"/>
          <ac:cxnSpMkLst>
            <pc:docMk/>
            <pc:sldMk cId="1273596961" sldId="370"/>
            <ac:cxnSpMk id="16" creationId="{5625F799-A5F6-D05F-4C0F-9DDB17C8DFFA}"/>
          </ac:cxnSpMkLst>
        </pc:cxnChg>
        <pc:cxnChg chg="add mod">
          <ac:chgData name="Paolo Cremonesi" userId="13d14639-f1b0-4e38-a368-517891c8e680" providerId="ADAL" clId="{8F681696-C12D-4A0B-B42C-62DFC1593A7F}" dt="2023-05-27T14:18:37.218" v="8200" actId="1035"/>
          <ac:cxnSpMkLst>
            <pc:docMk/>
            <pc:sldMk cId="1273596961" sldId="370"/>
            <ac:cxnSpMk id="17" creationId="{F1F9D245-9641-AC10-B28B-98034497D925}"/>
          </ac:cxnSpMkLst>
        </pc:cxnChg>
        <pc:cxnChg chg="add mod">
          <ac:chgData name="Paolo Cremonesi" userId="13d14639-f1b0-4e38-a368-517891c8e680" providerId="ADAL" clId="{8F681696-C12D-4A0B-B42C-62DFC1593A7F}" dt="2023-05-27T14:18:37.218" v="8200" actId="1035"/>
          <ac:cxnSpMkLst>
            <pc:docMk/>
            <pc:sldMk cId="1273596961" sldId="370"/>
            <ac:cxnSpMk id="18" creationId="{7B0256DB-0C3E-129F-B635-B3BACCF3E8C9}"/>
          </ac:cxnSpMkLst>
        </pc:cxnChg>
      </pc:sldChg>
      <pc:sldChg chg="modSp new mod">
        <pc:chgData name="Paolo Cremonesi" userId="13d14639-f1b0-4e38-a368-517891c8e680" providerId="ADAL" clId="{8F681696-C12D-4A0B-B42C-62DFC1593A7F}" dt="2023-05-27T14:26:52.313" v="8268" actId="6549"/>
        <pc:sldMkLst>
          <pc:docMk/>
          <pc:sldMk cId="1296850188" sldId="371"/>
        </pc:sldMkLst>
        <pc:spChg chg="mod">
          <ac:chgData name="Paolo Cremonesi" userId="13d14639-f1b0-4e38-a368-517891c8e680" providerId="ADAL" clId="{8F681696-C12D-4A0B-B42C-62DFC1593A7F}" dt="2023-05-27T14:26:14.666" v="8260"/>
          <ac:spMkLst>
            <pc:docMk/>
            <pc:sldMk cId="1296850188" sldId="371"/>
            <ac:spMk id="2" creationId="{63443CA3-95DA-2E72-2AB6-3FFC7DAAC0B8}"/>
          </ac:spMkLst>
        </pc:spChg>
        <pc:spChg chg="mod">
          <ac:chgData name="Paolo Cremonesi" userId="13d14639-f1b0-4e38-a368-517891c8e680" providerId="ADAL" clId="{8F681696-C12D-4A0B-B42C-62DFC1593A7F}" dt="2023-05-27T14:26:52.313" v="8268" actId="6549"/>
          <ac:spMkLst>
            <pc:docMk/>
            <pc:sldMk cId="1296850188" sldId="371"/>
            <ac:spMk id="3" creationId="{69E0097D-052D-E5C7-AC2E-574FE4086EBC}"/>
          </ac:spMkLst>
        </pc:spChg>
      </pc:sldChg>
      <pc:sldChg chg="addSp modSp new del mod">
        <pc:chgData name="Paolo Cremonesi" userId="13d14639-f1b0-4e38-a368-517891c8e680" providerId="ADAL" clId="{8F681696-C12D-4A0B-B42C-62DFC1593A7F}" dt="2023-05-27T14:20:20.445" v="8258" actId="47"/>
        <pc:sldMkLst>
          <pc:docMk/>
          <pc:sldMk cId="3987561735" sldId="371"/>
        </pc:sldMkLst>
        <pc:picChg chg="add mod">
          <ac:chgData name="Paolo Cremonesi" userId="13d14639-f1b0-4e38-a368-517891c8e680" providerId="ADAL" clId="{8F681696-C12D-4A0B-B42C-62DFC1593A7F}" dt="2023-05-27T14:19:51.303" v="8207" actId="1076"/>
          <ac:picMkLst>
            <pc:docMk/>
            <pc:sldMk cId="3987561735" sldId="371"/>
            <ac:picMk id="6" creationId="{9BDB72E0-0739-1066-CABA-04BBBAE8FBA5}"/>
          </ac:picMkLst>
        </pc:picChg>
      </pc:sldChg>
      <pc:sldChg chg="modSp new mod">
        <pc:chgData name="Paolo Cremonesi" userId="13d14639-f1b0-4e38-a368-517891c8e680" providerId="ADAL" clId="{8F681696-C12D-4A0B-B42C-62DFC1593A7F}" dt="2023-05-27T14:28:34.690" v="8285" actId="6549"/>
        <pc:sldMkLst>
          <pc:docMk/>
          <pc:sldMk cId="787140756" sldId="372"/>
        </pc:sldMkLst>
        <pc:spChg chg="mod">
          <ac:chgData name="Paolo Cremonesi" userId="13d14639-f1b0-4e38-a368-517891c8e680" providerId="ADAL" clId="{8F681696-C12D-4A0B-B42C-62DFC1593A7F}" dt="2023-05-27T14:27:24.804" v="8271"/>
          <ac:spMkLst>
            <pc:docMk/>
            <pc:sldMk cId="787140756" sldId="372"/>
            <ac:spMk id="2" creationId="{F45F0268-30A8-DA4F-EDDE-C2733B3A85AA}"/>
          </ac:spMkLst>
        </pc:spChg>
        <pc:spChg chg="mod">
          <ac:chgData name="Paolo Cremonesi" userId="13d14639-f1b0-4e38-a368-517891c8e680" providerId="ADAL" clId="{8F681696-C12D-4A0B-B42C-62DFC1593A7F}" dt="2023-05-27T14:28:34.690" v="8285" actId="6549"/>
          <ac:spMkLst>
            <pc:docMk/>
            <pc:sldMk cId="787140756" sldId="372"/>
            <ac:spMk id="3" creationId="{E9E4828B-668E-F440-C7F2-3E5E5F035FBA}"/>
          </ac:spMkLst>
        </pc:spChg>
      </pc:sldChg>
      <pc:sldChg chg="modSp new mod modShow">
        <pc:chgData name="Paolo Cremonesi" userId="13d14639-f1b0-4e38-a368-517891c8e680" providerId="ADAL" clId="{8F681696-C12D-4A0B-B42C-62DFC1593A7F}" dt="2023-05-28T21:07:49.658" v="11598" actId="729"/>
        <pc:sldMkLst>
          <pc:docMk/>
          <pc:sldMk cId="4276829557" sldId="373"/>
        </pc:sldMkLst>
        <pc:spChg chg="mod">
          <ac:chgData name="Paolo Cremonesi" userId="13d14639-f1b0-4e38-a368-517891c8e680" providerId="ADAL" clId="{8F681696-C12D-4A0B-B42C-62DFC1593A7F}" dt="2023-05-27T14:30:15.763" v="8299"/>
          <ac:spMkLst>
            <pc:docMk/>
            <pc:sldMk cId="4276829557" sldId="373"/>
            <ac:spMk id="2" creationId="{A202AA12-889C-3442-4E8A-02DDA85E4869}"/>
          </ac:spMkLst>
        </pc:spChg>
        <pc:spChg chg="mod">
          <ac:chgData name="Paolo Cremonesi" userId="13d14639-f1b0-4e38-a368-517891c8e680" providerId="ADAL" clId="{8F681696-C12D-4A0B-B42C-62DFC1593A7F}" dt="2023-05-27T16:14:00.156" v="8935" actId="313"/>
          <ac:spMkLst>
            <pc:docMk/>
            <pc:sldMk cId="4276829557" sldId="373"/>
            <ac:spMk id="3" creationId="{3ECDC072-23AC-E95C-C5F7-FAF6176B8FCF}"/>
          </ac:spMkLst>
        </pc:spChg>
      </pc:sldChg>
      <pc:sldChg chg="modSp new mod">
        <pc:chgData name="Paolo Cremonesi" userId="13d14639-f1b0-4e38-a368-517891c8e680" providerId="ADAL" clId="{8F681696-C12D-4A0B-B42C-62DFC1593A7F}" dt="2023-05-27T16:13:51.086" v="8934" actId="20577"/>
        <pc:sldMkLst>
          <pc:docMk/>
          <pc:sldMk cId="3473253293" sldId="374"/>
        </pc:sldMkLst>
        <pc:spChg chg="mod">
          <ac:chgData name="Paolo Cremonesi" userId="13d14639-f1b0-4e38-a368-517891c8e680" providerId="ADAL" clId="{8F681696-C12D-4A0B-B42C-62DFC1593A7F}" dt="2023-05-27T16:13:51.086" v="8934" actId="20577"/>
          <ac:spMkLst>
            <pc:docMk/>
            <pc:sldMk cId="3473253293" sldId="374"/>
            <ac:spMk id="2" creationId="{069EEF18-E59F-424A-3DC0-A6B6B3663C74}"/>
          </ac:spMkLst>
        </pc:spChg>
        <pc:spChg chg="mod">
          <ac:chgData name="Paolo Cremonesi" userId="13d14639-f1b0-4e38-a368-517891c8e680" providerId="ADAL" clId="{8F681696-C12D-4A0B-B42C-62DFC1593A7F}" dt="2023-05-27T14:30:37.959" v="8304" actId="15"/>
          <ac:spMkLst>
            <pc:docMk/>
            <pc:sldMk cId="3473253293" sldId="374"/>
            <ac:spMk id="3" creationId="{08CB8C9E-AFCD-AEDC-B9E9-A62A8D8136B4}"/>
          </ac:spMkLst>
        </pc:spChg>
      </pc:sldChg>
      <pc:sldChg chg="addSp modSp new mod">
        <pc:chgData name="Paolo Cremonesi" userId="13d14639-f1b0-4e38-a368-517891c8e680" providerId="ADAL" clId="{8F681696-C12D-4A0B-B42C-62DFC1593A7F}" dt="2023-05-27T14:31:01.810" v="8321" actId="20577"/>
        <pc:sldMkLst>
          <pc:docMk/>
          <pc:sldMk cId="3124986989" sldId="375"/>
        </pc:sldMkLst>
        <pc:spChg chg="mod">
          <ac:chgData name="Paolo Cremonesi" userId="13d14639-f1b0-4e38-a368-517891c8e680" providerId="ADAL" clId="{8F681696-C12D-4A0B-B42C-62DFC1593A7F}" dt="2023-05-27T14:31:01.810" v="8321" actId="20577"/>
          <ac:spMkLst>
            <pc:docMk/>
            <pc:sldMk cId="3124986989" sldId="375"/>
            <ac:spMk id="2" creationId="{5E7DD3AA-ACE3-C765-829D-B0FF15272644}"/>
          </ac:spMkLst>
        </pc:spChg>
        <pc:spChg chg="add mod">
          <ac:chgData name="Paolo Cremonesi" userId="13d14639-f1b0-4e38-a368-517891c8e680" providerId="ADAL" clId="{8F681696-C12D-4A0B-B42C-62DFC1593A7F}" dt="2023-05-27T14:30:57.302" v="8307" actId="1076"/>
          <ac:spMkLst>
            <pc:docMk/>
            <pc:sldMk cId="3124986989" sldId="375"/>
            <ac:spMk id="6" creationId="{BF100C0D-169F-E3F5-D91B-81B42E80F06D}"/>
          </ac:spMkLst>
        </pc:spChg>
        <pc:spChg chg="add mod">
          <ac:chgData name="Paolo Cremonesi" userId="13d14639-f1b0-4e38-a368-517891c8e680" providerId="ADAL" clId="{8F681696-C12D-4A0B-B42C-62DFC1593A7F}" dt="2023-05-27T14:30:57.302" v="8307" actId="1076"/>
          <ac:spMkLst>
            <pc:docMk/>
            <pc:sldMk cId="3124986989" sldId="375"/>
            <ac:spMk id="7" creationId="{03D68570-81DF-F1F4-345B-9A7D8A82FBAA}"/>
          </ac:spMkLst>
        </pc:spChg>
        <pc:spChg chg="add mod">
          <ac:chgData name="Paolo Cremonesi" userId="13d14639-f1b0-4e38-a368-517891c8e680" providerId="ADAL" clId="{8F681696-C12D-4A0B-B42C-62DFC1593A7F}" dt="2023-05-27T14:30:57.302" v="8307" actId="1076"/>
          <ac:spMkLst>
            <pc:docMk/>
            <pc:sldMk cId="3124986989" sldId="375"/>
            <ac:spMk id="8" creationId="{016FFD8F-F931-5DB8-CF26-EDBB02A2AD40}"/>
          </ac:spMkLst>
        </pc:spChg>
        <pc:spChg chg="add mod">
          <ac:chgData name="Paolo Cremonesi" userId="13d14639-f1b0-4e38-a368-517891c8e680" providerId="ADAL" clId="{8F681696-C12D-4A0B-B42C-62DFC1593A7F}" dt="2023-05-27T14:30:57.302" v="8307" actId="1076"/>
          <ac:spMkLst>
            <pc:docMk/>
            <pc:sldMk cId="3124986989" sldId="375"/>
            <ac:spMk id="9" creationId="{61F532FA-8A60-D56E-F953-397B83A9F617}"/>
          </ac:spMkLst>
        </pc:spChg>
        <pc:spChg chg="add mod">
          <ac:chgData name="Paolo Cremonesi" userId="13d14639-f1b0-4e38-a368-517891c8e680" providerId="ADAL" clId="{8F681696-C12D-4A0B-B42C-62DFC1593A7F}" dt="2023-05-27T14:30:57.302" v="8307" actId="1076"/>
          <ac:spMkLst>
            <pc:docMk/>
            <pc:sldMk cId="3124986989" sldId="375"/>
            <ac:spMk id="10" creationId="{7A9D17D8-DEA1-4B43-E03E-D6DE363C4F70}"/>
          </ac:spMkLst>
        </pc:spChg>
        <pc:spChg chg="add mod">
          <ac:chgData name="Paolo Cremonesi" userId="13d14639-f1b0-4e38-a368-517891c8e680" providerId="ADAL" clId="{8F681696-C12D-4A0B-B42C-62DFC1593A7F}" dt="2023-05-27T14:30:57.302" v="8307" actId="1076"/>
          <ac:spMkLst>
            <pc:docMk/>
            <pc:sldMk cId="3124986989" sldId="375"/>
            <ac:spMk id="11" creationId="{C2F4DAA3-3642-7A05-2551-719C33601849}"/>
          </ac:spMkLst>
        </pc:spChg>
        <pc:spChg chg="add mod">
          <ac:chgData name="Paolo Cremonesi" userId="13d14639-f1b0-4e38-a368-517891c8e680" providerId="ADAL" clId="{8F681696-C12D-4A0B-B42C-62DFC1593A7F}" dt="2023-05-27T14:30:57.302" v="8307" actId="1076"/>
          <ac:spMkLst>
            <pc:docMk/>
            <pc:sldMk cId="3124986989" sldId="375"/>
            <ac:spMk id="12" creationId="{F93BA1BC-3E74-E0B1-EF4B-5BA5A8E5852D}"/>
          </ac:spMkLst>
        </pc:spChg>
        <pc:spChg chg="add mod">
          <ac:chgData name="Paolo Cremonesi" userId="13d14639-f1b0-4e38-a368-517891c8e680" providerId="ADAL" clId="{8F681696-C12D-4A0B-B42C-62DFC1593A7F}" dt="2023-05-27T14:30:57.302" v="8307" actId="1076"/>
          <ac:spMkLst>
            <pc:docMk/>
            <pc:sldMk cId="3124986989" sldId="375"/>
            <ac:spMk id="13" creationId="{FCF8DAEE-7141-B465-D067-D57BFFAE8EED}"/>
          </ac:spMkLst>
        </pc:spChg>
      </pc:sldChg>
      <pc:sldChg chg="modSp add mod ord chgLayout">
        <pc:chgData name="Paolo Cremonesi" userId="13d14639-f1b0-4e38-a368-517891c8e680" providerId="ADAL" clId="{8F681696-C12D-4A0B-B42C-62DFC1593A7F}" dt="2023-05-28T21:09:44.848" v="11600" actId="6549"/>
        <pc:sldMkLst>
          <pc:docMk/>
          <pc:sldMk cId="2779963960" sldId="376"/>
        </pc:sldMkLst>
        <pc:spChg chg="mod ord">
          <ac:chgData name="Paolo Cremonesi" userId="13d14639-f1b0-4e38-a368-517891c8e680" providerId="ADAL" clId="{8F681696-C12D-4A0B-B42C-62DFC1593A7F}" dt="2023-05-27T15:59:46.630" v="8721" actId="700"/>
          <ac:spMkLst>
            <pc:docMk/>
            <pc:sldMk cId="2779963960" sldId="376"/>
            <ac:spMk id="2" creationId="{CC633AE4-63EA-5838-B013-0D9FA2CF927A}"/>
          </ac:spMkLst>
        </pc:spChg>
        <pc:spChg chg="mod ord">
          <ac:chgData name="Paolo Cremonesi" userId="13d14639-f1b0-4e38-a368-517891c8e680" providerId="ADAL" clId="{8F681696-C12D-4A0B-B42C-62DFC1593A7F}" dt="2023-05-28T21:09:44.848" v="11600" actId="6549"/>
          <ac:spMkLst>
            <pc:docMk/>
            <pc:sldMk cId="2779963960" sldId="376"/>
            <ac:spMk id="3" creationId="{333D492D-7127-D792-0FE3-90BD4B6DE921}"/>
          </ac:spMkLst>
        </pc:spChg>
        <pc:spChg chg="mod ord">
          <ac:chgData name="Paolo Cremonesi" userId="13d14639-f1b0-4e38-a368-517891c8e680" providerId="ADAL" clId="{8F681696-C12D-4A0B-B42C-62DFC1593A7F}" dt="2023-05-27T15:59:46.630" v="8721" actId="700"/>
          <ac:spMkLst>
            <pc:docMk/>
            <pc:sldMk cId="2779963960" sldId="376"/>
            <ac:spMk id="4" creationId="{5D796001-AF28-CD3D-D6FD-FCF1ABD08C45}"/>
          </ac:spMkLst>
        </pc:spChg>
        <pc:spChg chg="mod ord">
          <ac:chgData name="Paolo Cremonesi" userId="13d14639-f1b0-4e38-a368-517891c8e680" providerId="ADAL" clId="{8F681696-C12D-4A0B-B42C-62DFC1593A7F}" dt="2023-05-27T15:59:46.630" v="8721" actId="700"/>
          <ac:spMkLst>
            <pc:docMk/>
            <pc:sldMk cId="2779963960" sldId="376"/>
            <ac:spMk id="5" creationId="{950062DD-C6A8-1439-1F98-A0A0E70D4F37}"/>
          </ac:spMkLst>
        </pc:spChg>
        <pc:spChg chg="mod ord">
          <ac:chgData name="Paolo Cremonesi" userId="13d14639-f1b0-4e38-a368-517891c8e680" providerId="ADAL" clId="{8F681696-C12D-4A0B-B42C-62DFC1593A7F}" dt="2023-05-27T15:59:46.630" v="8721" actId="700"/>
          <ac:spMkLst>
            <pc:docMk/>
            <pc:sldMk cId="2779963960" sldId="376"/>
            <ac:spMk id="6" creationId="{467D12FA-C391-5AD7-F70D-90978A264167}"/>
          </ac:spMkLst>
        </pc:spChg>
      </pc:sldChg>
      <pc:sldChg chg="modSp add mod modShow">
        <pc:chgData name="Paolo Cremonesi" userId="13d14639-f1b0-4e38-a368-517891c8e680" providerId="ADAL" clId="{8F681696-C12D-4A0B-B42C-62DFC1593A7F}" dt="2023-05-27T16:13:29.538" v="8926" actId="14100"/>
        <pc:sldMkLst>
          <pc:docMk/>
          <pc:sldMk cId="3654738973" sldId="377"/>
        </pc:sldMkLst>
        <pc:spChg chg="mod">
          <ac:chgData name="Paolo Cremonesi" userId="13d14639-f1b0-4e38-a368-517891c8e680" providerId="ADAL" clId="{8F681696-C12D-4A0B-B42C-62DFC1593A7F}" dt="2023-05-27T16:12:32.646" v="8889" actId="20577"/>
          <ac:spMkLst>
            <pc:docMk/>
            <pc:sldMk cId="3654738973" sldId="377"/>
            <ac:spMk id="3" creationId="{A49A4AD4-04B8-A072-E29A-538837F7284C}"/>
          </ac:spMkLst>
        </pc:spChg>
        <pc:spChg chg="mod">
          <ac:chgData name="Paolo Cremonesi" userId="13d14639-f1b0-4e38-a368-517891c8e680" providerId="ADAL" clId="{8F681696-C12D-4A0B-B42C-62DFC1593A7F}" dt="2023-05-27T16:13:29.538" v="8926" actId="14100"/>
          <ac:spMkLst>
            <pc:docMk/>
            <pc:sldMk cId="3654738973" sldId="377"/>
            <ac:spMk id="7" creationId="{D9701229-4426-1573-82EE-DFBFEBCB5C8F}"/>
          </ac:spMkLst>
        </pc:spChg>
        <pc:spChg chg="mod">
          <ac:chgData name="Paolo Cremonesi" userId="13d14639-f1b0-4e38-a368-517891c8e680" providerId="ADAL" clId="{8F681696-C12D-4A0B-B42C-62DFC1593A7F}" dt="2023-05-27T16:12:56.833" v="8925" actId="1037"/>
          <ac:spMkLst>
            <pc:docMk/>
            <pc:sldMk cId="3654738973" sldId="377"/>
            <ac:spMk id="8" creationId="{98BDE10E-C9CC-7109-70A8-645C2C94B8E9}"/>
          </ac:spMkLst>
        </pc:spChg>
      </pc:sldChg>
      <pc:sldChg chg="modSp add del mod">
        <pc:chgData name="Paolo Cremonesi" userId="13d14639-f1b0-4e38-a368-517891c8e680" providerId="ADAL" clId="{8F681696-C12D-4A0B-B42C-62DFC1593A7F}" dt="2023-05-28T19:52:40.743" v="10635" actId="2696"/>
        <pc:sldMkLst>
          <pc:docMk/>
          <pc:sldMk cId="809214543" sldId="378"/>
        </pc:sldMkLst>
        <pc:spChg chg="mod">
          <ac:chgData name="Paolo Cremonesi" userId="13d14639-f1b0-4e38-a368-517891c8e680" providerId="ADAL" clId="{8F681696-C12D-4A0B-B42C-62DFC1593A7F}" dt="2023-05-28T19:36:34.782" v="10394" actId="20577"/>
          <ac:spMkLst>
            <pc:docMk/>
            <pc:sldMk cId="809214543" sldId="378"/>
            <ac:spMk id="3" creationId="{F6EF448B-E956-9297-6240-90F256BEC648}"/>
          </ac:spMkLst>
        </pc:spChg>
      </pc:sldChg>
      <pc:sldChg chg="add">
        <pc:chgData name="Paolo Cremonesi" userId="13d14639-f1b0-4e38-a368-517891c8e680" providerId="ADAL" clId="{8F681696-C12D-4A0B-B42C-62DFC1593A7F}" dt="2023-05-28T19:52:51.410" v="10636"/>
        <pc:sldMkLst>
          <pc:docMk/>
          <pc:sldMk cId="3428235542" sldId="378"/>
        </pc:sldMkLst>
      </pc:sldChg>
      <pc:sldChg chg="modSp add mod">
        <pc:chgData name="Paolo Cremonesi" userId="13d14639-f1b0-4e38-a368-517891c8e680" providerId="ADAL" clId="{8F681696-C12D-4A0B-B42C-62DFC1593A7F}" dt="2023-05-28T19:31:21.533" v="10203" actId="20577"/>
        <pc:sldMkLst>
          <pc:docMk/>
          <pc:sldMk cId="4238320697" sldId="379"/>
        </pc:sldMkLst>
        <pc:spChg chg="mod">
          <ac:chgData name="Paolo Cremonesi" userId="13d14639-f1b0-4e38-a368-517891c8e680" providerId="ADAL" clId="{8F681696-C12D-4A0B-B42C-62DFC1593A7F}" dt="2023-05-28T19:31:21.533" v="10203" actId="20577"/>
          <ac:spMkLst>
            <pc:docMk/>
            <pc:sldMk cId="4238320697" sldId="379"/>
            <ac:spMk id="3" creationId="{C0FE99B1-48F0-B6A9-4CB7-1C5CE1ACC621}"/>
          </ac:spMkLst>
        </pc:spChg>
      </pc:sldChg>
      <pc:sldChg chg="addSp delSp modSp new mod modClrScheme chgLayout">
        <pc:chgData name="Paolo Cremonesi" userId="13d14639-f1b0-4e38-a368-517891c8e680" providerId="ADAL" clId="{8F681696-C12D-4A0B-B42C-62DFC1593A7F}" dt="2023-05-28T20:20:32.361" v="11139" actId="6549"/>
        <pc:sldMkLst>
          <pc:docMk/>
          <pc:sldMk cId="1808003762" sldId="380"/>
        </pc:sldMkLst>
        <pc:spChg chg="del mod ord">
          <ac:chgData name="Paolo Cremonesi" userId="13d14639-f1b0-4e38-a368-517891c8e680" providerId="ADAL" clId="{8F681696-C12D-4A0B-B42C-62DFC1593A7F}" dt="2023-05-28T20:18:54.077" v="11053" actId="700"/>
          <ac:spMkLst>
            <pc:docMk/>
            <pc:sldMk cId="1808003762" sldId="380"/>
            <ac:spMk id="2" creationId="{8529D085-2AAC-5F1A-F166-3F5DC4C4A5F5}"/>
          </ac:spMkLst>
        </pc:spChg>
        <pc:spChg chg="del mod ord">
          <ac:chgData name="Paolo Cremonesi" userId="13d14639-f1b0-4e38-a368-517891c8e680" providerId="ADAL" clId="{8F681696-C12D-4A0B-B42C-62DFC1593A7F}" dt="2023-05-28T20:18:54.077" v="11053" actId="700"/>
          <ac:spMkLst>
            <pc:docMk/>
            <pc:sldMk cId="1808003762" sldId="380"/>
            <ac:spMk id="3" creationId="{0EF575D8-A65D-432D-6356-6746AF6B8937}"/>
          </ac:spMkLst>
        </pc:spChg>
        <pc:spChg chg="mod ord">
          <ac:chgData name="Paolo Cremonesi" userId="13d14639-f1b0-4e38-a368-517891c8e680" providerId="ADAL" clId="{8F681696-C12D-4A0B-B42C-62DFC1593A7F}" dt="2023-05-28T20:18:54.077" v="11053" actId="700"/>
          <ac:spMkLst>
            <pc:docMk/>
            <pc:sldMk cId="1808003762" sldId="380"/>
            <ac:spMk id="4" creationId="{BB726229-4A27-120F-7F9E-DCEB37A4B869}"/>
          </ac:spMkLst>
        </pc:spChg>
        <pc:spChg chg="mod ord">
          <ac:chgData name="Paolo Cremonesi" userId="13d14639-f1b0-4e38-a368-517891c8e680" providerId="ADAL" clId="{8F681696-C12D-4A0B-B42C-62DFC1593A7F}" dt="2023-05-28T20:18:54.077" v="11053" actId="700"/>
          <ac:spMkLst>
            <pc:docMk/>
            <pc:sldMk cId="1808003762" sldId="380"/>
            <ac:spMk id="5" creationId="{BCC2AD54-8AE1-D502-186A-B13B518C5101}"/>
          </ac:spMkLst>
        </pc:spChg>
        <pc:spChg chg="mod ord">
          <ac:chgData name="Paolo Cremonesi" userId="13d14639-f1b0-4e38-a368-517891c8e680" providerId="ADAL" clId="{8F681696-C12D-4A0B-B42C-62DFC1593A7F}" dt="2023-05-28T20:18:54.077" v="11053" actId="700"/>
          <ac:spMkLst>
            <pc:docMk/>
            <pc:sldMk cId="1808003762" sldId="380"/>
            <ac:spMk id="6" creationId="{0D30CCC3-A40F-6E7D-E8A2-8803B688A851}"/>
          </ac:spMkLst>
        </pc:spChg>
        <pc:spChg chg="add mod ord">
          <ac:chgData name="Paolo Cremonesi" userId="13d14639-f1b0-4e38-a368-517891c8e680" providerId="ADAL" clId="{8F681696-C12D-4A0B-B42C-62DFC1593A7F}" dt="2023-05-28T20:19:12.473" v="11074" actId="20577"/>
          <ac:spMkLst>
            <pc:docMk/>
            <pc:sldMk cId="1808003762" sldId="380"/>
            <ac:spMk id="7" creationId="{23520DB4-FDB4-AD33-33ED-D903A3DA37F1}"/>
          </ac:spMkLst>
        </pc:spChg>
        <pc:spChg chg="add mod ord">
          <ac:chgData name="Paolo Cremonesi" userId="13d14639-f1b0-4e38-a368-517891c8e680" providerId="ADAL" clId="{8F681696-C12D-4A0B-B42C-62DFC1593A7F}" dt="2023-05-28T20:20:32.361" v="11139" actId="6549"/>
          <ac:spMkLst>
            <pc:docMk/>
            <pc:sldMk cId="1808003762" sldId="380"/>
            <ac:spMk id="8" creationId="{EE3371A3-B803-2F19-B4A9-822F7F0584A5}"/>
          </ac:spMkLst>
        </pc:spChg>
      </pc:sldChg>
      <pc:sldChg chg="modSp add">
        <pc:chgData name="Paolo Cremonesi" userId="13d14639-f1b0-4e38-a368-517891c8e680" providerId="ADAL" clId="{8F681696-C12D-4A0B-B42C-62DFC1593A7F}" dt="2023-05-28T20:33:26.825" v="11211" actId="13926"/>
        <pc:sldMkLst>
          <pc:docMk/>
          <pc:sldMk cId="1220566750" sldId="381"/>
        </pc:sldMkLst>
        <pc:spChg chg="mod">
          <ac:chgData name="Paolo Cremonesi" userId="13d14639-f1b0-4e38-a368-517891c8e680" providerId="ADAL" clId="{8F681696-C12D-4A0B-B42C-62DFC1593A7F}" dt="2023-05-28T20:33:26.825" v="11211" actId="13926"/>
          <ac:spMkLst>
            <pc:docMk/>
            <pc:sldMk cId="1220566750" sldId="381"/>
            <ac:spMk id="3" creationId="{A5A3821C-26D5-9FA4-60F3-991149238372}"/>
          </ac:spMkLst>
        </pc:spChg>
      </pc:sldChg>
      <pc:sldChg chg="delSp modSp add mod ord">
        <pc:chgData name="Paolo Cremonesi" userId="13d14639-f1b0-4e38-a368-517891c8e680" providerId="ADAL" clId="{8F681696-C12D-4A0B-B42C-62DFC1593A7F}" dt="2023-05-28T20:34:15.842" v="11216"/>
        <pc:sldMkLst>
          <pc:docMk/>
          <pc:sldMk cId="4258451943" sldId="382"/>
        </pc:sldMkLst>
        <pc:spChg chg="del">
          <ac:chgData name="Paolo Cremonesi" userId="13d14639-f1b0-4e38-a368-517891c8e680" providerId="ADAL" clId="{8F681696-C12D-4A0B-B42C-62DFC1593A7F}" dt="2023-05-28T20:34:05.616" v="11214" actId="478"/>
          <ac:spMkLst>
            <pc:docMk/>
            <pc:sldMk cId="4258451943" sldId="382"/>
            <ac:spMk id="7" creationId="{68019B7B-4286-C7B6-6DF7-E66EF93440DF}"/>
          </ac:spMkLst>
        </pc:spChg>
        <pc:grpChg chg="del">
          <ac:chgData name="Paolo Cremonesi" userId="13d14639-f1b0-4e38-a368-517891c8e680" providerId="ADAL" clId="{8F681696-C12D-4A0B-B42C-62DFC1593A7F}" dt="2023-05-28T20:34:05.616" v="11214" actId="478"/>
          <ac:grpSpMkLst>
            <pc:docMk/>
            <pc:sldMk cId="4258451943" sldId="382"/>
            <ac:grpSpMk id="8" creationId="{CBEE426B-17D2-50B5-DF40-A6DADC4CBEE9}"/>
          </ac:grpSpMkLst>
        </pc:grpChg>
        <pc:grpChg chg="del">
          <ac:chgData name="Paolo Cremonesi" userId="13d14639-f1b0-4e38-a368-517891c8e680" providerId="ADAL" clId="{8F681696-C12D-4A0B-B42C-62DFC1593A7F}" dt="2023-05-28T20:34:05.616" v="11214" actId="478"/>
          <ac:grpSpMkLst>
            <pc:docMk/>
            <pc:sldMk cId="4258451943" sldId="382"/>
            <ac:grpSpMk id="39" creationId="{1E0A0AFA-CBDE-BD58-C0C4-30919C5BA745}"/>
          </ac:grpSpMkLst>
        </pc:grpChg>
        <pc:cxnChg chg="mod">
          <ac:chgData name="Paolo Cremonesi" userId="13d14639-f1b0-4e38-a368-517891c8e680" providerId="ADAL" clId="{8F681696-C12D-4A0B-B42C-62DFC1593A7F}" dt="2023-05-28T20:34:05.616" v="11214" actId="478"/>
          <ac:cxnSpMkLst>
            <pc:docMk/>
            <pc:sldMk cId="4258451943" sldId="382"/>
            <ac:cxnSpMk id="9" creationId="{FD895AB5-E286-E650-6B55-0ECC9A5EEE30}"/>
          </ac:cxnSpMkLst>
        </pc:cxnChg>
        <pc:cxnChg chg="mod">
          <ac:chgData name="Paolo Cremonesi" userId="13d14639-f1b0-4e38-a368-517891c8e680" providerId="ADAL" clId="{8F681696-C12D-4A0B-B42C-62DFC1593A7F}" dt="2023-05-28T20:34:05.616" v="11214" actId="478"/>
          <ac:cxnSpMkLst>
            <pc:docMk/>
            <pc:sldMk cId="4258451943" sldId="382"/>
            <ac:cxnSpMk id="12" creationId="{A29A4B33-C641-6B16-AFD2-EDDF135FC6D0}"/>
          </ac:cxnSpMkLst>
        </pc:cxnChg>
        <pc:cxnChg chg="mod">
          <ac:chgData name="Paolo Cremonesi" userId="13d14639-f1b0-4e38-a368-517891c8e680" providerId="ADAL" clId="{8F681696-C12D-4A0B-B42C-62DFC1593A7F}" dt="2023-05-28T20:34:05.616" v="11214" actId="478"/>
          <ac:cxnSpMkLst>
            <pc:docMk/>
            <pc:sldMk cId="4258451943" sldId="382"/>
            <ac:cxnSpMk id="14" creationId="{E096F6D7-C65B-25F4-4993-F76AD7CEE9E9}"/>
          </ac:cxnSpMkLst>
        </pc:cxnChg>
        <pc:cxnChg chg="mod">
          <ac:chgData name="Paolo Cremonesi" userId="13d14639-f1b0-4e38-a368-517891c8e680" providerId="ADAL" clId="{8F681696-C12D-4A0B-B42C-62DFC1593A7F}" dt="2023-05-28T20:34:05.616" v="11214" actId="478"/>
          <ac:cxnSpMkLst>
            <pc:docMk/>
            <pc:sldMk cId="4258451943" sldId="382"/>
            <ac:cxnSpMk id="17" creationId="{924C2BB8-0498-57AA-BC55-8A379FE1A8D9}"/>
          </ac:cxnSpMkLst>
        </pc:cxnChg>
        <pc:cxnChg chg="mod">
          <ac:chgData name="Paolo Cremonesi" userId="13d14639-f1b0-4e38-a368-517891c8e680" providerId="ADAL" clId="{8F681696-C12D-4A0B-B42C-62DFC1593A7F}" dt="2023-05-28T20:34:05.616" v="11214" actId="478"/>
          <ac:cxnSpMkLst>
            <pc:docMk/>
            <pc:sldMk cId="4258451943" sldId="382"/>
            <ac:cxnSpMk id="23" creationId="{B3B27E07-018D-1AE7-C0FE-589979C7FACC}"/>
          </ac:cxnSpMkLst>
        </pc:cxnChg>
        <pc:cxnChg chg="mod">
          <ac:chgData name="Paolo Cremonesi" userId="13d14639-f1b0-4e38-a368-517891c8e680" providerId="ADAL" clId="{8F681696-C12D-4A0B-B42C-62DFC1593A7F}" dt="2023-05-28T20:34:05.616" v="11214" actId="478"/>
          <ac:cxnSpMkLst>
            <pc:docMk/>
            <pc:sldMk cId="4258451943" sldId="382"/>
            <ac:cxnSpMk id="27" creationId="{EE116979-7989-54CE-C62E-A7FF99B587EE}"/>
          </ac:cxnSpMkLst>
        </pc:cxnChg>
      </pc:sldChg>
      <pc:sldChg chg="add">
        <pc:chgData name="Paolo Cremonesi" userId="13d14639-f1b0-4e38-a368-517891c8e680" providerId="ADAL" clId="{8F681696-C12D-4A0B-B42C-62DFC1593A7F}" dt="2023-05-28T20:34:22.840" v="11217"/>
        <pc:sldMkLst>
          <pc:docMk/>
          <pc:sldMk cId="1073811020" sldId="383"/>
        </pc:sldMkLst>
      </pc:sldChg>
      <pc:sldChg chg="addSp delSp modSp add mod">
        <pc:chgData name="Paolo Cremonesi" userId="13d14639-f1b0-4e38-a368-517891c8e680" providerId="ADAL" clId="{8F681696-C12D-4A0B-B42C-62DFC1593A7F}" dt="2023-05-28T20:34:59.006" v="11220" actId="478"/>
        <pc:sldMkLst>
          <pc:docMk/>
          <pc:sldMk cId="42479515" sldId="384"/>
        </pc:sldMkLst>
        <pc:spChg chg="add mod">
          <ac:chgData name="Paolo Cremonesi" userId="13d14639-f1b0-4e38-a368-517891c8e680" providerId="ADAL" clId="{8F681696-C12D-4A0B-B42C-62DFC1593A7F}" dt="2023-05-28T20:34:59.006" v="11220" actId="478"/>
          <ac:spMkLst>
            <pc:docMk/>
            <pc:sldMk cId="42479515" sldId="384"/>
            <ac:spMk id="7" creationId="{51A3581F-5EBE-6085-CDB1-473CEB8BF8A5}"/>
          </ac:spMkLst>
        </pc:spChg>
        <pc:spChg chg="del">
          <ac:chgData name="Paolo Cremonesi" userId="13d14639-f1b0-4e38-a368-517891c8e680" providerId="ADAL" clId="{8F681696-C12D-4A0B-B42C-62DFC1593A7F}" dt="2023-05-28T20:34:59.006" v="11220" actId="478"/>
          <ac:spMkLst>
            <pc:docMk/>
            <pc:sldMk cId="42479515" sldId="384"/>
            <ac:spMk id="8" creationId="{A66EE098-FA5C-AB20-FBDE-A2B4C5945D81}"/>
          </ac:spMkLst>
        </pc:spChg>
      </pc:sldChg>
      <pc:sldChg chg="add">
        <pc:chgData name="Paolo Cremonesi" userId="13d14639-f1b0-4e38-a368-517891c8e680" providerId="ADAL" clId="{8F681696-C12D-4A0B-B42C-62DFC1593A7F}" dt="2023-05-28T20:35:08.079" v="11223"/>
        <pc:sldMkLst>
          <pc:docMk/>
          <pc:sldMk cId="1190423920" sldId="385"/>
        </pc:sldMkLst>
      </pc:sldChg>
      <pc:sldChg chg="addSp delSp modSp add mod ord">
        <pc:chgData name="Paolo Cremonesi" userId="13d14639-f1b0-4e38-a368-517891c8e680" providerId="ADAL" clId="{8F681696-C12D-4A0B-B42C-62DFC1593A7F}" dt="2023-05-28T20:37:36.679" v="11228"/>
        <pc:sldMkLst>
          <pc:docMk/>
          <pc:sldMk cId="1983999186" sldId="386"/>
        </pc:sldMkLst>
        <pc:spChg chg="del">
          <ac:chgData name="Paolo Cremonesi" userId="13d14639-f1b0-4e38-a368-517891c8e680" providerId="ADAL" clId="{8F681696-C12D-4A0B-B42C-62DFC1593A7F}" dt="2023-05-28T20:35:24.775" v="11226" actId="478"/>
          <ac:spMkLst>
            <pc:docMk/>
            <pc:sldMk cId="1983999186" sldId="386"/>
            <ac:spMk id="7" creationId="{1835CEC6-2A86-D2C3-CB5A-5671EF32DC5F}"/>
          </ac:spMkLst>
        </pc:spChg>
        <pc:spChg chg="add mod">
          <ac:chgData name="Paolo Cremonesi" userId="13d14639-f1b0-4e38-a368-517891c8e680" providerId="ADAL" clId="{8F681696-C12D-4A0B-B42C-62DFC1593A7F}" dt="2023-05-28T20:35:24.775" v="11226" actId="478"/>
          <ac:spMkLst>
            <pc:docMk/>
            <pc:sldMk cId="1983999186" sldId="386"/>
            <ac:spMk id="8" creationId="{4A43EABA-A2E5-323A-468B-F7F528BFDB0F}"/>
          </ac:spMkLst>
        </pc:spChg>
      </pc:sldChg>
      <pc:sldChg chg="add">
        <pc:chgData name="Paolo Cremonesi" userId="13d14639-f1b0-4e38-a368-517891c8e680" providerId="ADAL" clId="{8F681696-C12D-4A0B-B42C-62DFC1593A7F}" dt="2023-05-28T20:37:49.408" v="11229"/>
        <pc:sldMkLst>
          <pc:docMk/>
          <pc:sldMk cId="1453136002" sldId="387"/>
        </pc:sldMkLst>
      </pc:sldChg>
      <pc:sldChg chg="modSp add mod ord">
        <pc:chgData name="Paolo Cremonesi" userId="13d14639-f1b0-4e38-a368-517891c8e680" providerId="ADAL" clId="{8F681696-C12D-4A0B-B42C-62DFC1593A7F}" dt="2023-05-28T20:48:23.601" v="11350" actId="6549"/>
        <pc:sldMkLst>
          <pc:docMk/>
          <pc:sldMk cId="3860223741" sldId="388"/>
        </pc:sldMkLst>
        <pc:spChg chg="mod">
          <ac:chgData name="Paolo Cremonesi" userId="13d14639-f1b0-4e38-a368-517891c8e680" providerId="ADAL" clId="{8F681696-C12D-4A0B-B42C-62DFC1593A7F}" dt="2023-05-28T20:48:23.601" v="11350" actId="6549"/>
          <ac:spMkLst>
            <pc:docMk/>
            <pc:sldMk cId="3860223741" sldId="388"/>
            <ac:spMk id="3" creationId="{DBB428FF-1869-A4A7-5AA6-74E390B7DEF6}"/>
          </ac:spMkLst>
        </pc:spChg>
      </pc:sldChg>
      <pc:sldChg chg="modSp add mod">
        <pc:chgData name="Paolo Cremonesi" userId="13d14639-f1b0-4e38-a368-517891c8e680" providerId="ADAL" clId="{8F681696-C12D-4A0B-B42C-62DFC1593A7F}" dt="2023-05-28T20:46:07.197" v="11309" actId="6549"/>
        <pc:sldMkLst>
          <pc:docMk/>
          <pc:sldMk cId="2914712688" sldId="389"/>
        </pc:sldMkLst>
        <pc:spChg chg="mod">
          <ac:chgData name="Paolo Cremonesi" userId="13d14639-f1b0-4e38-a368-517891c8e680" providerId="ADAL" clId="{8F681696-C12D-4A0B-B42C-62DFC1593A7F}" dt="2023-05-28T20:45:59.258" v="11304" actId="20577"/>
          <ac:spMkLst>
            <pc:docMk/>
            <pc:sldMk cId="2914712688" sldId="389"/>
            <ac:spMk id="2" creationId="{DAD4FDA0-834D-7979-9687-2D7F5A0EF30F}"/>
          </ac:spMkLst>
        </pc:spChg>
        <pc:spChg chg="mod">
          <ac:chgData name="Paolo Cremonesi" userId="13d14639-f1b0-4e38-a368-517891c8e680" providerId="ADAL" clId="{8F681696-C12D-4A0B-B42C-62DFC1593A7F}" dt="2023-05-28T20:46:07.197" v="11309" actId="6549"/>
          <ac:spMkLst>
            <pc:docMk/>
            <pc:sldMk cId="2914712688" sldId="389"/>
            <ac:spMk id="3" creationId="{DBB428FF-1869-A4A7-5AA6-74E390B7DEF6}"/>
          </ac:spMkLst>
        </pc:spChg>
      </pc:sldChg>
      <pc:sldChg chg="modSp add">
        <pc:chgData name="Paolo Cremonesi" userId="13d14639-f1b0-4e38-a368-517891c8e680" providerId="ADAL" clId="{8F681696-C12D-4A0B-B42C-62DFC1593A7F}" dt="2023-05-28T20:46:28.057" v="11311" actId="6549"/>
        <pc:sldMkLst>
          <pc:docMk/>
          <pc:sldMk cId="1256711310" sldId="390"/>
        </pc:sldMkLst>
        <pc:spChg chg="mod">
          <ac:chgData name="Paolo Cremonesi" userId="13d14639-f1b0-4e38-a368-517891c8e680" providerId="ADAL" clId="{8F681696-C12D-4A0B-B42C-62DFC1593A7F}" dt="2023-05-28T20:46:28.057" v="11311" actId="6549"/>
          <ac:spMkLst>
            <pc:docMk/>
            <pc:sldMk cId="1256711310" sldId="390"/>
            <ac:spMk id="3" creationId="{DBB428FF-1869-A4A7-5AA6-74E390B7DEF6}"/>
          </ac:spMkLst>
        </pc:spChg>
      </pc:sldChg>
      <pc:sldMasterChg chg="modSp mod">
        <pc:chgData name="Paolo Cremonesi" userId="13d14639-f1b0-4e38-a368-517891c8e680" providerId="ADAL" clId="{8F681696-C12D-4A0B-B42C-62DFC1593A7F}" dt="2023-05-28T21:19:51.388" v="11643" actId="20577"/>
        <pc:sldMasterMkLst>
          <pc:docMk/>
          <pc:sldMasterMk cId="3782626753" sldId="2147483648"/>
        </pc:sldMasterMkLst>
        <pc:spChg chg="mod">
          <ac:chgData name="Paolo Cremonesi" userId="13d14639-f1b0-4e38-a368-517891c8e680" providerId="ADAL" clId="{8F681696-C12D-4A0B-B42C-62DFC1593A7F}" dt="2023-05-28T21:19:51.388" v="11643" actId="20577"/>
          <ac:spMkLst>
            <pc:docMk/>
            <pc:sldMasterMk cId="3782626753" sldId="2147483648"/>
            <ac:spMk id="4" creationId="{698DFEDB-338E-0547-23D4-410FC8788433}"/>
          </ac:spMkLst>
        </pc:spChg>
        <pc:spChg chg="mod">
          <ac:chgData name="Paolo Cremonesi" userId="13d14639-f1b0-4e38-a368-517891c8e680" providerId="ADAL" clId="{8F681696-C12D-4A0B-B42C-62DFC1593A7F}" dt="2023-05-28T21:19:29.406" v="11634" actId="114"/>
          <ac:spMkLst>
            <pc:docMk/>
            <pc:sldMasterMk cId="3782626753" sldId="2147483648"/>
            <ac:spMk id="5" creationId="{CFF8D9AF-D105-9CE6-7472-7B2DC63E8964}"/>
          </ac:spMkLst>
        </pc:spChg>
      </pc:sldMasterChg>
    </pc:docChg>
  </pc:docChgLst>
  <pc:docChgLst>
    <pc:chgData name="Paolo Cremonesi" userId="51c5a61cfce953da" providerId="LiveId" clId="{8E1C6568-E8BD-4A01-A231-72BBEA8923C1}"/>
    <pc:docChg chg="undo redo custSel addSld delSld modSld sldOrd modMainMaster">
      <pc:chgData name="Paolo Cremonesi" userId="51c5a61cfce953da" providerId="LiveId" clId="{8E1C6568-E8BD-4A01-A231-72BBEA8923C1}" dt="2023-10-17T07:56:37.218" v="3357" actId="47"/>
      <pc:docMkLst>
        <pc:docMk/>
      </pc:docMkLst>
      <pc:sldChg chg="mod modShow">
        <pc:chgData name="Paolo Cremonesi" userId="51c5a61cfce953da" providerId="LiveId" clId="{8E1C6568-E8BD-4A01-A231-72BBEA8923C1}" dt="2023-10-03T17:07:34.584" v="1402" actId="729"/>
        <pc:sldMkLst>
          <pc:docMk/>
          <pc:sldMk cId="491965202" sldId="256"/>
        </pc:sldMkLst>
      </pc:sldChg>
      <pc:sldChg chg="addSp delSp add del">
        <pc:chgData name="Paolo Cremonesi" userId="51c5a61cfce953da" providerId="LiveId" clId="{8E1C6568-E8BD-4A01-A231-72BBEA8923C1}" dt="2023-09-26T06:18:47.371" v="200" actId="47"/>
        <pc:sldMkLst>
          <pc:docMk/>
          <pc:sldMk cId="335149531" sldId="258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35149531" sldId="258"/>
            <ac:spMk id="4" creationId="{C44596F7-320D-83FE-7132-AA359BB099BC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35149531" sldId="258"/>
            <ac:spMk id="5" creationId="{9B2390C6-7DC1-7072-EB34-095976243825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35149531" sldId="258"/>
            <ac:spMk id="7" creationId="{8189A699-57F3-A9A8-0A74-528A1C2D3CC7}"/>
          </ac:spMkLst>
        </pc:spChg>
      </pc:sldChg>
      <pc:sldChg chg="addSp delSp modSp mod modShow">
        <pc:chgData name="Paolo Cremonesi" userId="51c5a61cfce953da" providerId="LiveId" clId="{8E1C6568-E8BD-4A01-A231-72BBEA8923C1}" dt="2023-10-09T22:24:35.469" v="2289" actId="20577"/>
        <pc:sldMkLst>
          <pc:docMk/>
          <pc:sldMk cId="3641652206" sldId="261"/>
        </pc:sldMkLst>
        <pc:spChg chg="mod">
          <ac:chgData name="Paolo Cremonesi" userId="51c5a61cfce953da" providerId="LiveId" clId="{8E1C6568-E8BD-4A01-A231-72BBEA8923C1}" dt="2023-10-09T22:24:35.469" v="2289" actId="20577"/>
          <ac:spMkLst>
            <pc:docMk/>
            <pc:sldMk cId="3641652206" sldId="261"/>
            <ac:spMk id="3" creationId="{2695C04A-F9A7-F5BC-16D7-8582A7F393A8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641652206" sldId="261"/>
            <ac:spMk id="4" creationId="{71CDEDF6-EE93-F8D7-68BC-31414296625A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641652206" sldId="261"/>
            <ac:spMk id="5" creationId="{525B93D8-613D-7164-F10D-3D75306E1624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641652206" sldId="261"/>
            <ac:spMk id="8" creationId="{8E5DC03A-44EC-75C6-1938-440B4DDEAB8B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1728623709" sldId="263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728623709" sldId="263"/>
            <ac:spMk id="5" creationId="{F52A4072-43BB-3808-C25B-590188C2817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728623709" sldId="263"/>
            <ac:spMk id="6" creationId="{C3FE7B2F-A192-85A8-3194-D38B1448DD5C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728623709" sldId="263"/>
            <ac:spMk id="8" creationId="{B1529CE1-57A0-F99A-2129-A96E60A18E7E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1934876124" sldId="265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934876124" sldId="265"/>
            <ac:spMk id="2" creationId="{C3A94BBB-920D-21E3-4288-5FFCB6F7FB27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934876124" sldId="265"/>
            <ac:spMk id="3" creationId="{F302701B-3311-703B-D3B2-95B26EA69F42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934876124" sldId="265"/>
            <ac:spMk id="7" creationId="{D3E331E5-A79D-08A6-FC96-74172279AC92}"/>
          </ac:spMkLst>
        </pc:spChg>
      </pc:sldChg>
      <pc:sldChg chg="addSp delSp modSp mod modShow">
        <pc:chgData name="Paolo Cremonesi" userId="51c5a61cfce953da" providerId="LiveId" clId="{8E1C6568-E8BD-4A01-A231-72BBEA8923C1}" dt="2023-10-03T17:07:34.584" v="1402" actId="729"/>
        <pc:sldMkLst>
          <pc:docMk/>
          <pc:sldMk cId="3539092958" sldId="269"/>
        </pc:sldMkLst>
        <pc:spChg chg="mod">
          <ac:chgData name="Paolo Cremonesi" userId="51c5a61cfce953da" providerId="LiveId" clId="{8E1C6568-E8BD-4A01-A231-72BBEA8923C1}" dt="2023-10-02T21:34:35.596" v="864" actId="6549"/>
          <ac:spMkLst>
            <pc:docMk/>
            <pc:sldMk cId="3539092958" sldId="269"/>
            <ac:spMk id="3" creationId="{109F8531-E085-FE73-FCBD-41DB7AB039A6}"/>
          </ac:spMkLst>
        </pc:spChg>
        <pc:spChg chg="add mod">
          <ac:chgData name="Paolo Cremonesi" userId="51c5a61cfce953da" providerId="LiveId" clId="{8E1C6568-E8BD-4A01-A231-72BBEA8923C1}" dt="2023-10-02T21:24:09.835" v="669" actId="1035"/>
          <ac:spMkLst>
            <pc:docMk/>
            <pc:sldMk cId="3539092958" sldId="269"/>
            <ac:spMk id="4" creationId="{A3B51A51-9942-AFCC-6A1A-673FDC25959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539092958" sldId="269"/>
            <ac:spMk id="4" creationId="{C61A41F3-5F33-E08E-4EA4-E51D71C1A06B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539092958" sldId="269"/>
            <ac:spMk id="6" creationId="{31E482C9-4F39-1F31-2A8B-C75A8B79D92B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539092958" sldId="269"/>
            <ac:spMk id="7" creationId="{54D56D50-6A1A-7A4B-FC0B-0208C5B0222C}"/>
          </ac:spMkLst>
        </pc:spChg>
        <pc:spChg chg="add del mod">
          <ac:chgData name="Paolo Cremonesi" userId="51c5a61cfce953da" providerId="LiveId" clId="{8E1C6568-E8BD-4A01-A231-72BBEA8923C1}" dt="2023-09-27T07:05:03.526" v="255" actId="478"/>
          <ac:spMkLst>
            <pc:docMk/>
            <pc:sldMk cId="3539092958" sldId="269"/>
            <ac:spMk id="8" creationId="{F9557E7C-73DA-A0F7-EC11-077688E2EAD2}"/>
          </ac:spMkLst>
        </pc:spChg>
        <pc:spChg chg="add mod">
          <ac:chgData name="Paolo Cremonesi" userId="51c5a61cfce953da" providerId="LiveId" clId="{8E1C6568-E8BD-4A01-A231-72BBEA8923C1}" dt="2023-10-02T21:24:09.835" v="669" actId="1035"/>
          <ac:spMkLst>
            <pc:docMk/>
            <pc:sldMk cId="3539092958" sldId="269"/>
            <ac:spMk id="12" creationId="{DDFB6A58-90B7-EEA7-1D76-ACB434F19DB5}"/>
          </ac:spMkLst>
        </pc:spChg>
        <pc:spChg chg="add mod">
          <ac:chgData name="Paolo Cremonesi" userId="51c5a61cfce953da" providerId="LiveId" clId="{8E1C6568-E8BD-4A01-A231-72BBEA8923C1}" dt="2023-10-02T21:24:09.835" v="669" actId="1035"/>
          <ac:spMkLst>
            <pc:docMk/>
            <pc:sldMk cId="3539092958" sldId="269"/>
            <ac:spMk id="14" creationId="{0391CD6B-93E1-0156-C137-983B307183D2}"/>
          </ac:spMkLst>
        </pc:spChg>
        <pc:spChg chg="add mod">
          <ac:chgData name="Paolo Cremonesi" userId="51c5a61cfce953da" providerId="LiveId" clId="{8E1C6568-E8BD-4A01-A231-72BBEA8923C1}" dt="2023-10-02T21:24:09.835" v="669" actId="1035"/>
          <ac:spMkLst>
            <pc:docMk/>
            <pc:sldMk cId="3539092958" sldId="269"/>
            <ac:spMk id="16" creationId="{2F154EB5-EDE2-979E-3E20-8643922E9097}"/>
          </ac:spMkLst>
        </pc:spChg>
        <pc:spChg chg="add mod">
          <ac:chgData name="Paolo Cremonesi" userId="51c5a61cfce953da" providerId="LiveId" clId="{8E1C6568-E8BD-4A01-A231-72BBEA8923C1}" dt="2023-10-02T21:24:09.835" v="669" actId="1035"/>
          <ac:spMkLst>
            <pc:docMk/>
            <pc:sldMk cId="3539092958" sldId="269"/>
            <ac:spMk id="22" creationId="{62E81FA7-32E5-07EF-D555-6F197C3543D7}"/>
          </ac:spMkLst>
        </pc:spChg>
        <pc:spChg chg="add mod">
          <ac:chgData name="Paolo Cremonesi" userId="51c5a61cfce953da" providerId="LiveId" clId="{8E1C6568-E8BD-4A01-A231-72BBEA8923C1}" dt="2023-10-02T21:24:09.835" v="669" actId="1035"/>
          <ac:spMkLst>
            <pc:docMk/>
            <pc:sldMk cId="3539092958" sldId="269"/>
            <ac:spMk id="23" creationId="{BEAEB010-A337-B905-448F-602C0A343BB5}"/>
          </ac:spMkLst>
        </pc:spChg>
        <pc:spChg chg="add mod">
          <ac:chgData name="Paolo Cremonesi" userId="51c5a61cfce953da" providerId="LiveId" clId="{8E1C6568-E8BD-4A01-A231-72BBEA8923C1}" dt="2023-10-02T21:24:09.835" v="669" actId="1035"/>
          <ac:spMkLst>
            <pc:docMk/>
            <pc:sldMk cId="3539092958" sldId="269"/>
            <ac:spMk id="24" creationId="{C0B1361E-13F3-408C-E754-C98BED734AA4}"/>
          </ac:spMkLst>
        </pc:spChg>
        <pc:picChg chg="del mod">
          <ac:chgData name="Paolo Cremonesi" userId="51c5a61cfce953da" providerId="LiveId" clId="{8E1C6568-E8BD-4A01-A231-72BBEA8923C1}" dt="2023-10-02T20:43:12.676" v="448" actId="478"/>
          <ac:picMkLst>
            <pc:docMk/>
            <pc:sldMk cId="3539092958" sldId="269"/>
            <ac:picMk id="3074" creationId="{CF60A97D-F450-EAE7-910E-25E2A1FD18DC}"/>
          </ac:picMkLst>
        </pc:picChg>
        <pc:cxnChg chg="add del mod">
          <ac:chgData name="Paolo Cremonesi" userId="51c5a61cfce953da" providerId="LiveId" clId="{8E1C6568-E8BD-4A01-A231-72BBEA8923C1}" dt="2023-10-02T20:42:52.202" v="444" actId="478"/>
          <ac:cxnSpMkLst>
            <pc:docMk/>
            <pc:sldMk cId="3539092958" sldId="269"/>
            <ac:cxnSpMk id="8" creationId="{EEEE5762-6F1B-2A43-6B8B-D47182EBBC0E}"/>
          </ac:cxnSpMkLst>
        </pc:cxnChg>
        <pc:cxnChg chg="add mod">
          <ac:chgData name="Paolo Cremonesi" userId="51c5a61cfce953da" providerId="LiveId" clId="{8E1C6568-E8BD-4A01-A231-72BBEA8923C1}" dt="2023-10-02T21:24:09.835" v="669" actId="1035"/>
          <ac:cxnSpMkLst>
            <pc:docMk/>
            <pc:sldMk cId="3539092958" sldId="269"/>
            <ac:cxnSpMk id="9" creationId="{1B0DA318-B2A4-F363-215D-C1F0B57DEB19}"/>
          </ac:cxnSpMkLst>
        </pc:cxnChg>
        <pc:cxnChg chg="add mod">
          <ac:chgData name="Paolo Cremonesi" userId="51c5a61cfce953da" providerId="LiveId" clId="{8E1C6568-E8BD-4A01-A231-72BBEA8923C1}" dt="2023-10-02T21:24:09.835" v="669" actId="1035"/>
          <ac:cxnSpMkLst>
            <pc:docMk/>
            <pc:sldMk cId="3539092958" sldId="269"/>
            <ac:cxnSpMk id="10" creationId="{D2E6244F-BA20-C2E8-68A8-7D13B0288C3F}"/>
          </ac:cxnSpMkLst>
        </pc:cxnChg>
        <pc:cxnChg chg="add mod">
          <ac:chgData name="Paolo Cremonesi" userId="51c5a61cfce953da" providerId="LiveId" clId="{8E1C6568-E8BD-4A01-A231-72BBEA8923C1}" dt="2023-10-02T21:24:09.835" v="669" actId="1035"/>
          <ac:cxnSpMkLst>
            <pc:docMk/>
            <pc:sldMk cId="3539092958" sldId="269"/>
            <ac:cxnSpMk id="11" creationId="{A0138906-1611-C82B-0BF6-DEFD84A8F2FF}"/>
          </ac:cxnSpMkLst>
        </pc:cxnChg>
        <pc:cxnChg chg="add mod">
          <ac:chgData name="Paolo Cremonesi" userId="51c5a61cfce953da" providerId="LiveId" clId="{8E1C6568-E8BD-4A01-A231-72BBEA8923C1}" dt="2023-10-02T21:24:09.835" v="669" actId="1035"/>
          <ac:cxnSpMkLst>
            <pc:docMk/>
            <pc:sldMk cId="3539092958" sldId="269"/>
            <ac:cxnSpMk id="13" creationId="{5C0A4172-3A39-011F-EB30-00C421DD14F1}"/>
          </ac:cxnSpMkLst>
        </pc:cxnChg>
        <pc:cxnChg chg="add del mod">
          <ac:chgData name="Paolo Cremonesi" userId="51c5a61cfce953da" providerId="LiveId" clId="{8E1C6568-E8BD-4A01-A231-72BBEA8923C1}" dt="2023-10-02T20:42:35.819" v="417" actId="478"/>
          <ac:cxnSpMkLst>
            <pc:docMk/>
            <pc:sldMk cId="3539092958" sldId="269"/>
            <ac:cxnSpMk id="15" creationId="{E3DBD9CD-AFEC-CAC1-B47B-2C3262D20327}"/>
          </ac:cxnSpMkLst>
        </pc:cxnChg>
        <pc:cxnChg chg="add mod">
          <ac:chgData name="Paolo Cremonesi" userId="51c5a61cfce953da" providerId="LiveId" clId="{8E1C6568-E8BD-4A01-A231-72BBEA8923C1}" dt="2023-10-02T21:24:09.835" v="669" actId="1035"/>
          <ac:cxnSpMkLst>
            <pc:docMk/>
            <pc:sldMk cId="3539092958" sldId="269"/>
            <ac:cxnSpMk id="19" creationId="{A404ABC7-43EE-D5FD-CEE4-1A084AB965C5}"/>
          </ac:cxnSpMkLst>
        </pc:cxn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1899482582" sldId="270"/>
        </pc:sldMkLst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899482582" sldId="270"/>
            <ac:spMk id="4" creationId="{343EE765-0C8F-78CD-EE81-99BCC60D959B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899482582" sldId="270"/>
            <ac:spMk id="5143" creationId="{DE72CDC9-9304-832E-027D-1F96BAE7B7B0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899482582" sldId="270"/>
            <ac:spMk id="5144" creationId="{8B02D164-FCFB-8642-CCA5-C3872181F86F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1140518900" sldId="271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140518900" sldId="271"/>
            <ac:spMk id="9" creationId="{C28DE85A-AE2F-1C8A-6EAB-7BB0C121E7EA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140518900" sldId="271"/>
            <ac:spMk id="10" creationId="{EA78E66D-4ECA-5E9F-5380-7610914EC675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140518900" sldId="271"/>
            <ac:spMk id="12" creationId="{94BC463B-7B5B-16EA-AF58-9D1A200BE662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2972725161" sldId="272"/>
        </pc:sldMkLst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2972725161" sldId="272"/>
            <ac:spMk id="4" creationId="{9E4490A0-CA5C-54D5-8A8E-82C697EF40D4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972725161" sldId="272"/>
            <ac:spMk id="22" creationId="{16DEE7FD-B182-FC1C-4D3C-465F81DE70AE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972725161" sldId="272"/>
            <ac:spMk id="23" creationId="{83330367-4E6C-0CCE-0D06-9F47F20F18F4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1547079384" sldId="273"/>
        </pc:sldMkLst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547079384" sldId="273"/>
            <ac:spMk id="7" creationId="{6E5E171F-9A14-CF3A-3ED3-394D825CBF6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547079384" sldId="273"/>
            <ac:spMk id="31" creationId="{E01CC091-F1A4-C576-AD69-F359DB684156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547079384" sldId="273"/>
            <ac:spMk id="32" creationId="{75AD6056-146E-C86E-0822-1A5BF8838953}"/>
          </ac:spMkLst>
        </pc:spChg>
      </pc:sldChg>
      <pc:sldChg chg="addSp delSp modSp mod modShow">
        <pc:chgData name="Paolo Cremonesi" userId="51c5a61cfce953da" providerId="LiveId" clId="{8E1C6568-E8BD-4A01-A231-72BBEA8923C1}" dt="2023-10-03T17:07:34.584" v="1402" actId="729"/>
        <pc:sldMkLst>
          <pc:docMk/>
          <pc:sldMk cId="981380211" sldId="274"/>
        </pc:sldMkLst>
        <pc:spChg chg="mod">
          <ac:chgData name="Paolo Cremonesi" userId="51c5a61cfce953da" providerId="LiveId" clId="{8E1C6568-E8BD-4A01-A231-72BBEA8923C1}" dt="2023-09-26T07:40:42.415" v="236"/>
          <ac:spMkLst>
            <pc:docMk/>
            <pc:sldMk cId="981380211" sldId="274"/>
            <ac:spMk id="3" creationId="{C0FE99B1-48F0-B6A9-4CB7-1C5CE1ACC621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981380211" sldId="274"/>
            <ac:spMk id="4" creationId="{8AA02DC9-55D0-BD9E-6BB0-14E1CBFEAE92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981380211" sldId="274"/>
            <ac:spMk id="12" creationId="{8BD24F94-9CFA-6216-8D85-F5EDD5C30720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981380211" sldId="274"/>
            <ac:spMk id="13" creationId="{B9436B2D-10D5-5EE9-3D7E-80BC1529FCFA}"/>
          </ac:spMkLst>
        </pc:spChg>
      </pc:sldChg>
      <pc:sldChg chg="addSp delSp modSp mod modShow">
        <pc:chgData name="Paolo Cremonesi" userId="51c5a61cfce953da" providerId="LiveId" clId="{8E1C6568-E8BD-4A01-A231-72BBEA8923C1}" dt="2023-10-03T17:07:34.584" v="1402" actId="729"/>
        <pc:sldMkLst>
          <pc:docMk/>
          <pc:sldMk cId="3985503195" sldId="275"/>
        </pc:sldMkLst>
        <pc:spChg chg="mod">
          <ac:chgData name="Paolo Cremonesi" userId="51c5a61cfce953da" providerId="LiveId" clId="{8E1C6568-E8BD-4A01-A231-72BBEA8923C1}" dt="2023-10-02T22:20:39.946" v="871" actId="20577"/>
          <ac:spMkLst>
            <pc:docMk/>
            <pc:sldMk cId="3985503195" sldId="275"/>
            <ac:spMk id="3" creationId="{C0FE99B1-48F0-B6A9-4CB7-1C5CE1ACC62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985503195" sldId="275"/>
            <ac:spMk id="4" creationId="{DEE29CA9-E3EC-33DA-0880-940F0E84242D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985503195" sldId="275"/>
            <ac:spMk id="5" creationId="{BAD1DFDC-463D-F7AF-A99D-69503B5BBA92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985503195" sldId="275"/>
            <ac:spMk id="7" creationId="{038F16EC-4D84-15DB-C15E-7B4101D665E0}"/>
          </ac:spMkLst>
        </pc:spChg>
      </pc:sldChg>
      <pc:sldChg chg="addSp delSp modSp mod modShow">
        <pc:chgData name="Paolo Cremonesi" userId="51c5a61cfce953da" providerId="LiveId" clId="{8E1C6568-E8BD-4A01-A231-72BBEA8923C1}" dt="2023-10-03T17:07:34.584" v="1402" actId="729"/>
        <pc:sldMkLst>
          <pc:docMk/>
          <pc:sldMk cId="2358050957" sldId="276"/>
        </pc:sldMkLst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2358050957" sldId="276"/>
            <ac:spMk id="2" creationId="{8B483BE1-79FC-0A2D-9E1B-47D6CD3A0739}"/>
          </ac:spMkLst>
        </pc:spChg>
        <pc:spChg chg="mod">
          <ac:chgData name="Paolo Cremonesi" userId="51c5a61cfce953da" providerId="LiveId" clId="{8E1C6568-E8BD-4A01-A231-72BBEA8923C1}" dt="2023-09-26T06:20:38.967" v="232" actId="20577"/>
          <ac:spMkLst>
            <pc:docMk/>
            <pc:sldMk cId="2358050957" sldId="276"/>
            <ac:spMk id="3" creationId="{436FD0C0-EEA0-662D-9DBD-0E6B480C768E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358050957" sldId="276"/>
            <ac:spMk id="6" creationId="{741E9C5C-4BE6-BC8B-11A0-AEC5A868653F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358050957" sldId="276"/>
            <ac:spMk id="7" creationId="{D564FFF3-AF14-5544-3D7B-0AB2252CA35E}"/>
          </ac:spMkLst>
        </pc:spChg>
      </pc:sldChg>
      <pc:sldChg chg="addSp delSp modSp mod modShow">
        <pc:chgData name="Paolo Cremonesi" userId="51c5a61cfce953da" providerId="LiveId" clId="{8E1C6568-E8BD-4A01-A231-72BBEA8923C1}" dt="2023-10-03T17:07:34.584" v="1402" actId="729"/>
        <pc:sldMkLst>
          <pc:docMk/>
          <pc:sldMk cId="1218382292" sldId="277"/>
        </pc:sldMkLst>
        <pc:spChg chg="mod">
          <ac:chgData name="Paolo Cremonesi" userId="51c5a61cfce953da" providerId="LiveId" clId="{8E1C6568-E8BD-4A01-A231-72BBEA8923C1}" dt="2023-10-03T16:53:31.136" v="1228" actId="6549"/>
          <ac:spMkLst>
            <pc:docMk/>
            <pc:sldMk cId="1218382292" sldId="277"/>
            <ac:spMk id="2" creationId="{83F0F5EA-ACCA-AA13-2B90-7A8C22A2FD2C}"/>
          </ac:spMkLst>
        </pc:spChg>
        <pc:spChg chg="mod">
          <ac:chgData name="Paolo Cremonesi" userId="51c5a61cfce953da" providerId="LiveId" clId="{8E1C6568-E8BD-4A01-A231-72BBEA8923C1}" dt="2023-10-03T16:52:10.512" v="1220" actId="20577"/>
          <ac:spMkLst>
            <pc:docMk/>
            <pc:sldMk cId="1218382292" sldId="277"/>
            <ac:spMk id="3" creationId="{C0FE99B1-48F0-B6A9-4CB7-1C5CE1ACC62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218382292" sldId="277"/>
            <ac:spMk id="4" creationId="{DEE29CA9-E3EC-33DA-0880-940F0E84242D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218382292" sldId="277"/>
            <ac:spMk id="5" creationId="{BAD1DFDC-463D-F7AF-A99D-69503B5BBA92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218382292" sldId="277"/>
            <ac:spMk id="7" creationId="{295ADD58-D705-40FE-41E3-A74FA9145580}"/>
          </ac:spMkLst>
        </pc:spChg>
        <pc:inkChg chg="add del">
          <ac:chgData name="Paolo Cremonesi" userId="51c5a61cfce953da" providerId="LiveId" clId="{8E1C6568-E8BD-4A01-A231-72BBEA8923C1}" dt="2023-10-03T13:24:56.805" v="882" actId="478"/>
          <ac:inkMkLst>
            <pc:docMk/>
            <pc:sldMk cId="1218382292" sldId="277"/>
            <ac:inkMk id="6" creationId="{133ECA87-52B6-B7D3-C908-E1381D11D00E}"/>
          </ac:inkMkLst>
        </pc:inkChg>
      </pc:sldChg>
      <pc:sldChg chg="addSp delSp modSp mod modShow">
        <pc:chgData name="Paolo Cremonesi" userId="51c5a61cfce953da" providerId="LiveId" clId="{8E1C6568-E8BD-4A01-A231-72BBEA8923C1}" dt="2023-10-03T17:07:34.584" v="1402" actId="729"/>
        <pc:sldMkLst>
          <pc:docMk/>
          <pc:sldMk cId="2337803616" sldId="278"/>
        </pc:sldMkLst>
        <pc:spChg chg="mod">
          <ac:chgData name="Paolo Cremonesi" userId="51c5a61cfce953da" providerId="LiveId" clId="{8E1C6568-E8BD-4A01-A231-72BBEA8923C1}" dt="2023-10-02T21:34:48.981" v="865" actId="6549"/>
          <ac:spMkLst>
            <pc:docMk/>
            <pc:sldMk cId="2337803616" sldId="278"/>
            <ac:spMk id="3" creationId="{F6EF448B-E956-9297-6240-90F256BEC648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337803616" sldId="278"/>
            <ac:spMk id="4" creationId="{9EB302A1-CC88-D73A-D60B-905AEEEFF4BF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337803616" sldId="278"/>
            <ac:spMk id="5" creationId="{5CCD321D-9378-1A8A-CC1E-0F3E1EC7BB1E}"/>
          </ac:spMkLst>
        </pc:spChg>
        <pc:spChg chg="add mod">
          <ac:chgData name="Paolo Cremonesi" userId="51c5a61cfce953da" providerId="LiveId" clId="{8E1C6568-E8BD-4A01-A231-72BBEA8923C1}" dt="2023-10-02T20:48:31.296" v="451"/>
          <ac:spMkLst>
            <pc:docMk/>
            <pc:sldMk cId="2337803616" sldId="278"/>
            <ac:spMk id="6" creationId="{D6FBE192-2F97-7C92-05F8-FA16388C1B53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2337803616" sldId="278"/>
            <ac:spMk id="7" creationId="{B4CC10A0-D325-26AA-6508-1A520AE7CD95}"/>
          </ac:spMkLst>
        </pc:spChg>
        <pc:inkChg chg="add del">
          <ac:chgData name="Paolo Cremonesi" userId="51c5a61cfce953da" providerId="LiveId" clId="{8E1C6568-E8BD-4A01-A231-72BBEA8923C1}" dt="2023-10-03T13:25:06.980" v="884" actId="478"/>
          <ac:inkMkLst>
            <pc:docMk/>
            <pc:sldMk cId="2337803616" sldId="278"/>
            <ac:inkMk id="7" creationId="{B7BF26F0-2DBF-3784-1D92-88F48045D0E5}"/>
          </ac:inkMkLst>
        </pc:ink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3487029309" sldId="279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487029309" sldId="279"/>
            <ac:spMk id="4" creationId="{FC2D3A2B-8193-B93D-176F-7080318EE6D4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487029309" sldId="279"/>
            <ac:spMk id="5" creationId="{54A3E64E-353D-034B-228F-5C2823EC4825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487029309" sldId="279"/>
            <ac:spMk id="7" creationId="{22F2DA62-9544-2778-1404-B5AEB8AD57C7}"/>
          </ac:spMkLst>
        </pc:spChg>
        <pc:inkChg chg="add del">
          <ac:chgData name="Paolo Cremonesi" userId="51c5a61cfce953da" providerId="LiveId" clId="{8E1C6568-E8BD-4A01-A231-72BBEA8923C1}" dt="2023-10-03T13:24:52.272" v="881" actId="478"/>
          <ac:inkMkLst>
            <pc:docMk/>
            <pc:sldMk cId="3487029309" sldId="279"/>
            <ac:inkMk id="6" creationId="{10C1C314-8B7A-91C6-0F2B-4D56E545E195}"/>
          </ac:inkMkLst>
        </pc:ink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3666812711" sldId="281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666812711" sldId="281"/>
            <ac:spMk id="4" creationId="{4B527CBB-8CA7-D9C7-B528-D9D35C19940B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666812711" sldId="281"/>
            <ac:spMk id="5" creationId="{ACBA5022-40B0-C8A1-F728-F93FB89CDCEE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666812711" sldId="281"/>
            <ac:spMk id="7" creationId="{B38C4083-CD9F-832C-F23F-B97B080D5416}"/>
          </ac:spMkLst>
        </pc:spChg>
        <pc:inkChg chg="add del">
          <ac:chgData name="Paolo Cremonesi" userId="51c5a61cfce953da" providerId="LiveId" clId="{8E1C6568-E8BD-4A01-A231-72BBEA8923C1}" dt="2023-10-03T13:24:44.382" v="879" actId="478"/>
          <ac:inkMkLst>
            <pc:docMk/>
            <pc:sldMk cId="3666812711" sldId="281"/>
            <ac:inkMk id="6" creationId="{14E00E4A-64E4-C261-5251-3BD7AF5CE367}"/>
          </ac:inkMkLst>
        </pc:ink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3619723708" sldId="282"/>
        </pc:sldMkLst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619723708" sldId="282"/>
            <ac:spMk id="2" creationId="{C7722BF6-7037-88D1-0C18-58A815BD4B90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619723708" sldId="282"/>
            <ac:spMk id="4" creationId="{417C17EA-AF60-DAAC-CC6A-60CFA38EBF93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619723708" sldId="282"/>
            <ac:spMk id="5" creationId="{FDC5ADC3-D51F-E6E8-BB8E-39C165C2B12B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1266295539" sldId="283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266295539" sldId="283"/>
            <ac:spMk id="4" creationId="{4B527CBB-8CA7-D9C7-B528-D9D35C19940B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266295539" sldId="283"/>
            <ac:spMk id="5" creationId="{ACBA5022-40B0-C8A1-F728-F93FB89CDCEE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266295539" sldId="283"/>
            <ac:spMk id="7" creationId="{CEE46465-5EEF-5E8E-45ED-94E09699854C}"/>
          </ac:spMkLst>
        </pc:spChg>
        <pc:inkChg chg="add del">
          <ac:chgData name="Paolo Cremonesi" userId="51c5a61cfce953da" providerId="LiveId" clId="{8E1C6568-E8BD-4A01-A231-72BBEA8923C1}" dt="2023-10-03T13:24:41.112" v="878" actId="478"/>
          <ac:inkMkLst>
            <pc:docMk/>
            <pc:sldMk cId="1266295539" sldId="283"/>
            <ac:inkMk id="6" creationId="{6D0ABDFD-5C7E-E346-BE67-CCABAA1D72AE}"/>
          </ac:inkMkLst>
        </pc:ink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3317324664" sldId="284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317324664" sldId="284"/>
            <ac:spMk id="4" creationId="{EA822B8F-3542-957A-FC0E-EAFF948507D3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317324664" sldId="284"/>
            <ac:spMk id="5" creationId="{61C62232-68E6-1B12-1914-9CE313DD54C1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317324664" sldId="284"/>
            <ac:spMk id="7" creationId="{E0A606B7-8BB6-F5DB-42BD-D779BCCF9F91}"/>
          </ac:spMkLst>
        </pc:spChg>
        <pc:inkChg chg="add del">
          <ac:chgData name="Paolo Cremonesi" userId="51c5a61cfce953da" providerId="LiveId" clId="{8E1C6568-E8BD-4A01-A231-72BBEA8923C1}" dt="2023-10-03T13:24:33.122" v="875" actId="478"/>
          <ac:inkMkLst>
            <pc:docMk/>
            <pc:sldMk cId="3317324664" sldId="284"/>
            <ac:inkMk id="6" creationId="{4654036D-5732-4046-2D01-214B1293A7DD}"/>
          </ac:inkMkLst>
        </pc:ink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1242340121" sldId="285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242340121" sldId="285"/>
            <ac:spMk id="4" creationId="{D0964A54-A3DA-EF30-0FD8-35175C642847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242340121" sldId="285"/>
            <ac:spMk id="5" creationId="{C1213104-46E7-DFFD-75DB-628046CEF309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242340121" sldId="285"/>
            <ac:spMk id="7" creationId="{B083FFA4-3340-96B1-CE0C-D5378FD2A374}"/>
          </ac:spMkLst>
        </pc:spChg>
        <pc:inkChg chg="add del">
          <ac:chgData name="Paolo Cremonesi" userId="51c5a61cfce953da" providerId="LiveId" clId="{8E1C6568-E8BD-4A01-A231-72BBEA8923C1}" dt="2023-10-03T13:24:48.610" v="880" actId="478"/>
          <ac:inkMkLst>
            <pc:docMk/>
            <pc:sldMk cId="1242340121" sldId="285"/>
            <ac:inkMk id="6" creationId="{7895E6FE-42A8-F558-2131-4A08A268AB6E}"/>
          </ac:inkMkLst>
        </pc:inkChg>
      </pc:sldChg>
      <pc:sldChg chg="addSp delSp modSp mod modShow">
        <pc:chgData name="Paolo Cremonesi" userId="51c5a61cfce953da" providerId="LiveId" clId="{8E1C6568-E8BD-4A01-A231-72BBEA8923C1}" dt="2023-10-03T17:07:34.584" v="1402" actId="729"/>
        <pc:sldMkLst>
          <pc:docMk/>
          <pc:sldMk cId="633336167" sldId="286"/>
        </pc:sldMkLst>
        <pc:spChg chg="mod">
          <ac:chgData name="Paolo Cremonesi" userId="51c5a61cfce953da" providerId="LiveId" clId="{8E1C6568-E8BD-4A01-A231-72BBEA8923C1}" dt="2023-10-03T14:48:43.342" v="1209" actId="6549"/>
          <ac:spMkLst>
            <pc:docMk/>
            <pc:sldMk cId="633336167" sldId="286"/>
            <ac:spMk id="3" creationId="{C3CC893B-C430-C225-270F-2A6CA6E10723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633336167" sldId="286"/>
            <ac:spMk id="4" creationId="{7E74BF90-4F9C-E8B4-209C-A4B2F609C7E7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633336167" sldId="286"/>
            <ac:spMk id="5" creationId="{49B498DC-62B1-EDBE-454D-EE9039DE6ABB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633336167" sldId="286"/>
            <ac:spMk id="7" creationId="{F4CC6C5F-F7DB-D9AB-BBC1-F9C975967455}"/>
          </ac:spMkLst>
        </pc:spChg>
        <pc:inkChg chg="add del">
          <ac:chgData name="Paolo Cremonesi" userId="51c5a61cfce953da" providerId="LiveId" clId="{8E1C6568-E8BD-4A01-A231-72BBEA8923C1}" dt="2023-10-03T13:24:36.206" v="876" actId="478"/>
          <ac:inkMkLst>
            <pc:docMk/>
            <pc:sldMk cId="633336167" sldId="286"/>
            <ac:inkMk id="6" creationId="{6E9C8A4F-B1DE-941D-4B89-F21A8E54F148}"/>
          </ac:inkMkLst>
        </pc:inkChg>
        <pc:inkChg chg="add del">
          <ac:chgData name="Paolo Cremonesi" userId="51c5a61cfce953da" providerId="LiveId" clId="{8E1C6568-E8BD-4A01-A231-72BBEA8923C1}" dt="2023-10-03T13:24:37.562" v="877" actId="478"/>
          <ac:inkMkLst>
            <pc:docMk/>
            <pc:sldMk cId="633336167" sldId="286"/>
            <ac:inkMk id="7" creationId="{36FA9EDC-5296-D115-2054-14FD30FC25B1}"/>
          </ac:inkMkLst>
        </pc:inkChg>
      </pc:sldChg>
      <pc:sldChg chg="addSp delSp modSp mod modShow">
        <pc:chgData name="Paolo Cremonesi" userId="51c5a61cfce953da" providerId="LiveId" clId="{8E1C6568-E8BD-4A01-A231-72BBEA8923C1}" dt="2023-10-03T17:07:34.584" v="1402" actId="729"/>
        <pc:sldMkLst>
          <pc:docMk/>
          <pc:sldMk cId="3576428014" sldId="290"/>
        </pc:sldMkLst>
        <pc:spChg chg="mod">
          <ac:chgData name="Paolo Cremonesi" userId="51c5a61cfce953da" providerId="LiveId" clId="{8E1C6568-E8BD-4A01-A231-72BBEA8923C1}" dt="2023-10-03T16:58:05.127" v="1309" actId="6549"/>
          <ac:spMkLst>
            <pc:docMk/>
            <pc:sldMk cId="3576428014" sldId="290"/>
            <ac:spMk id="3" creationId="{C3CC893B-C430-C225-270F-2A6CA6E10723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576428014" sldId="290"/>
            <ac:spMk id="4" creationId="{7E74BF90-4F9C-E8B4-209C-A4B2F609C7E7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576428014" sldId="290"/>
            <ac:spMk id="5" creationId="{49B498DC-62B1-EDBE-454D-EE9039DE6ABB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576428014" sldId="290"/>
            <ac:spMk id="7" creationId="{8CA84C21-CAB6-3BAF-7202-BBDC708AA583}"/>
          </ac:spMkLst>
        </pc:spChg>
      </pc:sldChg>
      <pc:sldChg chg="addSp delSp modSp del">
        <pc:chgData name="Paolo Cremonesi" userId="51c5a61cfce953da" providerId="LiveId" clId="{8E1C6568-E8BD-4A01-A231-72BBEA8923C1}" dt="2023-10-03T14:44:37.230" v="1028" actId="47"/>
        <pc:sldMkLst>
          <pc:docMk/>
          <pc:sldMk cId="3067756447" sldId="291"/>
        </pc:sldMkLst>
        <pc:spChg chg="mod">
          <ac:chgData name="Paolo Cremonesi" userId="51c5a61cfce953da" providerId="LiveId" clId="{8E1C6568-E8BD-4A01-A231-72BBEA8923C1}" dt="2023-10-03T08:02:27.799" v="874" actId="6549"/>
          <ac:spMkLst>
            <pc:docMk/>
            <pc:sldMk cId="3067756447" sldId="291"/>
            <ac:spMk id="3" creationId="{C3CC893B-C430-C225-270F-2A6CA6E10723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067756447" sldId="291"/>
            <ac:spMk id="4" creationId="{7E74BF90-4F9C-E8B4-209C-A4B2F609C7E7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067756447" sldId="291"/>
            <ac:spMk id="5" creationId="{49B498DC-62B1-EDBE-454D-EE9039DE6ABB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067756447" sldId="291"/>
            <ac:spMk id="7" creationId="{FDADBAFC-EEDD-073E-D241-091C7C5CDFDE}"/>
          </ac:spMkLst>
        </pc:spChg>
      </pc:sldChg>
      <pc:sldChg chg="addSp delSp modSp mod modShow">
        <pc:chgData name="Paolo Cremonesi" userId="51c5a61cfce953da" providerId="LiveId" clId="{8E1C6568-E8BD-4A01-A231-72BBEA8923C1}" dt="2023-10-03T17:11:33.493" v="1414" actId="20577"/>
        <pc:sldMkLst>
          <pc:docMk/>
          <pc:sldMk cId="1458183548" sldId="294"/>
        </pc:sldMkLst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458183548" sldId="294"/>
            <ac:spMk id="3" creationId="{1302A4BE-9846-4972-F290-E166BFA3BFA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458183548" sldId="294"/>
            <ac:spMk id="4" creationId="{0EF3FC6F-9038-50DE-EF38-4BCBD2D99B9B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458183548" sldId="294"/>
            <ac:spMk id="5" creationId="{357C5A54-95DE-58A7-238A-1C591BB42F12}"/>
          </ac:spMkLst>
        </pc:spChg>
        <pc:spChg chg="mod">
          <ac:chgData name="Paolo Cremonesi" userId="51c5a61cfce953da" providerId="LiveId" clId="{8E1C6568-E8BD-4A01-A231-72BBEA8923C1}" dt="2023-10-03T17:11:33.493" v="1414" actId="20577"/>
          <ac:spMkLst>
            <pc:docMk/>
            <pc:sldMk cId="1458183548" sldId="294"/>
            <ac:spMk id="30" creationId="{95B00749-8B47-0713-D67A-ECC994A1189A}"/>
          </ac:spMkLst>
        </pc:spChg>
        <pc:spChg chg="mod">
          <ac:chgData name="Paolo Cremonesi" userId="51c5a61cfce953da" providerId="LiveId" clId="{8E1C6568-E8BD-4A01-A231-72BBEA8923C1}" dt="2023-10-03T14:54:21.235" v="1219" actId="113"/>
          <ac:spMkLst>
            <pc:docMk/>
            <pc:sldMk cId="1458183548" sldId="294"/>
            <ac:spMk id="34" creationId="{95ABA27C-8453-AA2F-F83F-23FFD7512534}"/>
          </ac:spMkLst>
        </pc:spChg>
        <pc:spChg chg="mod">
          <ac:chgData name="Paolo Cremonesi" userId="51c5a61cfce953da" providerId="LiveId" clId="{8E1C6568-E8BD-4A01-A231-72BBEA8923C1}" dt="2023-10-03T14:54:21.235" v="1219" actId="113"/>
          <ac:spMkLst>
            <pc:docMk/>
            <pc:sldMk cId="1458183548" sldId="294"/>
            <ac:spMk id="35" creationId="{D78DE2FD-7C98-4CC0-AA40-43527EE7B0AA}"/>
          </ac:spMkLst>
        </pc:spChg>
        <pc:spChg chg="mod">
          <ac:chgData name="Paolo Cremonesi" userId="51c5a61cfce953da" providerId="LiveId" clId="{8E1C6568-E8BD-4A01-A231-72BBEA8923C1}" dt="2023-10-03T14:54:21.235" v="1219" actId="113"/>
          <ac:spMkLst>
            <pc:docMk/>
            <pc:sldMk cId="1458183548" sldId="294"/>
            <ac:spMk id="36" creationId="{4371AD9B-07EF-9146-0BF6-B5831BF686B8}"/>
          </ac:spMkLst>
        </pc:spChg>
        <pc:spChg chg="mod">
          <ac:chgData name="Paolo Cremonesi" userId="51c5a61cfce953da" providerId="LiveId" clId="{8E1C6568-E8BD-4A01-A231-72BBEA8923C1}" dt="2023-10-03T14:54:21.235" v="1219" actId="113"/>
          <ac:spMkLst>
            <pc:docMk/>
            <pc:sldMk cId="1458183548" sldId="294"/>
            <ac:spMk id="37" creationId="{E3DF15D2-0896-3CF7-3F68-9841921B3348}"/>
          </ac:spMkLst>
        </pc:spChg>
        <pc:spChg chg="mod">
          <ac:chgData name="Paolo Cremonesi" userId="51c5a61cfce953da" providerId="LiveId" clId="{8E1C6568-E8BD-4A01-A231-72BBEA8923C1}" dt="2023-10-03T14:54:21.235" v="1219" actId="113"/>
          <ac:spMkLst>
            <pc:docMk/>
            <pc:sldMk cId="1458183548" sldId="294"/>
            <ac:spMk id="38" creationId="{63752B1E-AC28-50E0-4AC1-1C6B0A709200}"/>
          </ac:spMkLst>
        </pc:spChg>
        <pc:spChg chg="mod">
          <ac:chgData name="Paolo Cremonesi" userId="51c5a61cfce953da" providerId="LiveId" clId="{8E1C6568-E8BD-4A01-A231-72BBEA8923C1}" dt="2023-10-03T14:54:21.235" v="1219" actId="113"/>
          <ac:spMkLst>
            <pc:docMk/>
            <pc:sldMk cId="1458183548" sldId="294"/>
            <ac:spMk id="39" creationId="{B6732FF6-7F55-AEEF-C88A-AF0ACF0DEEE0}"/>
          </ac:spMkLst>
        </pc:spChg>
        <pc:spChg chg="mod">
          <ac:chgData name="Paolo Cremonesi" userId="51c5a61cfce953da" providerId="LiveId" clId="{8E1C6568-E8BD-4A01-A231-72BBEA8923C1}" dt="2023-10-03T14:54:21.235" v="1219" actId="113"/>
          <ac:spMkLst>
            <pc:docMk/>
            <pc:sldMk cId="1458183548" sldId="294"/>
            <ac:spMk id="40" creationId="{5689A763-E77E-1F95-62B2-F692270632B9}"/>
          </ac:spMkLst>
        </pc:spChg>
        <pc:spChg chg="mod">
          <ac:chgData name="Paolo Cremonesi" userId="51c5a61cfce953da" providerId="LiveId" clId="{8E1C6568-E8BD-4A01-A231-72BBEA8923C1}" dt="2023-10-03T14:54:21.235" v="1219" actId="113"/>
          <ac:spMkLst>
            <pc:docMk/>
            <pc:sldMk cId="1458183548" sldId="294"/>
            <ac:spMk id="41" creationId="{5EC3C042-C35F-722F-C359-ABDCA8CC08B1}"/>
          </ac:spMkLst>
        </pc:spChg>
        <pc:spChg chg="mod">
          <ac:chgData name="Paolo Cremonesi" userId="51c5a61cfce953da" providerId="LiveId" clId="{8E1C6568-E8BD-4A01-A231-72BBEA8923C1}" dt="2023-10-03T14:54:21.235" v="1219" actId="113"/>
          <ac:spMkLst>
            <pc:docMk/>
            <pc:sldMk cId="1458183548" sldId="294"/>
            <ac:spMk id="42" creationId="{B38B1362-9745-0C84-AB1B-1A7C80F1BD24}"/>
          </ac:spMkLst>
        </pc:spChg>
        <pc:spChg chg="mod">
          <ac:chgData name="Paolo Cremonesi" userId="51c5a61cfce953da" providerId="LiveId" clId="{8E1C6568-E8BD-4A01-A231-72BBEA8923C1}" dt="2023-10-03T14:54:21.235" v="1219" actId="113"/>
          <ac:spMkLst>
            <pc:docMk/>
            <pc:sldMk cId="1458183548" sldId="294"/>
            <ac:spMk id="43" creationId="{88A1AE91-446D-4E22-4C9A-A4EDEF1637E8}"/>
          </ac:spMkLst>
        </pc:spChg>
        <pc:spChg chg="mod">
          <ac:chgData name="Paolo Cremonesi" userId="51c5a61cfce953da" providerId="LiveId" clId="{8E1C6568-E8BD-4A01-A231-72BBEA8923C1}" dt="2023-10-03T14:54:21.235" v="1219" actId="113"/>
          <ac:spMkLst>
            <pc:docMk/>
            <pc:sldMk cId="1458183548" sldId="294"/>
            <ac:spMk id="44" creationId="{3D7E95B5-05DE-95FF-9968-B382EA9B7653}"/>
          </ac:spMkLst>
        </pc:spChg>
        <pc:spChg chg="mod">
          <ac:chgData name="Paolo Cremonesi" userId="51c5a61cfce953da" providerId="LiveId" clId="{8E1C6568-E8BD-4A01-A231-72BBEA8923C1}" dt="2023-10-03T14:54:21.235" v="1219" actId="113"/>
          <ac:spMkLst>
            <pc:docMk/>
            <pc:sldMk cId="1458183548" sldId="294"/>
            <ac:spMk id="45" creationId="{48F1809D-670E-7CCB-945F-BD83F35F70CC}"/>
          </ac:spMkLst>
        </pc:spChg>
        <pc:spChg chg="mod">
          <ac:chgData name="Paolo Cremonesi" userId="51c5a61cfce953da" providerId="LiveId" clId="{8E1C6568-E8BD-4A01-A231-72BBEA8923C1}" dt="2023-10-03T14:54:21.235" v="1219" actId="113"/>
          <ac:spMkLst>
            <pc:docMk/>
            <pc:sldMk cId="1458183548" sldId="294"/>
            <ac:spMk id="47" creationId="{1833F767-3035-B1D7-8F17-BC6E2B993E0A}"/>
          </ac:spMkLst>
        </pc:spChg>
        <pc:spChg chg="mod">
          <ac:chgData name="Paolo Cremonesi" userId="51c5a61cfce953da" providerId="LiveId" clId="{8E1C6568-E8BD-4A01-A231-72BBEA8923C1}" dt="2023-10-03T14:54:21.235" v="1219" actId="113"/>
          <ac:spMkLst>
            <pc:docMk/>
            <pc:sldMk cId="1458183548" sldId="294"/>
            <ac:spMk id="48" creationId="{5C10DF65-BB63-8D9A-89F6-920FA1DD6AEB}"/>
          </ac:spMkLst>
        </pc:spChg>
        <pc:spChg chg="mod">
          <ac:chgData name="Paolo Cremonesi" userId="51c5a61cfce953da" providerId="LiveId" clId="{8E1C6568-E8BD-4A01-A231-72BBEA8923C1}" dt="2023-10-03T14:54:21.235" v="1219" actId="113"/>
          <ac:spMkLst>
            <pc:docMk/>
            <pc:sldMk cId="1458183548" sldId="294"/>
            <ac:spMk id="49" creationId="{FA7A0C95-42E8-8867-1D6E-8319BB098AE7}"/>
          </ac:spMkLst>
        </pc:spChg>
        <pc:spChg chg="mod">
          <ac:chgData name="Paolo Cremonesi" userId="51c5a61cfce953da" providerId="LiveId" clId="{8E1C6568-E8BD-4A01-A231-72BBEA8923C1}" dt="2023-10-03T14:54:21.235" v="1219" actId="113"/>
          <ac:spMkLst>
            <pc:docMk/>
            <pc:sldMk cId="1458183548" sldId="294"/>
            <ac:spMk id="50" creationId="{BE0A81FA-B245-AB24-8EA8-090E498A3BD9}"/>
          </ac:spMkLst>
        </pc:spChg>
        <pc:inkChg chg="add">
          <ac:chgData name="Paolo Cremonesi" userId="51c5a61cfce953da" providerId="LiveId" clId="{8E1C6568-E8BD-4A01-A231-72BBEA8923C1}" dt="2023-10-03T07:59:44.807" v="873"/>
          <ac:inkMkLst>
            <pc:docMk/>
            <pc:sldMk cId="1458183548" sldId="294"/>
            <ac:inkMk id="3" creationId="{3B0755F0-1FAA-9756-08C8-615F0F27C089}"/>
          </ac:inkMkLst>
        </pc:ink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3633114543" sldId="297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633114543" sldId="297"/>
            <ac:spMk id="4" creationId="{7E74BF90-4F9C-E8B4-209C-A4B2F609C7E7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633114543" sldId="297"/>
            <ac:spMk id="5" creationId="{49B498DC-62B1-EDBE-454D-EE9039DE6ABB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633114543" sldId="297"/>
            <ac:spMk id="7" creationId="{957EBDFB-59F8-B97F-A69E-A5670A8D3CFD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1342192325" sldId="298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342192325" sldId="298"/>
            <ac:spMk id="4" creationId="{7E74BF90-4F9C-E8B4-209C-A4B2F609C7E7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342192325" sldId="298"/>
            <ac:spMk id="5" creationId="{49B498DC-62B1-EDBE-454D-EE9039DE6ABB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342192325" sldId="298"/>
            <ac:spMk id="13" creationId="{E6E8F978-FF76-7A36-64C2-B4AFF88897CF}"/>
          </ac:spMkLst>
        </pc:spChg>
      </pc:sldChg>
      <pc:sldChg chg="addSp delSp modSp mod modShow">
        <pc:chgData name="Paolo Cremonesi" userId="51c5a61cfce953da" providerId="LiveId" clId="{8E1C6568-E8BD-4A01-A231-72BBEA8923C1}" dt="2023-10-03T17:07:34.584" v="1402" actId="729"/>
        <pc:sldMkLst>
          <pc:docMk/>
          <pc:sldMk cId="3978693633" sldId="299"/>
        </pc:sldMkLst>
        <pc:spChg chg="mod">
          <ac:chgData name="Paolo Cremonesi" userId="51c5a61cfce953da" providerId="LiveId" clId="{8E1C6568-E8BD-4A01-A231-72BBEA8923C1}" dt="2023-10-03T17:04:48.039" v="1399" actId="15"/>
          <ac:spMkLst>
            <pc:docMk/>
            <pc:sldMk cId="3978693633" sldId="299"/>
            <ac:spMk id="3" creationId="{CE9E3223-0E56-3462-CFE6-8FF9E711FA83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978693633" sldId="299"/>
            <ac:spMk id="4" creationId="{C2FC3B74-114D-F3D7-1521-A24E74C5ED55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978693633" sldId="299"/>
            <ac:spMk id="5" creationId="{BD03987B-E082-35F6-0F43-AC6E5477CE46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978693633" sldId="299"/>
            <ac:spMk id="7" creationId="{492B6F55-4913-73EB-42BF-BC720183C6E1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4171705233" sldId="300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4171705233" sldId="300"/>
            <ac:spMk id="4" creationId="{C2FC3B74-114D-F3D7-1521-A24E74C5ED55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4171705233" sldId="300"/>
            <ac:spMk id="5" creationId="{BD03987B-E082-35F6-0F43-AC6E5477CE46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4171705233" sldId="300"/>
            <ac:spMk id="7" creationId="{EB5FB60F-FFD7-9453-8B5D-DBC74C956CAC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2620612065" sldId="301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620612065" sldId="301"/>
            <ac:spMk id="4" creationId="{C2FC3B74-114D-F3D7-1521-A24E74C5ED55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620612065" sldId="301"/>
            <ac:spMk id="5" creationId="{BD03987B-E082-35F6-0F43-AC6E5477CE46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2620612065" sldId="301"/>
            <ac:spMk id="7" creationId="{9A315F02-8C84-7DB4-E489-B6CABA4770A4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2209160042" sldId="302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209160042" sldId="302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209160042" sldId="302"/>
            <ac:spMk id="5" creationId="{895E522E-FB73-73C5-0A53-AC2E55FC159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2209160042" sldId="302"/>
            <ac:spMk id="7" creationId="{19D82855-79B9-6D83-BC02-A103A63C92D1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1648311109" sldId="303"/>
        </pc:sldMkLst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648311109" sldId="303"/>
            <ac:spMk id="3" creationId="{CFE47EA8-53FF-7E67-C97A-1922D44974C2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648311109" sldId="303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648311109" sldId="303"/>
            <ac:spMk id="5" creationId="{895E522E-FB73-73C5-0A53-AC2E55FC159A}"/>
          </ac:spMkLst>
        </pc:spChg>
      </pc:sldChg>
      <pc:sldChg chg="addSp delSp modSp mod modShow">
        <pc:chgData name="Paolo Cremonesi" userId="51c5a61cfce953da" providerId="LiveId" clId="{8E1C6568-E8BD-4A01-A231-72BBEA8923C1}" dt="2023-10-09T22:07:22.511" v="2170" actId="113"/>
        <pc:sldMkLst>
          <pc:docMk/>
          <pc:sldMk cId="76073983" sldId="304"/>
        </pc:sldMkLst>
        <pc:spChg chg="mod">
          <ac:chgData name="Paolo Cremonesi" userId="51c5a61cfce953da" providerId="LiveId" clId="{8E1C6568-E8BD-4A01-A231-72BBEA8923C1}" dt="2023-10-09T21:12:25.604" v="1449" actId="20577"/>
          <ac:spMkLst>
            <pc:docMk/>
            <pc:sldMk cId="76073983" sldId="304"/>
            <ac:spMk id="2" creationId="{DC4B2F0C-E950-5CDE-18B1-9D529492B0A0}"/>
          </ac:spMkLst>
        </pc:spChg>
        <pc:spChg chg="mod">
          <ac:chgData name="Paolo Cremonesi" userId="51c5a61cfce953da" providerId="LiveId" clId="{8E1C6568-E8BD-4A01-A231-72BBEA8923C1}" dt="2023-10-09T22:07:22.511" v="2170" actId="113"/>
          <ac:spMkLst>
            <pc:docMk/>
            <pc:sldMk cId="76073983" sldId="304"/>
            <ac:spMk id="3" creationId="{A5A3821C-26D5-9FA4-60F3-991149238372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76073983" sldId="304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76073983" sldId="304"/>
            <ac:spMk id="5" creationId="{895E522E-FB73-73C5-0A53-AC2E55FC159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76073983" sldId="304"/>
            <ac:spMk id="7" creationId="{BEE07689-83AD-B2BD-5780-ED0E2181D64E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627014293" sldId="308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627014293" sldId="308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627014293" sldId="308"/>
            <ac:spMk id="5" creationId="{895E522E-FB73-73C5-0A53-AC2E55FC159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627014293" sldId="308"/>
            <ac:spMk id="33" creationId="{1B676FE8-AD69-3E4A-D56B-34DF643B9C39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3401462016" sldId="309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401462016" sldId="309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401462016" sldId="309"/>
            <ac:spMk id="5" creationId="{895E522E-FB73-73C5-0A53-AC2E55FC159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401462016" sldId="309"/>
            <ac:spMk id="11" creationId="{B910489A-9402-9534-EB0E-1E143612F795}"/>
          </ac:spMkLst>
        </pc:spChg>
      </pc:sldChg>
      <pc:sldChg chg="addSp delSp modSp mod modShow">
        <pc:chgData name="Paolo Cremonesi" userId="51c5a61cfce953da" providerId="LiveId" clId="{8E1C6568-E8BD-4A01-A231-72BBEA8923C1}" dt="2023-10-03T17:15:43.348" v="1447" actId="20577"/>
        <pc:sldMkLst>
          <pc:docMk/>
          <pc:sldMk cId="1855402828" sldId="310"/>
        </pc:sldMkLst>
        <pc:spChg chg="mod">
          <ac:chgData name="Paolo Cremonesi" userId="51c5a61cfce953da" providerId="LiveId" clId="{8E1C6568-E8BD-4A01-A231-72BBEA8923C1}" dt="2023-10-03T17:15:43.348" v="1447" actId="20577"/>
          <ac:spMkLst>
            <pc:docMk/>
            <pc:sldMk cId="1855402828" sldId="310"/>
            <ac:spMk id="3" creationId="{A5A3821C-26D5-9FA4-60F3-991149238372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855402828" sldId="310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855402828" sldId="310"/>
            <ac:spMk id="5" creationId="{895E522E-FB73-73C5-0A53-AC2E55FC159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855402828" sldId="310"/>
            <ac:spMk id="7" creationId="{DE95BDC6-8312-49DB-FC12-EDAD9C7C2005}"/>
          </ac:spMkLst>
        </pc:spChg>
      </pc:sldChg>
      <pc:sldChg chg="addSp delSp modSp mod modShow">
        <pc:chgData name="Paolo Cremonesi" userId="51c5a61cfce953da" providerId="LiveId" clId="{8E1C6568-E8BD-4A01-A231-72BBEA8923C1}" dt="2023-10-03T17:16:02.884" v="1448" actId="113"/>
        <pc:sldMkLst>
          <pc:docMk/>
          <pc:sldMk cId="1038122984" sldId="311"/>
        </pc:sldMkLst>
        <pc:spChg chg="mod">
          <ac:chgData name="Paolo Cremonesi" userId="51c5a61cfce953da" providerId="LiveId" clId="{8E1C6568-E8BD-4A01-A231-72BBEA8923C1}" dt="2023-10-03T17:16:02.884" v="1448" actId="113"/>
          <ac:spMkLst>
            <pc:docMk/>
            <pc:sldMk cId="1038122984" sldId="311"/>
            <ac:spMk id="3" creationId="{A5A3821C-26D5-9FA4-60F3-991149238372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038122984" sldId="311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038122984" sldId="311"/>
            <ac:spMk id="5" creationId="{895E522E-FB73-73C5-0A53-AC2E55FC159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038122984" sldId="311"/>
            <ac:spMk id="7" creationId="{332B6E81-E057-EB99-9BD8-15A120DFFD09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4086507561" sldId="312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4086507561" sldId="312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4086507561" sldId="312"/>
            <ac:spMk id="5" creationId="{895E522E-FB73-73C5-0A53-AC2E55FC159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4086507561" sldId="312"/>
            <ac:spMk id="7" creationId="{AAE49DC9-792D-CD16-3ED7-412481FD85E7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3897246833" sldId="314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897246833" sldId="314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897246833" sldId="314"/>
            <ac:spMk id="5" creationId="{895E522E-FB73-73C5-0A53-AC2E55FC159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897246833" sldId="314"/>
            <ac:spMk id="32" creationId="{D3943D51-4AD9-612B-B314-47FFC61AC673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4077455239" sldId="315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4077455239" sldId="315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4077455239" sldId="315"/>
            <ac:spMk id="5" creationId="{895E522E-FB73-73C5-0A53-AC2E55FC159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4077455239" sldId="315"/>
            <ac:spMk id="7" creationId="{F02512C7-5010-E11F-BBAC-DCD60499B8C7}"/>
          </ac:spMkLst>
        </pc:spChg>
      </pc:sldChg>
      <pc:sldChg chg="addSp delSp modSp mod modShow">
        <pc:chgData name="Paolo Cremonesi" userId="51c5a61cfce953da" providerId="LiveId" clId="{8E1C6568-E8BD-4A01-A231-72BBEA8923C1}" dt="2023-10-17T07:28:23.564" v="3103" actId="1076"/>
        <pc:sldMkLst>
          <pc:docMk/>
          <pc:sldMk cId="3375932101" sldId="316"/>
        </pc:sldMkLst>
        <pc:spChg chg="mod">
          <ac:chgData name="Paolo Cremonesi" userId="51c5a61cfce953da" providerId="LiveId" clId="{8E1C6568-E8BD-4A01-A231-72BBEA8923C1}" dt="2023-10-09T21:12:31.790" v="1451" actId="20577"/>
          <ac:spMkLst>
            <pc:docMk/>
            <pc:sldMk cId="3375932101" sldId="316"/>
            <ac:spMk id="2" creationId="{DC4B2F0C-E950-5CDE-18B1-9D529492B0A0}"/>
          </ac:spMkLst>
        </pc:spChg>
        <pc:spChg chg="mod">
          <ac:chgData name="Paolo Cremonesi" userId="51c5a61cfce953da" providerId="LiveId" clId="{8E1C6568-E8BD-4A01-A231-72BBEA8923C1}" dt="2023-10-17T07:26:58.431" v="3058" actId="20577"/>
          <ac:spMkLst>
            <pc:docMk/>
            <pc:sldMk cId="3375932101" sldId="316"/>
            <ac:spMk id="3" creationId="{A5A3821C-26D5-9FA4-60F3-991149238372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375932101" sldId="316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375932101" sldId="316"/>
            <ac:spMk id="5" creationId="{895E522E-FB73-73C5-0A53-AC2E55FC159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375932101" sldId="316"/>
            <ac:spMk id="7" creationId="{3A779024-822F-660D-E955-F03413E27793}"/>
          </ac:spMkLst>
        </pc:spChg>
        <pc:spChg chg="add mod">
          <ac:chgData name="Paolo Cremonesi" userId="51c5a61cfce953da" providerId="LiveId" clId="{8E1C6568-E8BD-4A01-A231-72BBEA8923C1}" dt="2023-10-17T07:28:23.564" v="3103" actId="1076"/>
          <ac:spMkLst>
            <pc:docMk/>
            <pc:sldMk cId="3375932101" sldId="316"/>
            <ac:spMk id="9" creationId="{D3221FAF-CC9A-BE3D-3A92-E9C5ECE002ED}"/>
          </ac:spMkLst>
        </pc:spChg>
        <pc:inkChg chg="add mod">
          <ac:chgData name="Paolo Cremonesi" userId="51c5a61cfce953da" providerId="LiveId" clId="{8E1C6568-E8BD-4A01-A231-72BBEA8923C1}" dt="2023-10-17T07:28:03.770" v="3098" actId="14100"/>
          <ac:inkMkLst>
            <pc:docMk/>
            <pc:sldMk cId="3375932101" sldId="316"/>
            <ac:inkMk id="6" creationId="{644676CE-E056-6558-354C-6392ECE8A804}"/>
          </ac:inkMkLst>
        </pc:inkChg>
        <pc:inkChg chg="add mod">
          <ac:chgData name="Paolo Cremonesi" userId="51c5a61cfce953da" providerId="LiveId" clId="{8E1C6568-E8BD-4A01-A231-72BBEA8923C1}" dt="2023-10-17T07:28:19.555" v="3102" actId="1076"/>
          <ac:inkMkLst>
            <pc:docMk/>
            <pc:sldMk cId="3375932101" sldId="316"/>
            <ac:inkMk id="7" creationId="{53940694-75FC-5411-70A4-D9B5D2F52222}"/>
          </ac:inkMkLst>
        </pc:inkChg>
      </pc:sldChg>
      <pc:sldChg chg="addSp delSp modSp mod modShow">
        <pc:chgData name="Paolo Cremonesi" userId="51c5a61cfce953da" providerId="LiveId" clId="{8E1C6568-E8BD-4A01-A231-72BBEA8923C1}" dt="2023-10-09T21:12:39.483" v="1454" actId="20577"/>
        <pc:sldMkLst>
          <pc:docMk/>
          <pc:sldMk cId="664316261" sldId="323"/>
        </pc:sldMkLst>
        <pc:spChg chg="mod">
          <ac:chgData name="Paolo Cremonesi" userId="51c5a61cfce953da" providerId="LiveId" clId="{8E1C6568-E8BD-4A01-A231-72BBEA8923C1}" dt="2023-10-09T21:12:39.483" v="1454" actId="20577"/>
          <ac:spMkLst>
            <pc:docMk/>
            <pc:sldMk cId="664316261" sldId="323"/>
            <ac:spMk id="2" creationId="{DC4B2F0C-E950-5CDE-18B1-9D529492B0A0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664316261" sldId="323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664316261" sldId="323"/>
            <ac:spMk id="5" creationId="{895E522E-FB73-73C5-0A53-AC2E55FC159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664316261" sldId="323"/>
            <ac:spMk id="7" creationId="{823A9E31-F3E1-06A2-1984-9A459EBE6FB8}"/>
          </ac:spMkLst>
        </pc:spChg>
      </pc:sldChg>
      <pc:sldChg chg="addSp delSp modSp mod modShow">
        <pc:chgData name="Paolo Cremonesi" userId="51c5a61cfce953da" providerId="LiveId" clId="{8E1C6568-E8BD-4A01-A231-72BBEA8923C1}" dt="2023-10-09T21:12:49.689" v="1457" actId="20577"/>
        <pc:sldMkLst>
          <pc:docMk/>
          <pc:sldMk cId="3399465864" sldId="325"/>
        </pc:sldMkLst>
        <pc:spChg chg="mod">
          <ac:chgData name="Paolo Cremonesi" userId="51c5a61cfce953da" providerId="LiveId" clId="{8E1C6568-E8BD-4A01-A231-72BBEA8923C1}" dt="2023-10-09T21:12:49.689" v="1457" actId="20577"/>
          <ac:spMkLst>
            <pc:docMk/>
            <pc:sldMk cId="3399465864" sldId="325"/>
            <ac:spMk id="2" creationId="{DC4B2F0C-E950-5CDE-18B1-9D529492B0A0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399465864" sldId="325"/>
            <ac:spMk id="3" creationId="{A38FC8A5-B0F4-03AD-FFD4-9AE82260EB3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399465864" sldId="325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399465864" sldId="325"/>
            <ac:spMk id="5" creationId="{895E522E-FB73-73C5-0A53-AC2E55FC159A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985570717" sldId="326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985570717" sldId="326"/>
            <ac:spMk id="4" creationId="{8FCE4DAC-5D7C-F33F-8091-CFF08A671043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985570717" sldId="326"/>
            <ac:spMk id="5" creationId="{2B2597FD-C63E-B1EC-CD21-33CC3A63B4BB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985570717" sldId="326"/>
            <ac:spMk id="7" creationId="{36E4E272-1B1A-033C-7F1B-48D2E1F5107F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4124967685" sldId="327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4124967685" sldId="327"/>
            <ac:spMk id="4" creationId="{A03C6607-79C2-6AD8-7FB0-9333D9DD29EB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4124967685" sldId="327"/>
            <ac:spMk id="5" creationId="{FCD53A1C-D56B-380C-85FD-D654202C5693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4124967685" sldId="327"/>
            <ac:spMk id="7" creationId="{B9FAE2AA-43DD-96A0-A263-258D8CEE1671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2098566284" sldId="328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098566284" sldId="328"/>
            <ac:spMk id="4" creationId="{A03C6607-79C2-6AD8-7FB0-9333D9DD29EB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098566284" sldId="328"/>
            <ac:spMk id="5" creationId="{FCD53A1C-D56B-380C-85FD-D654202C5693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2098566284" sldId="328"/>
            <ac:spMk id="7" creationId="{53FF9355-5D5C-C691-6B68-DCA77858D641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4083554739" sldId="329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4083554739" sldId="329"/>
            <ac:spMk id="4" creationId="{99CE5036-FF9D-308E-FD60-90B28C447D08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4083554739" sldId="329"/>
            <ac:spMk id="5" creationId="{B2C25003-E9B5-8129-26D1-4079BD51EFBB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4083554739" sldId="329"/>
            <ac:spMk id="9" creationId="{66D7BF54-14D1-EB6F-A0D2-44A638B18D37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2928234906" sldId="330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928234906" sldId="330"/>
            <ac:spMk id="4" creationId="{23598938-BE84-5D9A-D15C-028779BB37B4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928234906" sldId="330"/>
            <ac:spMk id="5" creationId="{4F1FCDB9-7846-AB0E-0D7E-B1F0BB194F15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2928234906" sldId="330"/>
            <ac:spMk id="7" creationId="{69724D57-432D-11BF-B8D0-11A7D74E83D1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3331282353" sldId="332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331282353" sldId="332"/>
            <ac:spMk id="4" creationId="{B5A5E40D-E34D-4F6D-264B-C1ABB7ACCF94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331282353" sldId="332"/>
            <ac:spMk id="5" creationId="{1BE2A6CC-B8DA-37F4-D4B6-F69572485879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331282353" sldId="332"/>
            <ac:spMk id="7" creationId="{BF77B815-7B0E-EBC5-F8D6-0D798B6A958D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2622821755" sldId="333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622821755" sldId="333"/>
            <ac:spMk id="4" creationId="{F7DF4564-9FC7-41B4-D02A-401D154F7E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622821755" sldId="333"/>
            <ac:spMk id="5" creationId="{47B745D6-0A33-E4AC-3B6D-A86FCB221794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2622821755" sldId="333"/>
            <ac:spMk id="8" creationId="{43341247-5B33-A0F2-AF61-4528C994E68B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2961122095" sldId="334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961122095" sldId="334"/>
            <ac:spMk id="4" creationId="{F7DF4564-9FC7-41B4-D02A-401D154F7E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961122095" sldId="334"/>
            <ac:spMk id="5" creationId="{47B745D6-0A33-E4AC-3B6D-A86FCB221794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2961122095" sldId="334"/>
            <ac:spMk id="7" creationId="{8386B68B-F741-0CF4-D84D-0196C2B03EA4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4203807142" sldId="335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4203807142" sldId="335"/>
            <ac:spMk id="4" creationId="{C8E714F6-41F8-28F4-0525-E6E01396297D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4203807142" sldId="335"/>
            <ac:spMk id="5" creationId="{7D2CE56F-602F-CFE3-5FBB-DCEBD60DAFCD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4203807142" sldId="335"/>
            <ac:spMk id="7" creationId="{47314E2E-242C-9430-AAF9-FFC63D29EDE7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3872534463" sldId="336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872534463" sldId="336"/>
            <ac:spMk id="4" creationId="{C8E714F6-41F8-28F4-0525-E6E01396297D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872534463" sldId="336"/>
            <ac:spMk id="5" creationId="{7D2CE56F-602F-CFE3-5FBB-DCEBD60DAFCD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872534463" sldId="336"/>
            <ac:spMk id="8" creationId="{93E061F3-8912-320D-2383-43A794229645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763199591" sldId="338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763199591" sldId="338"/>
            <ac:spMk id="4" creationId="{8FCE4DAC-5D7C-F33F-8091-CFF08A671043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763199591" sldId="338"/>
            <ac:spMk id="5" creationId="{2B2597FD-C63E-B1EC-CD21-33CC3A63B4BB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763199591" sldId="338"/>
            <ac:spMk id="7" creationId="{37760F8A-2FAF-4F69-8EA2-A0A579404ADB}"/>
          </ac:spMkLst>
        </pc:spChg>
      </pc:sldChg>
      <pc:sldChg chg="addSp delSp modSp mod modShow">
        <pc:chgData name="Paolo Cremonesi" userId="51c5a61cfce953da" providerId="LiveId" clId="{8E1C6568-E8BD-4A01-A231-72BBEA8923C1}" dt="2023-10-16T23:05:16.693" v="2398" actId="20577"/>
        <pc:sldMkLst>
          <pc:docMk/>
          <pc:sldMk cId="3605545975" sldId="339"/>
        </pc:sldMkLst>
        <pc:spChg chg="mod">
          <ac:chgData name="Paolo Cremonesi" userId="51c5a61cfce953da" providerId="LiveId" clId="{8E1C6568-E8BD-4A01-A231-72BBEA8923C1}" dt="2023-10-16T23:05:16.693" v="2398" actId="20577"/>
          <ac:spMkLst>
            <pc:docMk/>
            <pc:sldMk cId="3605545975" sldId="339"/>
            <ac:spMk id="2" creationId="{DC4B2F0C-E950-5CDE-18B1-9D529492B0A0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605545975" sldId="339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605545975" sldId="339"/>
            <ac:spMk id="5" creationId="{895E522E-FB73-73C5-0A53-AC2E55FC159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605545975" sldId="339"/>
            <ac:spMk id="7" creationId="{741FD7B9-C648-27CE-8A63-EAC8355A44E4}"/>
          </ac:spMkLst>
        </pc:spChg>
        <pc:spChg chg="mod">
          <ac:chgData name="Paolo Cremonesi" userId="51c5a61cfce953da" providerId="LiveId" clId="{8E1C6568-E8BD-4A01-A231-72BBEA8923C1}" dt="2023-10-10T07:11:21.493" v="2396" actId="20577"/>
          <ac:spMkLst>
            <pc:docMk/>
            <pc:sldMk cId="3605545975" sldId="339"/>
            <ac:spMk id="64" creationId="{4994FD58-A501-71FC-827B-BDF79172D57C}"/>
          </ac:spMkLst>
        </pc:spChg>
        <pc:spChg chg="mod">
          <ac:chgData name="Paolo Cremonesi" userId="51c5a61cfce953da" providerId="LiveId" clId="{8E1C6568-E8BD-4A01-A231-72BBEA8923C1}" dt="2023-10-10T07:11:21.493" v="2396" actId="20577"/>
          <ac:spMkLst>
            <pc:docMk/>
            <pc:sldMk cId="3605545975" sldId="339"/>
            <ac:spMk id="65" creationId="{99DF5BFB-03EB-A16E-C121-5B8766D4DC86}"/>
          </ac:spMkLst>
        </pc:spChg>
        <pc:spChg chg="mod">
          <ac:chgData name="Paolo Cremonesi" userId="51c5a61cfce953da" providerId="LiveId" clId="{8E1C6568-E8BD-4A01-A231-72BBEA8923C1}" dt="2023-10-10T07:11:21.493" v="2396" actId="20577"/>
          <ac:spMkLst>
            <pc:docMk/>
            <pc:sldMk cId="3605545975" sldId="339"/>
            <ac:spMk id="67" creationId="{24D33145-AC1D-6842-6986-5450308916AE}"/>
          </ac:spMkLst>
        </pc:spChg>
        <pc:spChg chg="mod">
          <ac:chgData name="Paolo Cremonesi" userId="51c5a61cfce953da" providerId="LiveId" clId="{8E1C6568-E8BD-4A01-A231-72BBEA8923C1}" dt="2023-10-10T07:11:21.493" v="2396" actId="20577"/>
          <ac:spMkLst>
            <pc:docMk/>
            <pc:sldMk cId="3605545975" sldId="339"/>
            <ac:spMk id="68" creationId="{8F64071F-0D06-E0CE-CCB8-8A2E13E11130}"/>
          </ac:spMkLst>
        </pc:spChg>
        <pc:spChg chg="mod">
          <ac:chgData name="Paolo Cremonesi" userId="51c5a61cfce953da" providerId="LiveId" clId="{8E1C6568-E8BD-4A01-A231-72BBEA8923C1}" dt="2023-10-10T07:11:21.493" v="2396" actId="20577"/>
          <ac:spMkLst>
            <pc:docMk/>
            <pc:sldMk cId="3605545975" sldId="339"/>
            <ac:spMk id="70" creationId="{42110A85-67AC-247A-F1A7-E6CB4D3E72C6}"/>
          </ac:spMkLst>
        </pc:spChg>
        <pc:spChg chg="mod">
          <ac:chgData name="Paolo Cremonesi" userId="51c5a61cfce953da" providerId="LiveId" clId="{8E1C6568-E8BD-4A01-A231-72BBEA8923C1}" dt="2023-10-10T07:11:21.493" v="2396" actId="20577"/>
          <ac:spMkLst>
            <pc:docMk/>
            <pc:sldMk cId="3605545975" sldId="339"/>
            <ac:spMk id="71" creationId="{EBBEB0FD-9605-35F6-B591-7BE792076D7F}"/>
          </ac:spMkLst>
        </pc:spChg>
        <pc:spChg chg="mod">
          <ac:chgData name="Paolo Cremonesi" userId="51c5a61cfce953da" providerId="LiveId" clId="{8E1C6568-E8BD-4A01-A231-72BBEA8923C1}" dt="2023-10-10T07:11:21.493" v="2396" actId="20577"/>
          <ac:spMkLst>
            <pc:docMk/>
            <pc:sldMk cId="3605545975" sldId="339"/>
            <ac:spMk id="72" creationId="{1AB8CF7A-FC0A-95E5-8995-DB9F60E02A38}"/>
          </ac:spMkLst>
        </pc:spChg>
        <pc:grpChg chg="mod">
          <ac:chgData name="Paolo Cremonesi" userId="51c5a61cfce953da" providerId="LiveId" clId="{8E1C6568-E8BD-4A01-A231-72BBEA8923C1}" dt="2023-10-10T07:11:21.493" v="2396" actId="20577"/>
          <ac:grpSpMkLst>
            <pc:docMk/>
            <pc:sldMk cId="3605545975" sldId="339"/>
            <ac:grpSpMk id="62" creationId="{B0EE3266-CF6F-40EA-A7EB-6C99FA70451C}"/>
          </ac:grpSpMkLst>
        </pc:grpChg>
        <pc:cxnChg chg="mod">
          <ac:chgData name="Paolo Cremonesi" userId="51c5a61cfce953da" providerId="LiveId" clId="{8E1C6568-E8BD-4A01-A231-72BBEA8923C1}" dt="2023-10-10T07:11:21.493" v="2396" actId="20577"/>
          <ac:cxnSpMkLst>
            <pc:docMk/>
            <pc:sldMk cId="3605545975" sldId="339"/>
            <ac:cxnSpMk id="63" creationId="{F526B97A-2709-CADA-C8F8-45313C19CB42}"/>
          </ac:cxnSpMkLst>
        </pc:cxnChg>
        <pc:cxnChg chg="mod">
          <ac:chgData name="Paolo Cremonesi" userId="51c5a61cfce953da" providerId="LiveId" clId="{8E1C6568-E8BD-4A01-A231-72BBEA8923C1}" dt="2023-10-10T07:11:21.493" v="2396" actId="20577"/>
          <ac:cxnSpMkLst>
            <pc:docMk/>
            <pc:sldMk cId="3605545975" sldId="339"/>
            <ac:cxnSpMk id="66" creationId="{E46FD765-9E96-B9E5-552D-486C08329961}"/>
          </ac:cxnSpMkLst>
        </pc:cxnChg>
        <pc:cxnChg chg="mod">
          <ac:chgData name="Paolo Cremonesi" userId="51c5a61cfce953da" providerId="LiveId" clId="{8E1C6568-E8BD-4A01-A231-72BBEA8923C1}" dt="2023-10-10T07:11:21.493" v="2396" actId="20577"/>
          <ac:cxnSpMkLst>
            <pc:docMk/>
            <pc:sldMk cId="3605545975" sldId="339"/>
            <ac:cxnSpMk id="69" creationId="{6428F6DF-E73F-CF07-DEDC-D140C668E56E}"/>
          </ac:cxnSpMkLst>
        </pc:cxnChg>
      </pc:sldChg>
      <pc:sldChg chg="addSp delSp modSp mod modShow">
        <pc:chgData name="Paolo Cremonesi" userId="51c5a61cfce953da" providerId="LiveId" clId="{8E1C6568-E8BD-4A01-A231-72BBEA8923C1}" dt="2023-10-09T21:58:46.955" v="2120" actId="20577"/>
        <pc:sldMkLst>
          <pc:docMk/>
          <pc:sldMk cId="2471218065" sldId="340"/>
        </pc:sldMkLst>
        <pc:spChg chg="mod">
          <ac:chgData name="Paolo Cremonesi" userId="51c5a61cfce953da" providerId="LiveId" clId="{8E1C6568-E8BD-4A01-A231-72BBEA8923C1}" dt="2023-10-09T21:12:46.420" v="1456" actId="20577"/>
          <ac:spMkLst>
            <pc:docMk/>
            <pc:sldMk cId="2471218065" sldId="340"/>
            <ac:spMk id="2" creationId="{DC4B2F0C-E950-5CDE-18B1-9D529492B0A0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2471218065" sldId="340"/>
            <ac:spMk id="3" creationId="{7C3451B2-137E-0AA5-8BD9-86D3BFEAB936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471218065" sldId="340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471218065" sldId="340"/>
            <ac:spMk id="5" creationId="{895E522E-FB73-73C5-0A53-AC2E55FC159A}"/>
          </ac:spMkLst>
        </pc:spChg>
        <pc:spChg chg="mod">
          <ac:chgData name="Paolo Cremonesi" userId="51c5a61cfce953da" providerId="LiveId" clId="{8E1C6568-E8BD-4A01-A231-72BBEA8923C1}" dt="2023-10-09T21:58:46.955" v="2120" actId="20577"/>
          <ac:spMkLst>
            <pc:docMk/>
            <pc:sldMk cId="2471218065" sldId="340"/>
            <ac:spMk id="8" creationId="{A66EE098-FA5C-AB20-FBDE-A2B4C5945D81}"/>
          </ac:spMkLst>
        </pc:spChg>
      </pc:sldChg>
      <pc:sldChg chg="addSp delSp modSp mod modShow">
        <pc:chgData name="Paolo Cremonesi" userId="51c5a61cfce953da" providerId="LiveId" clId="{8E1C6568-E8BD-4A01-A231-72BBEA8923C1}" dt="2023-10-09T21:12:53.868" v="1458" actId="20577"/>
        <pc:sldMkLst>
          <pc:docMk/>
          <pc:sldMk cId="3514340681" sldId="341"/>
        </pc:sldMkLst>
        <pc:spChg chg="mod">
          <ac:chgData name="Paolo Cremonesi" userId="51c5a61cfce953da" providerId="LiveId" clId="{8E1C6568-E8BD-4A01-A231-72BBEA8923C1}" dt="2023-10-09T21:12:53.868" v="1458" actId="20577"/>
          <ac:spMkLst>
            <pc:docMk/>
            <pc:sldMk cId="3514340681" sldId="341"/>
            <ac:spMk id="2" creationId="{DC4B2F0C-E950-5CDE-18B1-9D529492B0A0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514340681" sldId="341"/>
            <ac:spMk id="3" creationId="{9C0B434A-A2F6-2F56-BCFD-071BB97652BF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514340681" sldId="341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514340681" sldId="341"/>
            <ac:spMk id="5" creationId="{895E522E-FB73-73C5-0A53-AC2E55FC159A}"/>
          </ac:spMkLst>
        </pc:spChg>
      </pc:sldChg>
      <pc:sldChg chg="addSp delSp modSp mod modShow">
        <pc:chgData name="Paolo Cremonesi" userId="51c5a61cfce953da" providerId="LiveId" clId="{8E1C6568-E8BD-4A01-A231-72BBEA8923C1}" dt="2023-10-09T21:13:00.688" v="1460" actId="20577"/>
        <pc:sldMkLst>
          <pc:docMk/>
          <pc:sldMk cId="3967195193" sldId="342"/>
        </pc:sldMkLst>
        <pc:spChg chg="mod">
          <ac:chgData name="Paolo Cremonesi" userId="51c5a61cfce953da" providerId="LiveId" clId="{8E1C6568-E8BD-4A01-A231-72BBEA8923C1}" dt="2023-10-09T21:13:00.688" v="1460" actId="20577"/>
          <ac:spMkLst>
            <pc:docMk/>
            <pc:sldMk cId="3967195193" sldId="342"/>
            <ac:spMk id="2" creationId="{DC4B2F0C-E950-5CDE-18B1-9D529492B0A0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967195193" sldId="342"/>
            <ac:spMk id="3" creationId="{02C0C897-65BA-D1AC-988C-4A1E458C6B34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967195193" sldId="342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967195193" sldId="342"/>
            <ac:spMk id="5" creationId="{895E522E-FB73-73C5-0A53-AC2E55FC159A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175525388" sldId="343"/>
        </pc:sldMkLst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75525388" sldId="343"/>
            <ac:spMk id="2" creationId="{2868EA58-0790-82D0-12A1-3C1ED6961FC4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75525388" sldId="343"/>
            <ac:spMk id="3" creationId="{8F1D5514-768E-823A-C05E-AC155C843E79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75525388" sldId="343"/>
            <ac:spMk id="4" creationId="{F7541747-BDB0-15C2-2CC3-2CE27E105C3C}"/>
          </ac:spMkLst>
        </pc:spChg>
      </pc:sldChg>
      <pc:sldChg chg="addSp delSp modSp mod modShow">
        <pc:chgData name="Paolo Cremonesi" userId="51c5a61cfce953da" providerId="LiveId" clId="{8E1C6568-E8BD-4A01-A231-72BBEA8923C1}" dt="2023-10-09T22:19:03.071" v="2268" actId="1076"/>
        <pc:sldMkLst>
          <pc:docMk/>
          <pc:sldMk cId="1917427259" sldId="344"/>
        </pc:sldMkLst>
        <pc:spChg chg="mod">
          <ac:chgData name="Paolo Cremonesi" userId="51c5a61cfce953da" providerId="LiveId" clId="{8E1C6568-E8BD-4A01-A231-72BBEA8923C1}" dt="2023-10-09T21:13:07.749" v="1461" actId="20577"/>
          <ac:spMkLst>
            <pc:docMk/>
            <pc:sldMk cId="1917427259" sldId="344"/>
            <ac:spMk id="2" creationId="{DC4B2F0C-E950-5CDE-18B1-9D529492B0A0}"/>
          </ac:spMkLst>
        </pc:spChg>
        <pc:spChg chg="mod">
          <ac:chgData name="Paolo Cremonesi" userId="51c5a61cfce953da" providerId="LiveId" clId="{8E1C6568-E8BD-4A01-A231-72BBEA8923C1}" dt="2023-10-09T22:18:32.168" v="2261" actId="21"/>
          <ac:spMkLst>
            <pc:docMk/>
            <pc:sldMk cId="1917427259" sldId="344"/>
            <ac:spMk id="3" creationId="{206DF28E-A005-B641-2BF2-3BF5A8B8787F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917427259" sldId="344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917427259" sldId="344"/>
            <ac:spMk id="5" creationId="{895E522E-FB73-73C5-0A53-AC2E55FC159A}"/>
          </ac:spMkLst>
        </pc:spChg>
        <pc:spChg chg="add mod">
          <ac:chgData name="Paolo Cremonesi" userId="51c5a61cfce953da" providerId="LiveId" clId="{8E1C6568-E8BD-4A01-A231-72BBEA8923C1}" dt="2023-10-09T22:19:03.071" v="2268" actId="1076"/>
          <ac:spMkLst>
            <pc:docMk/>
            <pc:sldMk cId="1917427259" sldId="344"/>
            <ac:spMk id="7" creationId="{640D05F3-9C13-047F-3FBE-B67A89322573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917427259" sldId="344"/>
            <ac:spMk id="7" creationId="{C84EF394-5853-F511-D02B-78B6C86F4AC6}"/>
          </ac:spMkLst>
        </pc:spChg>
      </pc:sldChg>
      <pc:sldChg chg="addSp delSp modSp mod modShow">
        <pc:chgData name="Paolo Cremonesi" userId="51c5a61cfce953da" providerId="LiveId" clId="{8E1C6568-E8BD-4A01-A231-72BBEA8923C1}" dt="2023-10-09T21:13:10.502" v="1462" actId="20577"/>
        <pc:sldMkLst>
          <pc:docMk/>
          <pc:sldMk cId="1563338804" sldId="345"/>
        </pc:sldMkLst>
        <pc:spChg chg="mod">
          <ac:chgData name="Paolo Cremonesi" userId="51c5a61cfce953da" providerId="LiveId" clId="{8E1C6568-E8BD-4A01-A231-72BBEA8923C1}" dt="2023-10-09T21:13:10.502" v="1462" actId="20577"/>
          <ac:spMkLst>
            <pc:docMk/>
            <pc:sldMk cId="1563338804" sldId="345"/>
            <ac:spMk id="2" creationId="{DC4B2F0C-E950-5CDE-18B1-9D529492B0A0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563338804" sldId="345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563338804" sldId="345"/>
            <ac:spMk id="5" creationId="{895E522E-FB73-73C5-0A53-AC2E55FC159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563338804" sldId="345"/>
            <ac:spMk id="7" creationId="{EEF57733-C88B-7FFF-A145-D72836289FD4}"/>
          </ac:spMkLst>
        </pc:spChg>
      </pc:sldChg>
      <pc:sldChg chg="addSp delSp modSp mod modShow">
        <pc:chgData name="Paolo Cremonesi" userId="51c5a61cfce953da" providerId="LiveId" clId="{8E1C6568-E8BD-4A01-A231-72BBEA8923C1}" dt="2023-10-09T22:09:15.707" v="2235" actId="1037"/>
        <pc:sldMkLst>
          <pc:docMk/>
          <pc:sldMk cId="735163923" sldId="346"/>
        </pc:sldMkLst>
        <pc:spChg chg="mod">
          <ac:chgData name="Paolo Cremonesi" userId="51c5a61cfce953da" providerId="LiveId" clId="{8E1C6568-E8BD-4A01-A231-72BBEA8923C1}" dt="2023-10-09T21:13:14.285" v="1463" actId="20577"/>
          <ac:spMkLst>
            <pc:docMk/>
            <pc:sldMk cId="735163923" sldId="346"/>
            <ac:spMk id="2" creationId="{DC4B2F0C-E950-5CDE-18B1-9D529492B0A0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735163923" sldId="346"/>
            <ac:spMk id="3" creationId="{6A1A4FCF-FF1F-8758-DECD-591E789BF993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735163923" sldId="346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735163923" sldId="346"/>
            <ac:spMk id="5" creationId="{895E522E-FB73-73C5-0A53-AC2E55FC159A}"/>
          </ac:spMkLst>
        </pc:spChg>
        <pc:grpChg chg="mod">
          <ac:chgData name="Paolo Cremonesi" userId="51c5a61cfce953da" providerId="LiveId" clId="{8E1C6568-E8BD-4A01-A231-72BBEA8923C1}" dt="2023-10-09T22:09:15.707" v="2235" actId="1037"/>
          <ac:grpSpMkLst>
            <pc:docMk/>
            <pc:sldMk cId="735163923" sldId="346"/>
            <ac:grpSpMk id="92" creationId="{1A978510-0661-4BCA-5439-A9D8BC0FBF9F}"/>
          </ac:grpSpMkLst>
        </pc:grpChg>
        <pc:grpChg chg="mod">
          <ac:chgData name="Paolo Cremonesi" userId="51c5a61cfce953da" providerId="LiveId" clId="{8E1C6568-E8BD-4A01-A231-72BBEA8923C1}" dt="2023-10-09T22:09:15.707" v="2235" actId="1037"/>
          <ac:grpSpMkLst>
            <pc:docMk/>
            <pc:sldMk cId="735163923" sldId="346"/>
            <ac:grpSpMk id="93" creationId="{A6DB8477-8004-C2DD-F487-55C1728A7A9A}"/>
          </ac:grpSpMkLst>
        </pc:grpChg>
      </pc:sldChg>
      <pc:sldChg chg="addSp delSp modSp mod modShow">
        <pc:chgData name="Paolo Cremonesi" userId="51c5a61cfce953da" providerId="LiveId" clId="{8E1C6568-E8BD-4A01-A231-72BBEA8923C1}" dt="2023-10-09T22:10:16.665" v="2236" actId="113"/>
        <pc:sldMkLst>
          <pc:docMk/>
          <pc:sldMk cId="1833377381" sldId="347"/>
        </pc:sldMkLst>
        <pc:spChg chg="mod">
          <ac:chgData name="Paolo Cremonesi" userId="51c5a61cfce953da" providerId="LiveId" clId="{8E1C6568-E8BD-4A01-A231-72BBEA8923C1}" dt="2023-10-09T21:13:17.980" v="1464" actId="20577"/>
          <ac:spMkLst>
            <pc:docMk/>
            <pc:sldMk cId="1833377381" sldId="347"/>
            <ac:spMk id="2" creationId="{DC4B2F0C-E950-5CDE-18B1-9D529492B0A0}"/>
          </ac:spMkLst>
        </pc:spChg>
        <pc:spChg chg="mod">
          <ac:chgData name="Paolo Cremonesi" userId="51c5a61cfce953da" providerId="LiveId" clId="{8E1C6568-E8BD-4A01-A231-72BBEA8923C1}" dt="2023-10-09T22:10:16.665" v="2236" actId="113"/>
          <ac:spMkLst>
            <pc:docMk/>
            <pc:sldMk cId="1833377381" sldId="347"/>
            <ac:spMk id="3" creationId="{206DF28E-A005-B641-2BF2-3BF5A8B8787F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833377381" sldId="347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833377381" sldId="347"/>
            <ac:spMk id="5" creationId="{895E522E-FB73-73C5-0A53-AC2E55FC159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833377381" sldId="347"/>
            <ac:spMk id="7" creationId="{E5CA459A-ACD1-67C5-D598-43322346E30B}"/>
          </ac:spMkLst>
        </pc:spChg>
      </pc:sldChg>
      <pc:sldChg chg="addSp delSp modSp mod modShow">
        <pc:chgData name="Paolo Cremonesi" userId="51c5a61cfce953da" providerId="LiveId" clId="{8E1C6568-E8BD-4A01-A231-72BBEA8923C1}" dt="2023-10-09T22:23:41.512" v="2282" actId="6549"/>
        <pc:sldMkLst>
          <pc:docMk/>
          <pc:sldMk cId="2429972455" sldId="348"/>
        </pc:sldMkLst>
        <pc:spChg chg="mod">
          <ac:chgData name="Paolo Cremonesi" userId="51c5a61cfce953da" providerId="LiveId" clId="{8E1C6568-E8BD-4A01-A231-72BBEA8923C1}" dt="2023-10-09T22:23:41.512" v="2282" actId="6549"/>
          <ac:spMkLst>
            <pc:docMk/>
            <pc:sldMk cId="2429972455" sldId="348"/>
            <ac:spMk id="3" creationId="{2FAFABB7-FE0F-90AB-E996-B4136EA7D0E3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429972455" sldId="348"/>
            <ac:spMk id="4" creationId="{208B4F48-786B-FB59-ADD9-133EFA908D27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429972455" sldId="348"/>
            <ac:spMk id="5" creationId="{8E6C0D4B-90A5-A8C8-4B94-D3D2C9222FDF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2429972455" sldId="348"/>
            <ac:spMk id="7" creationId="{F57F75C6-3C0C-DB3C-5999-07EA9F233C9A}"/>
          </ac:spMkLst>
        </pc:spChg>
      </pc:sldChg>
      <pc:sldChg chg="addSp delSp modSp mod modShow">
        <pc:chgData name="Paolo Cremonesi" userId="51c5a61cfce953da" providerId="LiveId" clId="{8E1C6568-E8BD-4A01-A231-72BBEA8923C1}" dt="2023-10-09T21:12:28.375" v="1450" actId="20577"/>
        <pc:sldMkLst>
          <pc:docMk/>
          <pc:sldMk cId="3536706454" sldId="349"/>
        </pc:sldMkLst>
        <pc:spChg chg="mod">
          <ac:chgData name="Paolo Cremonesi" userId="51c5a61cfce953da" providerId="LiveId" clId="{8E1C6568-E8BD-4A01-A231-72BBEA8923C1}" dt="2023-10-09T21:12:28.375" v="1450" actId="20577"/>
          <ac:spMkLst>
            <pc:docMk/>
            <pc:sldMk cId="3536706454" sldId="349"/>
            <ac:spMk id="2" creationId="{DC4B2F0C-E950-5CDE-18B1-9D529492B0A0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536706454" sldId="349"/>
            <ac:spMk id="3" creationId="{A4623478-87E8-1A76-894F-A746A49CBA2F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536706454" sldId="349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536706454" sldId="349"/>
            <ac:spMk id="5" creationId="{895E522E-FB73-73C5-0A53-AC2E55FC159A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1236880905" sldId="350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236880905" sldId="350"/>
            <ac:spMk id="4" creationId="{C8E144F3-A0BF-F039-0D53-5202BC1F9042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236880905" sldId="350"/>
            <ac:spMk id="5" creationId="{4E59576D-248B-993C-42BA-DA6CD72B2060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236880905" sldId="350"/>
            <ac:spMk id="7" creationId="{71FFF98F-A83C-B83C-4B73-3F69A71B1D88}"/>
          </ac:spMkLst>
        </pc:spChg>
      </pc:sldChg>
      <pc:sldChg chg="addSp delSp modSp mod modShow">
        <pc:chgData name="Paolo Cremonesi" userId="51c5a61cfce953da" providerId="LiveId" clId="{8E1C6568-E8BD-4A01-A231-72BBEA8923C1}" dt="2023-10-17T07:25:41.512" v="3055" actId="6549"/>
        <pc:sldMkLst>
          <pc:docMk/>
          <pc:sldMk cId="3079018651" sldId="353"/>
        </pc:sldMkLst>
        <pc:spChg chg="mod">
          <ac:chgData name="Paolo Cremonesi" userId="51c5a61cfce953da" providerId="LiveId" clId="{8E1C6568-E8BD-4A01-A231-72BBEA8923C1}" dt="2023-10-17T07:25:41.512" v="3055" actId="6549"/>
          <ac:spMkLst>
            <pc:docMk/>
            <pc:sldMk cId="3079018651" sldId="353"/>
            <ac:spMk id="3" creationId="{BF9E8B23-037A-AC4C-7ED4-893C69FAFA3E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079018651" sldId="353"/>
            <ac:spMk id="4" creationId="{092D54D7-4509-E63B-E0A2-3A5E30626884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079018651" sldId="353"/>
            <ac:spMk id="5" creationId="{3EF1EC6D-45EC-5AB0-CBEE-E2D66F7F9594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079018651" sldId="353"/>
            <ac:spMk id="7" creationId="{AA73243C-A0FD-9BAD-DC21-09E806462D58}"/>
          </ac:spMkLst>
        </pc:spChg>
        <pc:grpChg chg="mod">
          <ac:chgData name="Paolo Cremonesi" userId="51c5a61cfce953da" providerId="LiveId" clId="{8E1C6568-E8BD-4A01-A231-72BBEA8923C1}" dt="2023-10-09T22:32:52.755" v="2366"/>
          <ac:grpSpMkLst>
            <pc:docMk/>
            <pc:sldMk cId="3079018651" sldId="353"/>
            <ac:grpSpMk id="9" creationId="{C4B071D1-7549-43F5-94F7-D1A4218547BF}"/>
          </ac:grpSpMkLst>
        </pc:grpChg>
        <pc:inkChg chg="add mod">
          <ac:chgData name="Paolo Cremonesi" userId="51c5a61cfce953da" providerId="LiveId" clId="{8E1C6568-E8BD-4A01-A231-72BBEA8923C1}" dt="2023-10-09T22:32:52.755" v="2366"/>
          <ac:inkMkLst>
            <pc:docMk/>
            <pc:sldMk cId="3079018651" sldId="353"/>
            <ac:inkMk id="6" creationId="{8C4D4BBB-0BE0-4510-5E83-95C970B335B2}"/>
          </ac:inkMkLst>
        </pc:inkChg>
        <pc:inkChg chg="add mod">
          <ac:chgData name="Paolo Cremonesi" userId="51c5a61cfce953da" providerId="LiveId" clId="{8E1C6568-E8BD-4A01-A231-72BBEA8923C1}" dt="2023-10-09T22:32:52.755" v="2366"/>
          <ac:inkMkLst>
            <pc:docMk/>
            <pc:sldMk cId="3079018651" sldId="353"/>
            <ac:inkMk id="7" creationId="{796CF5CC-CF05-5A9C-5D7B-9487EBEBFBBD}"/>
          </ac:inkMkLst>
        </pc:inkChg>
      </pc:sldChg>
      <pc:sldChg chg="addSp delSp modSp mod modShow">
        <pc:chgData name="Paolo Cremonesi" userId="51c5a61cfce953da" providerId="LiveId" clId="{8E1C6568-E8BD-4A01-A231-72BBEA8923C1}" dt="2023-10-09T22:36:54.552" v="2395" actId="15"/>
        <pc:sldMkLst>
          <pc:docMk/>
          <pc:sldMk cId="3900964455" sldId="354"/>
        </pc:sldMkLst>
        <pc:spChg chg="mod">
          <ac:chgData name="Paolo Cremonesi" userId="51c5a61cfce953da" providerId="LiveId" clId="{8E1C6568-E8BD-4A01-A231-72BBEA8923C1}" dt="2023-10-09T22:36:54.552" v="2395" actId="15"/>
          <ac:spMkLst>
            <pc:docMk/>
            <pc:sldMk cId="3900964455" sldId="354"/>
            <ac:spMk id="3" creationId="{868BA380-1B69-2268-51A1-3F7D9464622C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900964455" sldId="354"/>
            <ac:spMk id="4" creationId="{B4E49534-1696-6EC7-A5BD-B9BE94750386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900964455" sldId="354"/>
            <ac:spMk id="5" creationId="{724DD3B7-D3D0-E663-20EE-D05AB067EC0E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900964455" sldId="354"/>
            <ac:spMk id="7" creationId="{5F032D2E-30FC-9AED-87C8-6BC844C24A0F}"/>
          </ac:spMkLst>
        </pc:spChg>
      </pc:sldChg>
      <pc:sldChg chg="addSp delSp modSp mod modShow">
        <pc:chgData name="Paolo Cremonesi" userId="51c5a61cfce953da" providerId="LiveId" clId="{8E1C6568-E8BD-4A01-A231-72BBEA8923C1}" dt="2023-10-17T07:48:20.936" v="3282" actId="1035"/>
        <pc:sldMkLst>
          <pc:docMk/>
          <pc:sldMk cId="816927203" sldId="355"/>
        </pc:sldMkLst>
        <pc:spChg chg="mod">
          <ac:chgData name="Paolo Cremonesi" userId="51c5a61cfce953da" providerId="LiveId" clId="{8E1C6568-E8BD-4A01-A231-72BBEA8923C1}" dt="2023-10-17T07:48:12.580" v="3262" actId="20577"/>
          <ac:spMkLst>
            <pc:docMk/>
            <pc:sldMk cId="816927203" sldId="355"/>
            <ac:spMk id="3" creationId="{E60C5BD6-9D89-3929-BCF1-DA520EF3913F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816927203" sldId="355"/>
            <ac:spMk id="4" creationId="{E1A46198-99D1-21D0-1B12-2B202D40AB2D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816927203" sldId="355"/>
            <ac:spMk id="5" creationId="{C9AE711D-DB00-FD5F-1BFD-32398C8BBD35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816927203" sldId="355"/>
            <ac:spMk id="7" creationId="{806172AD-2951-5F52-0194-AE37F03ABF75}"/>
          </ac:spMkLst>
        </pc:spChg>
        <pc:spChg chg="add mod">
          <ac:chgData name="Paolo Cremonesi" userId="51c5a61cfce953da" providerId="LiveId" clId="{8E1C6568-E8BD-4A01-A231-72BBEA8923C1}" dt="2023-10-17T07:48:20.936" v="3282" actId="1035"/>
          <ac:spMkLst>
            <pc:docMk/>
            <pc:sldMk cId="816927203" sldId="355"/>
            <ac:spMk id="9" creationId="{C1E52A36-A6F6-FBD2-5988-60A26583FC39}"/>
          </ac:spMkLst>
        </pc:spChg>
        <pc:inkChg chg="add mod">
          <ac:chgData name="Paolo Cremonesi" userId="51c5a61cfce953da" providerId="LiveId" clId="{8E1C6568-E8BD-4A01-A231-72BBEA8923C1}" dt="2023-10-17T07:48:20.936" v="3282" actId="1035"/>
          <ac:inkMkLst>
            <pc:docMk/>
            <pc:sldMk cId="816927203" sldId="355"/>
            <ac:inkMk id="6" creationId="{95AB5FDA-415E-4585-190D-37CB9C88CF58}"/>
          </ac:inkMkLst>
        </pc:inkChg>
        <pc:inkChg chg="add mod">
          <ac:chgData name="Paolo Cremonesi" userId="51c5a61cfce953da" providerId="LiveId" clId="{8E1C6568-E8BD-4A01-A231-72BBEA8923C1}" dt="2023-10-17T07:48:20.936" v="3282" actId="1035"/>
          <ac:inkMkLst>
            <pc:docMk/>
            <pc:sldMk cId="816927203" sldId="355"/>
            <ac:inkMk id="7" creationId="{F1DFF62E-BF05-9F8E-3F50-2FD66C4DA87D}"/>
          </ac:inkMkLst>
        </pc:ink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1148176105" sldId="356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148176105" sldId="356"/>
            <ac:spMk id="4" creationId="{A411383A-7A2E-1221-B507-6C56731CE7EA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148176105" sldId="356"/>
            <ac:spMk id="5" creationId="{D059D549-3296-7A0D-419C-3CFB668687F6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148176105" sldId="356"/>
            <ac:spMk id="8" creationId="{53556EF6-5986-735E-8EAA-DA796CA2247A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2556831461" sldId="357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556831461" sldId="357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556831461" sldId="357"/>
            <ac:spMk id="5" creationId="{895E522E-FB73-73C5-0A53-AC2E55FC159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2556831461" sldId="357"/>
            <ac:spMk id="12" creationId="{690B5085-DA6E-135F-B950-68F542C60F73}"/>
          </ac:spMkLst>
        </pc:spChg>
      </pc:sldChg>
      <pc:sldChg chg="addSp delSp del mod modShow">
        <pc:chgData name="Paolo Cremonesi" userId="51c5a61cfce953da" providerId="LiveId" clId="{8E1C6568-E8BD-4A01-A231-72BBEA8923C1}" dt="2023-10-17T07:56:37.218" v="3357" actId="47"/>
        <pc:sldMkLst>
          <pc:docMk/>
          <pc:sldMk cId="2243276870" sldId="358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243276870" sldId="358"/>
            <ac:spMk id="4" creationId="{E1A46198-99D1-21D0-1B12-2B202D40AB2D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243276870" sldId="358"/>
            <ac:spMk id="5" creationId="{C9AE711D-DB00-FD5F-1BFD-32398C8BBD35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2243276870" sldId="358"/>
            <ac:spMk id="7" creationId="{BF342672-BC8D-DC10-7E1D-73EACE7D0D14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2659405442" sldId="359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659405442" sldId="359"/>
            <ac:spMk id="4" creationId="{1C34D3CE-102A-48AF-8787-FF5DCE8D9C5E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659405442" sldId="359"/>
            <ac:spMk id="5" creationId="{3382A088-DDCB-1777-9430-72FA931EF27C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2659405442" sldId="359"/>
            <ac:spMk id="7" creationId="{419DC178-4864-4C2C-DB13-D9A7BA9C3C53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3881846793" sldId="360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881846793" sldId="360"/>
            <ac:spMk id="4" creationId="{73ABD98C-6064-8004-9E62-30B801B00BA5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881846793" sldId="360"/>
            <ac:spMk id="5" creationId="{1E7F78F1-29B8-2A53-6CAA-8CC977312C62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881846793" sldId="360"/>
            <ac:spMk id="7" creationId="{19B84A63-0931-1BCB-39AD-79DDB7BA3B04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2728907498" sldId="361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728907498" sldId="361"/>
            <ac:spMk id="4" creationId="{73ABD98C-6064-8004-9E62-30B801B00BA5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728907498" sldId="361"/>
            <ac:spMk id="5" creationId="{1E7F78F1-29B8-2A53-6CAA-8CC977312C62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2728907498" sldId="361"/>
            <ac:spMk id="7" creationId="{A7A5691D-20CB-C706-847B-6C267913ECA9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3962023589" sldId="362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962023589" sldId="362"/>
            <ac:spMk id="3" creationId="{F9EBAECC-8690-CB60-EBB8-A50850324026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962023589" sldId="362"/>
            <ac:spMk id="4" creationId="{DBD26003-4E97-88DD-D89D-3826EF86055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962023589" sldId="362"/>
            <ac:spMk id="7" creationId="{7F4E6765-DC21-D3E4-AC84-60D1E4F40585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2244289504" sldId="363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244289504" sldId="363"/>
            <ac:spMk id="3" creationId="{F9EBAECC-8690-CB60-EBB8-A50850324026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244289504" sldId="363"/>
            <ac:spMk id="4" creationId="{DBD26003-4E97-88DD-D89D-3826EF86055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2244289504" sldId="363"/>
            <ac:spMk id="6" creationId="{529B8FBE-B1D4-913B-061D-150C9A3D7596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3954297860" sldId="364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954297860" sldId="364"/>
            <ac:spMk id="4" creationId="{5D796001-AF28-CD3D-D6FD-FCF1ABD08C45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954297860" sldId="364"/>
            <ac:spMk id="5" creationId="{950062DD-C6A8-1439-1F98-A0A0E70D4F37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954297860" sldId="364"/>
            <ac:spMk id="7" creationId="{705BFBFD-F035-C4C7-2D41-AEEFA01A0DD5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646362283" sldId="365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646362283" sldId="365"/>
            <ac:spMk id="3" creationId="{F03536CF-C2C5-7F71-DD51-FF91DC2D1C8D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646362283" sldId="365"/>
            <ac:spMk id="4" creationId="{48A0BA18-DD81-D431-C76F-DFA092C9D221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646362283" sldId="365"/>
            <ac:spMk id="7" creationId="{41A53F24-CC73-1610-11A0-B13E2B9F7CEA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2704476293" sldId="366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704476293" sldId="366"/>
            <ac:spMk id="4" creationId="{5FF9DE42-8FA3-465A-52E3-7789502D0D74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704476293" sldId="366"/>
            <ac:spMk id="5" creationId="{E3D9C8C7-3E9B-BF8D-551B-2FB07C81BF60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2704476293" sldId="366"/>
            <ac:spMk id="7" creationId="{BA475901-D853-DE24-9581-663BB80668AF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863784784" sldId="367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863784784" sldId="367"/>
            <ac:spMk id="4" creationId="{15FAD0E5-37B8-206C-B758-AE2C2FD197B5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863784784" sldId="367"/>
            <ac:spMk id="5" creationId="{AAC97B3B-16AC-2DAC-181D-7729D5A01580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863784784" sldId="367"/>
            <ac:spMk id="7" creationId="{2DFFE13A-148B-D959-938E-4DF959E2289E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1364031988" sldId="368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364031988" sldId="368"/>
            <ac:spMk id="4" creationId="{6A343A33-024A-9EDB-9732-06F059129072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364031988" sldId="368"/>
            <ac:spMk id="5" creationId="{17DA11B2-AB0A-62BC-2AC7-4F76EC2AA2A4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364031988" sldId="368"/>
            <ac:spMk id="7" creationId="{DA734888-F2CD-2BDD-508E-36425064359A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645389463" sldId="369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645389463" sldId="369"/>
            <ac:spMk id="4" creationId="{3F78A452-50C1-E318-1D60-D3854FDCC632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645389463" sldId="369"/>
            <ac:spMk id="5" creationId="{31E62EFC-BC49-C143-222C-F52EC96C696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645389463" sldId="369"/>
            <ac:spMk id="7" creationId="{48477C6A-D8EA-7582-552E-9A7FE947A824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1273596961" sldId="370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273596961" sldId="370"/>
            <ac:spMk id="3" creationId="{915E3AAE-F710-893A-6D16-1174D6393E50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273596961" sldId="370"/>
            <ac:spMk id="4" creationId="{A98FB307-BE0D-FB64-F925-BAE10D18A81D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273596961" sldId="370"/>
            <ac:spMk id="19" creationId="{3D630662-760F-A4B4-CF37-95BCE53FF18F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1296850188" sldId="371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296850188" sldId="371"/>
            <ac:spMk id="4" creationId="{77F9D735-F976-5AA3-D4B8-B40EE26ED95F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296850188" sldId="371"/>
            <ac:spMk id="5" creationId="{F418050C-024E-3649-6839-F829AF1F5BA2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296850188" sldId="371"/>
            <ac:spMk id="7" creationId="{FEFEFF58-274C-EA73-A212-6A120BE91C68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787140756" sldId="372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787140756" sldId="372"/>
            <ac:spMk id="4" creationId="{7DCEFA1E-A0AE-05F7-877D-741E3723C0BE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787140756" sldId="372"/>
            <ac:spMk id="5" creationId="{F6375CA5-90CA-C563-80C1-9F672D4B3CD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787140756" sldId="372"/>
            <ac:spMk id="7" creationId="{5CCF34FE-813A-B92D-EB1C-D8030162F77F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4276829557" sldId="373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4276829557" sldId="373"/>
            <ac:spMk id="4" creationId="{9E533C85-877C-50BF-9578-0F35D876EB13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4276829557" sldId="373"/>
            <ac:spMk id="5" creationId="{FB3B4AD2-5DB5-7960-EA0C-64B1FE4E07FF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4276829557" sldId="373"/>
            <ac:spMk id="7" creationId="{7F2DB41A-B588-D5E6-7033-213FFFBEC441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3473253293" sldId="374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473253293" sldId="374"/>
            <ac:spMk id="4" creationId="{220040F1-B839-4CFC-5532-29AD139DE346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473253293" sldId="374"/>
            <ac:spMk id="5" creationId="{98BDC406-8091-247F-F8BC-6851675ADC0B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473253293" sldId="374"/>
            <ac:spMk id="7" creationId="{8235FC1C-BE2C-4E69-EA5F-4672170C13CA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3124986989" sldId="375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124986989" sldId="375"/>
            <ac:spMk id="3" creationId="{8F45F700-D761-6638-087E-B042148938E8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124986989" sldId="375"/>
            <ac:spMk id="4" creationId="{495C07E2-69B3-551D-6F0B-E16E7360D9B4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124986989" sldId="375"/>
            <ac:spMk id="14" creationId="{AB6CA78A-DBB7-CA5F-A3B1-FE4D2AF8B995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2779963960" sldId="376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779963960" sldId="376"/>
            <ac:spMk id="4" creationId="{5D796001-AF28-CD3D-D6FD-FCF1ABD08C45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779963960" sldId="376"/>
            <ac:spMk id="5" creationId="{950062DD-C6A8-1439-1F98-A0A0E70D4F37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2779963960" sldId="376"/>
            <ac:spMk id="7" creationId="{354BCF76-21A6-EEB0-1318-87CCC7F2A987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3654738973" sldId="377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654738973" sldId="377"/>
            <ac:spMk id="4" creationId="{5FF9DE42-8FA3-465A-52E3-7789502D0D74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654738973" sldId="377"/>
            <ac:spMk id="5" creationId="{E3D9C8C7-3E9B-BF8D-551B-2FB07C81BF60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654738973" sldId="377"/>
            <ac:spMk id="11" creationId="{508FCEE9-9F0E-12C6-796D-B03C7314CE5C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3428235542" sldId="378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428235542" sldId="378"/>
            <ac:spMk id="4" creationId="{9EB302A1-CC88-D73A-D60B-905AEEEFF4BF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428235542" sldId="378"/>
            <ac:spMk id="5" creationId="{5CCD321D-9378-1A8A-CC1E-0F3E1EC7BB1E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428235542" sldId="378"/>
            <ac:spMk id="7" creationId="{D8E2CAC1-7EDD-83E7-FA0C-FD69DF106555}"/>
          </ac:spMkLst>
        </pc:spChg>
        <pc:inkChg chg="add del">
          <ac:chgData name="Paolo Cremonesi" userId="51c5a61cfce953da" providerId="LiveId" clId="{8E1C6568-E8BD-4A01-A231-72BBEA8923C1}" dt="2023-10-03T13:25:04.339" v="883" actId="478"/>
          <ac:inkMkLst>
            <pc:docMk/>
            <pc:sldMk cId="3428235542" sldId="378"/>
            <ac:inkMk id="6" creationId="{8F62A04F-9928-EE4E-9B3C-018EFFCF6BA5}"/>
          </ac:inkMkLst>
        </pc:ink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4238320697" sldId="379"/>
        </pc:sldMkLst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4238320697" sldId="379"/>
            <ac:spMk id="4" creationId="{DEE29CA9-E3EC-33DA-0880-940F0E84242D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4238320697" sldId="379"/>
            <ac:spMk id="5" creationId="{BAD1DFDC-463D-F7AF-A99D-69503B5BBA92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4238320697" sldId="379"/>
            <ac:spMk id="7" creationId="{50294FDE-E3D0-4EE8-DC62-BC5AEB88E9C8}"/>
          </ac:spMkLst>
        </pc:spChg>
      </pc:sldChg>
      <pc:sldChg chg="addSp delSp mod modShow">
        <pc:chgData name="Paolo Cremonesi" userId="51c5a61cfce953da" providerId="LiveId" clId="{8E1C6568-E8BD-4A01-A231-72BBEA8923C1}" dt="2023-10-03T17:07:34.584" v="1402" actId="729"/>
        <pc:sldMkLst>
          <pc:docMk/>
          <pc:sldMk cId="1808003762" sldId="380"/>
        </pc:sldMkLst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808003762" sldId="380"/>
            <ac:spMk id="2" creationId="{109CF54C-8D30-B740-09CA-C7097BDAE0E6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808003762" sldId="380"/>
            <ac:spMk id="4" creationId="{BB726229-4A27-120F-7F9E-DCEB37A4B869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808003762" sldId="380"/>
            <ac:spMk id="5" creationId="{BCC2AD54-8AE1-D502-186A-B13B518C5101}"/>
          </ac:spMkLst>
        </pc:spChg>
      </pc:sldChg>
      <pc:sldChg chg="addSp delSp modSp mod modShow">
        <pc:chgData name="Paolo Cremonesi" userId="51c5a61cfce953da" providerId="LiveId" clId="{8E1C6568-E8BD-4A01-A231-72BBEA8923C1}" dt="2023-10-17T07:29:11.160" v="3107" actId="20577"/>
        <pc:sldMkLst>
          <pc:docMk/>
          <pc:sldMk cId="1220566750" sldId="381"/>
        </pc:sldMkLst>
        <pc:spChg chg="mod">
          <ac:chgData name="Paolo Cremonesi" userId="51c5a61cfce953da" providerId="LiveId" clId="{8E1C6568-E8BD-4A01-A231-72BBEA8923C1}" dt="2023-10-09T21:12:34.059" v="1452" actId="20577"/>
          <ac:spMkLst>
            <pc:docMk/>
            <pc:sldMk cId="1220566750" sldId="381"/>
            <ac:spMk id="2" creationId="{DC4B2F0C-E950-5CDE-18B1-9D529492B0A0}"/>
          </ac:spMkLst>
        </pc:spChg>
        <pc:spChg chg="mod">
          <ac:chgData name="Paolo Cremonesi" userId="51c5a61cfce953da" providerId="LiveId" clId="{8E1C6568-E8BD-4A01-A231-72BBEA8923C1}" dt="2023-10-17T07:29:11.160" v="3107" actId="20577"/>
          <ac:spMkLst>
            <pc:docMk/>
            <pc:sldMk cId="1220566750" sldId="381"/>
            <ac:spMk id="3" creationId="{A5A3821C-26D5-9FA4-60F3-991149238372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220566750" sldId="381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220566750" sldId="381"/>
            <ac:spMk id="5" creationId="{895E522E-FB73-73C5-0A53-AC2E55FC159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220566750" sldId="381"/>
            <ac:spMk id="7" creationId="{4DE230AC-5D75-B00B-064D-27D595F3E3F4}"/>
          </ac:spMkLst>
        </pc:spChg>
      </pc:sldChg>
      <pc:sldChg chg="addSp delSp modSp mod modShow">
        <pc:chgData name="Paolo Cremonesi" userId="51c5a61cfce953da" providerId="LiveId" clId="{8E1C6568-E8BD-4A01-A231-72BBEA8923C1}" dt="2023-10-09T21:12:36.591" v="1453" actId="20577"/>
        <pc:sldMkLst>
          <pc:docMk/>
          <pc:sldMk cId="4258451943" sldId="382"/>
        </pc:sldMkLst>
        <pc:spChg chg="mod">
          <ac:chgData name="Paolo Cremonesi" userId="51c5a61cfce953da" providerId="LiveId" clId="{8E1C6568-E8BD-4A01-A231-72BBEA8923C1}" dt="2023-10-09T21:12:36.591" v="1453" actId="20577"/>
          <ac:spMkLst>
            <pc:docMk/>
            <pc:sldMk cId="4258451943" sldId="382"/>
            <ac:spMk id="2" creationId="{DC4B2F0C-E950-5CDE-18B1-9D529492B0A0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4258451943" sldId="382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4258451943" sldId="382"/>
            <ac:spMk id="5" creationId="{895E522E-FB73-73C5-0A53-AC2E55FC159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4258451943" sldId="382"/>
            <ac:spMk id="7" creationId="{4E9D5A5D-0807-C69C-91D9-785F79D55832}"/>
          </ac:spMkLst>
        </pc:spChg>
      </pc:sldChg>
      <pc:sldChg chg="addSp delSp modSp mod modShow">
        <pc:chgData name="Paolo Cremonesi" userId="51c5a61cfce953da" providerId="LiveId" clId="{8E1C6568-E8BD-4A01-A231-72BBEA8923C1}" dt="2023-10-16T23:05:10.167" v="2397" actId="20577"/>
        <pc:sldMkLst>
          <pc:docMk/>
          <pc:sldMk cId="1073811020" sldId="383"/>
        </pc:sldMkLst>
        <pc:spChg chg="mod">
          <ac:chgData name="Paolo Cremonesi" userId="51c5a61cfce953da" providerId="LiveId" clId="{8E1C6568-E8BD-4A01-A231-72BBEA8923C1}" dt="2023-10-16T23:05:10.167" v="2397" actId="20577"/>
          <ac:spMkLst>
            <pc:docMk/>
            <pc:sldMk cId="1073811020" sldId="383"/>
            <ac:spMk id="2" creationId="{DC4B2F0C-E950-5CDE-18B1-9D529492B0A0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073811020" sldId="383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073811020" sldId="383"/>
            <ac:spMk id="5" creationId="{895E522E-FB73-73C5-0A53-AC2E55FC159A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073811020" sldId="383"/>
            <ac:spMk id="40" creationId="{DF2618E1-13D0-2066-F557-B171BE786116}"/>
          </ac:spMkLst>
        </pc:spChg>
      </pc:sldChg>
      <pc:sldChg chg="addSp delSp modSp mod modShow">
        <pc:chgData name="Paolo Cremonesi" userId="51c5a61cfce953da" providerId="LiveId" clId="{8E1C6568-E8BD-4A01-A231-72BBEA8923C1}" dt="2023-10-09T21:12:43.461" v="1455" actId="20577"/>
        <pc:sldMkLst>
          <pc:docMk/>
          <pc:sldMk cId="42479515" sldId="384"/>
        </pc:sldMkLst>
        <pc:spChg chg="mod">
          <ac:chgData name="Paolo Cremonesi" userId="51c5a61cfce953da" providerId="LiveId" clId="{8E1C6568-E8BD-4A01-A231-72BBEA8923C1}" dt="2023-10-09T21:12:43.461" v="1455" actId="20577"/>
          <ac:spMkLst>
            <pc:docMk/>
            <pc:sldMk cId="42479515" sldId="384"/>
            <ac:spMk id="2" creationId="{DC4B2F0C-E950-5CDE-18B1-9D529492B0A0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42479515" sldId="384"/>
            <ac:spMk id="3" creationId="{6149CE4D-CD5C-15DC-84B7-9B261C643925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42479515" sldId="384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42479515" sldId="384"/>
            <ac:spMk id="5" creationId="{895E522E-FB73-73C5-0A53-AC2E55FC159A}"/>
          </ac:spMkLst>
        </pc:spChg>
      </pc:sldChg>
      <pc:sldChg chg="addSp delSp modSp mod modShow">
        <pc:chgData name="Paolo Cremonesi" userId="51c5a61cfce953da" providerId="LiveId" clId="{8E1C6568-E8BD-4A01-A231-72BBEA8923C1}" dt="2023-10-09T22:00:14.946" v="2121" actId="20577"/>
        <pc:sldMkLst>
          <pc:docMk/>
          <pc:sldMk cId="1190423920" sldId="385"/>
        </pc:sldMkLst>
        <pc:spChg chg="mod">
          <ac:chgData name="Paolo Cremonesi" userId="51c5a61cfce953da" providerId="LiveId" clId="{8E1C6568-E8BD-4A01-A231-72BBEA8923C1}" dt="2023-10-09T22:00:14.946" v="2121" actId="20577"/>
          <ac:spMkLst>
            <pc:docMk/>
            <pc:sldMk cId="1190423920" sldId="385"/>
            <ac:spMk id="2" creationId="{DC4B2F0C-E950-5CDE-18B1-9D529492B0A0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190423920" sldId="385"/>
            <ac:spMk id="3" creationId="{56D1E5DF-782D-200A-A4D4-E21DFB571783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190423920" sldId="385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190423920" sldId="385"/>
            <ac:spMk id="5" creationId="{895E522E-FB73-73C5-0A53-AC2E55FC159A}"/>
          </ac:spMkLst>
        </pc:spChg>
      </pc:sldChg>
      <pc:sldChg chg="addSp delSp modSp mod modShow">
        <pc:chgData name="Paolo Cremonesi" userId="51c5a61cfce953da" providerId="LiveId" clId="{8E1C6568-E8BD-4A01-A231-72BBEA8923C1}" dt="2023-10-09T22:01:42.554" v="2124" actId="20577"/>
        <pc:sldMkLst>
          <pc:docMk/>
          <pc:sldMk cId="1983999186" sldId="386"/>
        </pc:sldMkLst>
        <pc:spChg chg="mod">
          <ac:chgData name="Paolo Cremonesi" userId="51c5a61cfce953da" providerId="LiveId" clId="{8E1C6568-E8BD-4A01-A231-72BBEA8923C1}" dt="2023-10-09T22:01:42.554" v="2124" actId="20577"/>
          <ac:spMkLst>
            <pc:docMk/>
            <pc:sldMk cId="1983999186" sldId="386"/>
            <ac:spMk id="2" creationId="{DC4B2F0C-E950-5CDE-18B1-9D529492B0A0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983999186" sldId="386"/>
            <ac:spMk id="3" creationId="{CAF93B32-FE5C-EB93-2EE0-9706883D0A4B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983999186" sldId="386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983999186" sldId="386"/>
            <ac:spMk id="5" creationId="{895E522E-FB73-73C5-0A53-AC2E55FC159A}"/>
          </ac:spMkLst>
        </pc:spChg>
      </pc:sldChg>
      <pc:sldChg chg="addSp delSp modSp mod modShow">
        <pc:chgData name="Paolo Cremonesi" userId="51c5a61cfce953da" providerId="LiveId" clId="{8E1C6568-E8BD-4A01-A231-72BBEA8923C1}" dt="2023-10-09T21:12:57.878" v="1459" actId="20577"/>
        <pc:sldMkLst>
          <pc:docMk/>
          <pc:sldMk cId="1453136002" sldId="387"/>
        </pc:sldMkLst>
        <pc:spChg chg="mod">
          <ac:chgData name="Paolo Cremonesi" userId="51c5a61cfce953da" providerId="LiveId" clId="{8E1C6568-E8BD-4A01-A231-72BBEA8923C1}" dt="2023-10-09T21:12:57.878" v="1459" actId="20577"/>
          <ac:spMkLst>
            <pc:docMk/>
            <pc:sldMk cId="1453136002" sldId="387"/>
            <ac:spMk id="2" creationId="{DC4B2F0C-E950-5CDE-18B1-9D529492B0A0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453136002" sldId="387"/>
            <ac:spMk id="3" creationId="{602E9CBE-F9E5-000D-3AD9-51005E536306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453136002" sldId="387"/>
            <ac:spMk id="4" creationId="{D74102C0-A229-4E98-C390-5A72DBDB4981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453136002" sldId="387"/>
            <ac:spMk id="5" creationId="{895E522E-FB73-73C5-0A53-AC2E55FC159A}"/>
          </ac:spMkLst>
        </pc:spChg>
      </pc:sldChg>
      <pc:sldChg chg="addSp delSp modSp mod modShow">
        <pc:chgData name="Paolo Cremonesi" userId="51c5a61cfce953da" providerId="LiveId" clId="{8E1C6568-E8BD-4A01-A231-72BBEA8923C1}" dt="2023-10-17T07:16:01.596" v="2910" actId="20577"/>
        <pc:sldMkLst>
          <pc:docMk/>
          <pc:sldMk cId="3860223741" sldId="388"/>
        </pc:sldMkLst>
        <pc:spChg chg="mod">
          <ac:chgData name="Paolo Cremonesi" userId="51c5a61cfce953da" providerId="LiveId" clId="{8E1C6568-E8BD-4A01-A231-72BBEA8923C1}" dt="2023-10-17T07:16:01.596" v="2910" actId="20577"/>
          <ac:spMkLst>
            <pc:docMk/>
            <pc:sldMk cId="3860223741" sldId="388"/>
            <ac:spMk id="3" creationId="{DBB428FF-1869-A4A7-5AA6-74E390B7DEF6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860223741" sldId="388"/>
            <ac:spMk id="4" creationId="{5FA083BB-45F6-DC2C-B17C-0BE0B2FD1E7E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3860223741" sldId="388"/>
            <ac:spMk id="5" creationId="{A341D5E2-8224-61AE-79EA-D504A4B2E3AB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3860223741" sldId="388"/>
            <ac:spMk id="7" creationId="{1412D14F-F913-831B-4327-10D1EC249BA4}"/>
          </ac:spMkLst>
        </pc:spChg>
      </pc:sldChg>
      <pc:sldChg chg="addSp delSp modSp mod modShow">
        <pc:chgData name="Paolo Cremonesi" userId="51c5a61cfce953da" providerId="LiveId" clId="{8E1C6568-E8BD-4A01-A231-72BBEA8923C1}" dt="2023-10-17T07:31:42.129" v="3118" actId="6549"/>
        <pc:sldMkLst>
          <pc:docMk/>
          <pc:sldMk cId="2914712688" sldId="389"/>
        </pc:sldMkLst>
        <pc:spChg chg="mod">
          <ac:chgData name="Paolo Cremonesi" userId="51c5a61cfce953da" providerId="LiveId" clId="{8E1C6568-E8BD-4A01-A231-72BBEA8923C1}" dt="2023-10-17T07:31:42.129" v="3118" actId="6549"/>
          <ac:spMkLst>
            <pc:docMk/>
            <pc:sldMk cId="2914712688" sldId="389"/>
            <ac:spMk id="3" creationId="{DBB428FF-1869-A4A7-5AA6-74E390B7DEF6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914712688" sldId="389"/>
            <ac:spMk id="4" creationId="{5FA083BB-45F6-DC2C-B17C-0BE0B2FD1E7E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2914712688" sldId="389"/>
            <ac:spMk id="5" creationId="{A341D5E2-8224-61AE-79EA-D504A4B2E3AB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2914712688" sldId="389"/>
            <ac:spMk id="7" creationId="{086D4AF5-6454-DF56-D7A8-AE066BA27B26}"/>
          </ac:spMkLst>
        </pc:spChg>
      </pc:sldChg>
      <pc:sldChg chg="addSp delSp modSp mod modShow">
        <pc:chgData name="Paolo Cremonesi" userId="51c5a61cfce953da" providerId="LiveId" clId="{8E1C6568-E8BD-4A01-A231-72BBEA8923C1}" dt="2023-10-16T23:08:44.649" v="2401" actId="33524"/>
        <pc:sldMkLst>
          <pc:docMk/>
          <pc:sldMk cId="1256711310" sldId="390"/>
        </pc:sldMkLst>
        <pc:spChg chg="mod">
          <ac:chgData name="Paolo Cremonesi" userId="51c5a61cfce953da" providerId="LiveId" clId="{8E1C6568-E8BD-4A01-A231-72BBEA8923C1}" dt="2023-10-16T23:08:44.649" v="2401" actId="33524"/>
          <ac:spMkLst>
            <pc:docMk/>
            <pc:sldMk cId="1256711310" sldId="390"/>
            <ac:spMk id="3" creationId="{DBB428FF-1869-A4A7-5AA6-74E390B7DEF6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256711310" sldId="390"/>
            <ac:spMk id="4" creationId="{5FA083BB-45F6-DC2C-B17C-0BE0B2FD1E7E}"/>
          </ac:spMkLst>
        </pc:spChg>
        <pc:spChg chg="add">
          <ac:chgData name="Paolo Cremonesi" userId="51c5a61cfce953da" providerId="LiveId" clId="{8E1C6568-E8BD-4A01-A231-72BBEA8923C1}" dt="2023-09-25T22:36:43.461" v="27"/>
          <ac:spMkLst>
            <pc:docMk/>
            <pc:sldMk cId="1256711310" sldId="390"/>
            <ac:spMk id="5" creationId="{A341D5E2-8224-61AE-79EA-D504A4B2E3AB}"/>
          </ac:spMkLst>
        </pc:spChg>
        <pc:spChg chg="del">
          <ac:chgData name="Paolo Cremonesi" userId="51c5a61cfce953da" providerId="LiveId" clId="{8E1C6568-E8BD-4A01-A231-72BBEA8923C1}" dt="2023-09-25T22:36:43.461" v="27"/>
          <ac:spMkLst>
            <pc:docMk/>
            <pc:sldMk cId="1256711310" sldId="390"/>
            <ac:spMk id="7" creationId="{FF3D7F89-C486-834F-2A66-AB8D8F9FE85B}"/>
          </ac:spMkLst>
        </pc:spChg>
      </pc:sldChg>
      <pc:sldChg chg="modSp add mod modShow">
        <pc:chgData name="Paolo Cremonesi" userId="51c5a61cfce953da" providerId="LiveId" clId="{8E1C6568-E8BD-4A01-A231-72BBEA8923C1}" dt="2023-10-03T17:07:34.584" v="1402" actId="729"/>
        <pc:sldMkLst>
          <pc:docMk/>
          <pc:sldMk cId="1079306451" sldId="391"/>
        </pc:sldMkLst>
        <pc:spChg chg="mod">
          <ac:chgData name="Paolo Cremonesi" userId="51c5a61cfce953da" providerId="LiveId" clId="{8E1C6568-E8BD-4A01-A231-72BBEA8923C1}" dt="2023-09-26T06:14:35.475" v="42" actId="20577"/>
          <ac:spMkLst>
            <pc:docMk/>
            <pc:sldMk cId="1079306451" sldId="391"/>
            <ac:spMk id="2" creationId="{D5161AAC-96A7-E140-E834-97AA4449206E}"/>
          </ac:spMkLst>
        </pc:spChg>
        <pc:spChg chg="mod">
          <ac:chgData name="Paolo Cremonesi" userId="51c5a61cfce953da" providerId="LiveId" clId="{8E1C6568-E8BD-4A01-A231-72BBEA8923C1}" dt="2023-09-26T06:18:40.324" v="199" actId="20577"/>
          <ac:spMkLst>
            <pc:docMk/>
            <pc:sldMk cId="1079306451" sldId="391"/>
            <ac:spMk id="3" creationId="{D2F8C9FC-1899-3B48-C23D-579BDEC6BEAE}"/>
          </ac:spMkLst>
        </pc:spChg>
      </pc:sldChg>
      <pc:sldChg chg="modSp add mod modShow">
        <pc:chgData name="Paolo Cremonesi" userId="51c5a61cfce953da" providerId="LiveId" clId="{8E1C6568-E8BD-4A01-A231-72BBEA8923C1}" dt="2023-10-03T17:07:34.584" v="1402" actId="729"/>
        <pc:sldMkLst>
          <pc:docMk/>
          <pc:sldMk cId="2927319854" sldId="392"/>
        </pc:sldMkLst>
        <pc:spChg chg="mod">
          <ac:chgData name="Paolo Cremonesi" userId="51c5a61cfce953da" providerId="LiveId" clId="{8E1C6568-E8BD-4A01-A231-72BBEA8923C1}" dt="2023-10-02T21:35:01.981" v="866" actId="6549"/>
          <ac:spMkLst>
            <pc:docMk/>
            <pc:sldMk cId="2927319854" sldId="392"/>
            <ac:spMk id="3" creationId="{F6EF448B-E956-9297-6240-90F256BEC648}"/>
          </ac:spMkLst>
        </pc:spChg>
      </pc:sldChg>
      <pc:sldChg chg="addSp delSp modSp add del mod">
        <pc:chgData name="Paolo Cremonesi" userId="51c5a61cfce953da" providerId="LiveId" clId="{8E1C6568-E8BD-4A01-A231-72BBEA8923C1}" dt="2023-10-09T21:41:58.824" v="1710" actId="47"/>
        <pc:sldMkLst>
          <pc:docMk/>
          <pc:sldMk cId="3759126876" sldId="393"/>
        </pc:sldMkLst>
        <pc:spChg chg="mod">
          <ac:chgData name="Paolo Cremonesi" userId="51c5a61cfce953da" providerId="LiveId" clId="{8E1C6568-E8BD-4A01-A231-72BBEA8923C1}" dt="2023-10-09T21:23:56.536" v="1523" actId="6549"/>
          <ac:spMkLst>
            <pc:docMk/>
            <pc:sldMk cId="3759126876" sldId="393"/>
            <ac:spMk id="3" creationId="{A5A3821C-26D5-9FA4-60F3-991149238372}"/>
          </ac:spMkLst>
        </pc:spChg>
        <pc:grpChg chg="mod">
          <ac:chgData name="Paolo Cremonesi" userId="51c5a61cfce953da" providerId="LiveId" clId="{8E1C6568-E8BD-4A01-A231-72BBEA8923C1}" dt="2023-10-09T21:24:35.668" v="1530"/>
          <ac:grpSpMkLst>
            <pc:docMk/>
            <pc:sldMk cId="3759126876" sldId="393"/>
            <ac:grpSpMk id="10" creationId="{5F45DDAE-B47D-67C1-E518-1F9E86EE4F95}"/>
          </ac:grpSpMkLst>
        </pc:grpChg>
        <pc:inkChg chg="add del">
          <ac:chgData name="Paolo Cremonesi" userId="51c5a61cfce953da" providerId="LiveId" clId="{8E1C6568-E8BD-4A01-A231-72BBEA8923C1}" dt="2023-10-09T21:24:28.605" v="1525" actId="9405"/>
          <ac:inkMkLst>
            <pc:docMk/>
            <pc:sldMk cId="3759126876" sldId="393"/>
            <ac:inkMk id="6" creationId="{EB836708-F0B3-9BC6-704D-293FA2823BC6}"/>
          </ac:inkMkLst>
        </pc:inkChg>
        <pc:inkChg chg="add del mod">
          <ac:chgData name="Paolo Cremonesi" userId="51c5a61cfce953da" providerId="LiveId" clId="{8E1C6568-E8BD-4A01-A231-72BBEA8923C1}" dt="2023-10-09T21:41:46.421" v="1707" actId="21"/>
          <ac:inkMkLst>
            <pc:docMk/>
            <pc:sldMk cId="3759126876" sldId="393"/>
            <ac:inkMk id="7" creationId="{B72D33A4-3CEE-9749-7BC9-C72DBD75E1BB}"/>
          </ac:inkMkLst>
        </pc:inkChg>
        <pc:inkChg chg="add del mod">
          <ac:chgData name="Paolo Cremonesi" userId="51c5a61cfce953da" providerId="LiveId" clId="{8E1C6568-E8BD-4A01-A231-72BBEA8923C1}" dt="2023-10-09T21:24:35.668" v="1530"/>
          <ac:inkMkLst>
            <pc:docMk/>
            <pc:sldMk cId="3759126876" sldId="393"/>
            <ac:inkMk id="9" creationId="{67958C4B-0E30-C98B-B8A8-F0CD5857A8B9}"/>
          </ac:inkMkLst>
        </pc:inkChg>
      </pc:sldChg>
      <pc:sldChg chg="addSp delSp modSp add del mod">
        <pc:chgData name="Paolo Cremonesi" userId="51c5a61cfce953da" providerId="LiveId" clId="{8E1C6568-E8BD-4A01-A231-72BBEA8923C1}" dt="2023-10-03T16:57:10.562" v="1299" actId="47"/>
        <pc:sldMkLst>
          <pc:docMk/>
          <pc:sldMk cId="3930923728" sldId="393"/>
        </pc:sldMkLst>
        <pc:spChg chg="mod">
          <ac:chgData name="Paolo Cremonesi" userId="51c5a61cfce953da" providerId="LiveId" clId="{8E1C6568-E8BD-4A01-A231-72BBEA8923C1}" dt="2023-10-03T16:55:09.136" v="1247" actId="20577"/>
          <ac:spMkLst>
            <pc:docMk/>
            <pc:sldMk cId="3930923728" sldId="393"/>
            <ac:spMk id="2" creationId="{83F0F5EA-ACCA-AA13-2B90-7A8C22A2FD2C}"/>
          </ac:spMkLst>
        </pc:spChg>
        <pc:spChg chg="mod">
          <ac:chgData name="Paolo Cremonesi" userId="51c5a61cfce953da" providerId="LiveId" clId="{8E1C6568-E8BD-4A01-A231-72BBEA8923C1}" dt="2023-10-03T16:55:57.850" v="1296" actId="6549"/>
          <ac:spMkLst>
            <pc:docMk/>
            <pc:sldMk cId="3930923728" sldId="393"/>
            <ac:spMk id="3" creationId="{C0FE99B1-48F0-B6A9-4CB7-1C5CE1ACC621}"/>
          </ac:spMkLst>
        </pc:spChg>
        <pc:picChg chg="add del">
          <ac:chgData name="Paolo Cremonesi" userId="51c5a61cfce953da" providerId="LiveId" clId="{8E1C6568-E8BD-4A01-A231-72BBEA8923C1}" dt="2023-10-03T16:53:42.012" v="1231"/>
          <ac:picMkLst>
            <pc:docMk/>
            <pc:sldMk cId="3930923728" sldId="393"/>
            <ac:picMk id="6" creationId="{C7EAE05B-DEC7-F516-4AE3-7F733D3A5175}"/>
          </ac:picMkLst>
        </pc:picChg>
      </pc:sldChg>
      <pc:sldChg chg="add del">
        <pc:chgData name="Paolo Cremonesi" userId="51c5a61cfce953da" providerId="LiveId" clId="{8E1C6568-E8BD-4A01-A231-72BBEA8923C1}" dt="2023-10-09T21:22:57.884" v="1520"/>
        <pc:sldMkLst>
          <pc:docMk/>
          <pc:sldMk cId="1079682498" sldId="394"/>
        </pc:sldMkLst>
      </pc:sldChg>
      <pc:sldChg chg="modSp add del mod ord">
        <pc:chgData name="Paolo Cremonesi" userId="51c5a61cfce953da" providerId="LiveId" clId="{8E1C6568-E8BD-4A01-A231-72BBEA8923C1}" dt="2023-10-09T21:41:12.222" v="1703" actId="47"/>
        <pc:sldMkLst>
          <pc:docMk/>
          <pc:sldMk cId="2251766320" sldId="394"/>
        </pc:sldMkLst>
        <pc:spChg chg="mod">
          <ac:chgData name="Paolo Cremonesi" userId="51c5a61cfce953da" providerId="LiveId" clId="{8E1C6568-E8BD-4A01-A231-72BBEA8923C1}" dt="2023-10-09T21:32:56.875" v="1543" actId="313"/>
          <ac:spMkLst>
            <pc:docMk/>
            <pc:sldMk cId="2251766320" sldId="394"/>
            <ac:spMk id="2" creationId="{DC4B2F0C-E950-5CDE-18B1-9D529492B0A0}"/>
          </ac:spMkLst>
        </pc:spChg>
        <pc:spChg chg="mod">
          <ac:chgData name="Paolo Cremonesi" userId="51c5a61cfce953da" providerId="LiveId" clId="{8E1C6568-E8BD-4A01-A231-72BBEA8923C1}" dt="2023-10-09T21:34:31.976" v="1603" actId="20577"/>
          <ac:spMkLst>
            <pc:docMk/>
            <pc:sldMk cId="2251766320" sldId="394"/>
            <ac:spMk id="3" creationId="{A5A3821C-26D5-9FA4-60F3-991149238372}"/>
          </ac:spMkLst>
        </pc:spChg>
      </pc:sldChg>
      <pc:sldChg chg="modSp add del mod">
        <pc:chgData name="Paolo Cremonesi" userId="51c5a61cfce953da" providerId="LiveId" clId="{8E1C6568-E8BD-4A01-A231-72BBEA8923C1}" dt="2023-10-09T21:44:25.441" v="1814" actId="47"/>
        <pc:sldMkLst>
          <pc:docMk/>
          <pc:sldMk cId="2964291445" sldId="395"/>
        </pc:sldMkLst>
        <pc:spChg chg="mod">
          <ac:chgData name="Paolo Cremonesi" userId="51c5a61cfce953da" providerId="LiveId" clId="{8E1C6568-E8BD-4A01-A231-72BBEA8923C1}" dt="2023-10-09T21:40:31.134" v="1699" actId="6549"/>
          <ac:spMkLst>
            <pc:docMk/>
            <pc:sldMk cId="2964291445" sldId="395"/>
            <ac:spMk id="3" creationId="{A5A3821C-26D5-9FA4-60F3-991149238372}"/>
          </ac:spMkLst>
        </pc:spChg>
      </pc:sldChg>
      <pc:sldChg chg="addSp delSp modSp add mod">
        <pc:chgData name="Paolo Cremonesi" userId="51c5a61cfce953da" providerId="LiveId" clId="{8E1C6568-E8BD-4A01-A231-72BBEA8923C1}" dt="2023-10-17T07:29:59.656" v="3112" actId="1076"/>
        <pc:sldMkLst>
          <pc:docMk/>
          <pc:sldMk cId="669620249" sldId="396"/>
        </pc:sldMkLst>
        <pc:spChg chg="mod">
          <ac:chgData name="Paolo Cremonesi" userId="51c5a61cfce953da" providerId="LiveId" clId="{8E1C6568-E8BD-4A01-A231-72BBEA8923C1}" dt="2023-10-17T07:29:53.471" v="3111" actId="6549"/>
          <ac:spMkLst>
            <pc:docMk/>
            <pc:sldMk cId="669620249" sldId="396"/>
            <ac:spMk id="3" creationId="{A5A3821C-26D5-9FA4-60F3-991149238372}"/>
          </ac:spMkLst>
        </pc:spChg>
        <pc:inkChg chg="add del mod">
          <ac:chgData name="Paolo Cremonesi" userId="51c5a61cfce953da" providerId="LiveId" clId="{8E1C6568-E8BD-4A01-A231-72BBEA8923C1}" dt="2023-10-09T21:44:41.541" v="1817" actId="478"/>
          <ac:inkMkLst>
            <pc:docMk/>
            <pc:sldMk cId="669620249" sldId="396"/>
            <ac:inkMk id="6" creationId="{3E49C64F-9D0F-41D1-9A01-5778686A425D}"/>
          </ac:inkMkLst>
        </pc:inkChg>
        <pc:inkChg chg="add mod">
          <ac:chgData name="Paolo Cremonesi" userId="51c5a61cfce953da" providerId="LiveId" clId="{8E1C6568-E8BD-4A01-A231-72BBEA8923C1}" dt="2023-10-17T07:29:59.656" v="3112" actId="1076"/>
          <ac:inkMkLst>
            <pc:docMk/>
            <pc:sldMk cId="669620249" sldId="396"/>
            <ac:inkMk id="6" creationId="{B93F2267-9C1E-D986-C1A5-41E0F80B4F9A}"/>
          </ac:inkMkLst>
        </pc:inkChg>
      </pc:sldChg>
      <pc:sldChg chg="modSp add del mod">
        <pc:chgData name="Paolo Cremonesi" userId="51c5a61cfce953da" providerId="LiveId" clId="{8E1C6568-E8BD-4A01-A231-72BBEA8923C1}" dt="2023-10-17T07:22:38.452" v="3048" actId="47"/>
        <pc:sldMkLst>
          <pc:docMk/>
          <pc:sldMk cId="914670933" sldId="397"/>
        </pc:sldMkLst>
        <pc:spChg chg="mod">
          <ac:chgData name="Paolo Cremonesi" userId="51c5a61cfce953da" providerId="LiveId" clId="{8E1C6568-E8BD-4A01-A231-72BBEA8923C1}" dt="2023-10-17T07:22:14.099" v="3017"/>
          <ac:spMkLst>
            <pc:docMk/>
            <pc:sldMk cId="914670933" sldId="397"/>
            <ac:spMk id="3" creationId="{A5A3821C-26D5-9FA4-60F3-991149238372}"/>
          </ac:spMkLst>
        </pc:spChg>
      </pc:sldChg>
      <pc:sldChg chg="delSp modSp add mod">
        <pc:chgData name="Paolo Cremonesi" userId="51c5a61cfce953da" providerId="LiveId" clId="{8E1C6568-E8BD-4A01-A231-72BBEA8923C1}" dt="2023-10-17T07:21:12.922" v="3015" actId="6549"/>
        <pc:sldMkLst>
          <pc:docMk/>
          <pc:sldMk cId="2775440523" sldId="398"/>
        </pc:sldMkLst>
        <pc:spChg chg="mod">
          <ac:chgData name="Paolo Cremonesi" userId="51c5a61cfce953da" providerId="LiveId" clId="{8E1C6568-E8BD-4A01-A231-72BBEA8923C1}" dt="2023-10-09T21:46:40.465" v="1887" actId="20577"/>
          <ac:spMkLst>
            <pc:docMk/>
            <pc:sldMk cId="2775440523" sldId="398"/>
            <ac:spMk id="2" creationId="{DC4B2F0C-E950-5CDE-18B1-9D529492B0A0}"/>
          </ac:spMkLst>
        </pc:spChg>
        <pc:spChg chg="mod">
          <ac:chgData name="Paolo Cremonesi" userId="51c5a61cfce953da" providerId="LiveId" clId="{8E1C6568-E8BD-4A01-A231-72BBEA8923C1}" dt="2023-10-17T07:21:12.922" v="3015" actId="6549"/>
          <ac:spMkLst>
            <pc:docMk/>
            <pc:sldMk cId="2775440523" sldId="398"/>
            <ac:spMk id="3" creationId="{A5A3821C-26D5-9FA4-60F3-991149238372}"/>
          </ac:spMkLst>
        </pc:spChg>
        <pc:inkChg chg="del">
          <ac:chgData name="Paolo Cremonesi" userId="51c5a61cfce953da" providerId="LiveId" clId="{8E1C6568-E8BD-4A01-A231-72BBEA8923C1}" dt="2023-10-09T21:53:05.986" v="2085" actId="478"/>
          <ac:inkMkLst>
            <pc:docMk/>
            <pc:sldMk cId="2775440523" sldId="398"/>
            <ac:inkMk id="6" creationId="{3E49C64F-9D0F-41D1-9A01-5778686A425D}"/>
          </ac:inkMkLst>
        </pc:inkChg>
      </pc:sldChg>
      <pc:sldChg chg="add del">
        <pc:chgData name="Paolo Cremonesi" userId="51c5a61cfce953da" providerId="LiveId" clId="{8E1C6568-E8BD-4A01-A231-72BBEA8923C1}" dt="2023-10-09T21:45:18.406" v="1820" actId="47"/>
        <pc:sldMkLst>
          <pc:docMk/>
          <pc:sldMk cId="3408067302" sldId="398"/>
        </pc:sldMkLst>
      </pc:sldChg>
      <pc:sldChg chg="modSp add del mod">
        <pc:chgData name="Paolo Cremonesi" userId="51c5a61cfce953da" providerId="LiveId" clId="{8E1C6568-E8BD-4A01-A231-72BBEA8923C1}" dt="2023-10-09T21:46:27.112" v="1876"/>
        <pc:sldMkLst>
          <pc:docMk/>
          <pc:sldMk cId="3510349472" sldId="398"/>
        </pc:sldMkLst>
        <pc:spChg chg="mod">
          <ac:chgData name="Paolo Cremonesi" userId="51c5a61cfce953da" providerId="LiveId" clId="{8E1C6568-E8BD-4A01-A231-72BBEA8923C1}" dt="2023-10-09T21:46:24.751" v="1875" actId="20577"/>
          <ac:spMkLst>
            <pc:docMk/>
            <pc:sldMk cId="3510349472" sldId="398"/>
            <ac:spMk id="2" creationId="{DC4B2F0C-E950-5CDE-18B1-9D529492B0A0}"/>
          </ac:spMkLst>
        </pc:spChg>
        <pc:spChg chg="mod">
          <ac:chgData name="Paolo Cremonesi" userId="51c5a61cfce953da" providerId="LiveId" clId="{8E1C6568-E8BD-4A01-A231-72BBEA8923C1}" dt="2023-10-09T21:46:01.502" v="1874" actId="6549"/>
          <ac:spMkLst>
            <pc:docMk/>
            <pc:sldMk cId="3510349472" sldId="398"/>
            <ac:spMk id="3" creationId="{A5A3821C-26D5-9FA4-60F3-991149238372}"/>
          </ac:spMkLst>
        </pc:spChg>
      </pc:sldChg>
      <pc:sldChg chg="addSp delSp modSp add mod">
        <pc:chgData name="Paolo Cremonesi" userId="51c5a61cfce953da" providerId="LiveId" clId="{8E1C6568-E8BD-4A01-A231-72BBEA8923C1}" dt="2023-10-17T07:56:30.036" v="3356" actId="1076"/>
        <pc:sldMkLst>
          <pc:docMk/>
          <pc:sldMk cId="1599412574" sldId="399"/>
        </pc:sldMkLst>
        <pc:spChg chg="mod">
          <ac:chgData name="Paolo Cremonesi" userId="51c5a61cfce953da" providerId="LiveId" clId="{8E1C6568-E8BD-4A01-A231-72BBEA8923C1}" dt="2023-10-17T07:50:59.021" v="3316" actId="20577"/>
          <ac:spMkLst>
            <pc:docMk/>
            <pc:sldMk cId="1599412574" sldId="399"/>
            <ac:spMk id="2" creationId="{DD084D4C-447C-5F6A-F59C-DD7C2A55AFB1}"/>
          </ac:spMkLst>
        </pc:spChg>
        <pc:spChg chg="mod">
          <ac:chgData name="Paolo Cremonesi" userId="51c5a61cfce953da" providerId="LiveId" clId="{8E1C6568-E8BD-4A01-A231-72BBEA8923C1}" dt="2023-10-17T07:55:39.463" v="3350" actId="6549"/>
          <ac:spMkLst>
            <pc:docMk/>
            <pc:sldMk cId="1599412574" sldId="399"/>
            <ac:spMk id="3" creationId="{E60C5BD6-9D89-3929-BCF1-DA520EF3913F}"/>
          </ac:spMkLst>
        </pc:spChg>
        <pc:spChg chg="del">
          <ac:chgData name="Paolo Cremonesi" userId="51c5a61cfce953da" providerId="LiveId" clId="{8E1C6568-E8BD-4A01-A231-72BBEA8923C1}" dt="2023-10-17T07:52:20.271" v="3333" actId="478"/>
          <ac:spMkLst>
            <pc:docMk/>
            <pc:sldMk cId="1599412574" sldId="399"/>
            <ac:spMk id="9" creationId="{C1E52A36-A6F6-FBD2-5988-60A26583FC39}"/>
          </ac:spMkLst>
        </pc:spChg>
        <pc:spChg chg="mod">
          <ac:chgData name="Paolo Cremonesi" userId="51c5a61cfce953da" providerId="LiveId" clId="{8E1C6568-E8BD-4A01-A231-72BBEA8923C1}" dt="2023-10-17T07:53:33.012" v="3334"/>
          <ac:spMkLst>
            <pc:docMk/>
            <pc:sldMk cId="1599412574" sldId="399"/>
            <ac:spMk id="11" creationId="{D171FA86-E8A7-5AC7-2672-7103ADEEDA78}"/>
          </ac:spMkLst>
        </pc:spChg>
        <pc:spChg chg="mod">
          <ac:chgData name="Paolo Cremonesi" userId="51c5a61cfce953da" providerId="LiveId" clId="{8E1C6568-E8BD-4A01-A231-72BBEA8923C1}" dt="2023-10-17T07:53:33.012" v="3334"/>
          <ac:spMkLst>
            <pc:docMk/>
            <pc:sldMk cId="1599412574" sldId="399"/>
            <ac:spMk id="14" creationId="{91F89EEC-BABE-61C9-8AB6-1280B17687C7}"/>
          </ac:spMkLst>
        </pc:spChg>
        <pc:spChg chg="mod">
          <ac:chgData name="Paolo Cremonesi" userId="51c5a61cfce953da" providerId="LiveId" clId="{8E1C6568-E8BD-4A01-A231-72BBEA8923C1}" dt="2023-10-17T07:53:33.012" v="3334"/>
          <ac:spMkLst>
            <pc:docMk/>
            <pc:sldMk cId="1599412574" sldId="399"/>
            <ac:spMk id="15" creationId="{7E3F461B-066B-4B3C-BEFB-E2770D9436AE}"/>
          </ac:spMkLst>
        </pc:spChg>
        <pc:spChg chg="mod">
          <ac:chgData name="Paolo Cremonesi" userId="51c5a61cfce953da" providerId="LiveId" clId="{8E1C6568-E8BD-4A01-A231-72BBEA8923C1}" dt="2023-10-17T07:53:33.012" v="3334"/>
          <ac:spMkLst>
            <pc:docMk/>
            <pc:sldMk cId="1599412574" sldId="399"/>
            <ac:spMk id="18" creationId="{D42154C1-FCF8-71F9-C0AE-53BE6533EAE6}"/>
          </ac:spMkLst>
        </pc:spChg>
        <pc:spChg chg="mod">
          <ac:chgData name="Paolo Cremonesi" userId="51c5a61cfce953da" providerId="LiveId" clId="{8E1C6568-E8BD-4A01-A231-72BBEA8923C1}" dt="2023-10-17T07:53:33.012" v="3334"/>
          <ac:spMkLst>
            <pc:docMk/>
            <pc:sldMk cId="1599412574" sldId="399"/>
            <ac:spMk id="19" creationId="{0E2E2D6D-8F82-41D9-1C23-B9B750D72033}"/>
          </ac:spMkLst>
        </pc:spChg>
        <pc:spChg chg="mod">
          <ac:chgData name="Paolo Cremonesi" userId="51c5a61cfce953da" providerId="LiveId" clId="{8E1C6568-E8BD-4A01-A231-72BBEA8923C1}" dt="2023-10-17T07:53:33.012" v="3334"/>
          <ac:spMkLst>
            <pc:docMk/>
            <pc:sldMk cId="1599412574" sldId="399"/>
            <ac:spMk id="20" creationId="{274DAC75-0DB4-A0A5-EC5D-F262F1C5D833}"/>
          </ac:spMkLst>
        </pc:spChg>
        <pc:spChg chg="add mod">
          <ac:chgData name="Paolo Cremonesi" userId="51c5a61cfce953da" providerId="LiveId" clId="{8E1C6568-E8BD-4A01-A231-72BBEA8923C1}" dt="2023-10-17T07:56:30.036" v="3356" actId="1076"/>
          <ac:spMkLst>
            <pc:docMk/>
            <pc:sldMk cId="1599412574" sldId="399"/>
            <ac:spMk id="23" creationId="{2E1361B8-0176-4589-1BC8-7C00E02DD868}"/>
          </ac:spMkLst>
        </pc:spChg>
        <pc:grpChg chg="add del mod">
          <ac:chgData name="Paolo Cremonesi" userId="51c5a61cfce953da" providerId="LiveId" clId="{8E1C6568-E8BD-4A01-A231-72BBEA8923C1}" dt="2023-10-17T07:53:48.781" v="3336" actId="478"/>
          <ac:grpSpMkLst>
            <pc:docMk/>
            <pc:sldMk cId="1599412574" sldId="399"/>
            <ac:grpSpMk id="10" creationId="{77C3D229-A2AD-38EC-9819-BC0EB828EA8C}"/>
          </ac:grpSpMkLst>
        </pc:grpChg>
        <pc:picChg chg="add mod">
          <ac:chgData name="Paolo Cremonesi" userId="51c5a61cfce953da" providerId="LiveId" clId="{8E1C6568-E8BD-4A01-A231-72BBEA8923C1}" dt="2023-10-17T07:54:07.928" v="3339" actId="1076"/>
          <ac:picMkLst>
            <pc:docMk/>
            <pc:sldMk cId="1599412574" sldId="399"/>
            <ac:picMk id="22" creationId="{D83E5444-D97E-E992-1E4B-6A9D4495E2FA}"/>
          </ac:picMkLst>
        </pc:picChg>
        <pc:inkChg chg="del">
          <ac:chgData name="Paolo Cremonesi" userId="51c5a61cfce953da" providerId="LiveId" clId="{8E1C6568-E8BD-4A01-A231-72BBEA8923C1}" dt="2023-10-17T07:52:20.271" v="3333" actId="478"/>
          <ac:inkMkLst>
            <pc:docMk/>
            <pc:sldMk cId="1599412574" sldId="399"/>
            <ac:inkMk id="6" creationId="{95AB5FDA-415E-4585-190D-37CB9C88CF58}"/>
          </ac:inkMkLst>
        </pc:inkChg>
        <pc:inkChg chg="del">
          <ac:chgData name="Paolo Cremonesi" userId="51c5a61cfce953da" providerId="LiveId" clId="{8E1C6568-E8BD-4A01-A231-72BBEA8923C1}" dt="2023-10-17T07:52:20.271" v="3333" actId="478"/>
          <ac:inkMkLst>
            <pc:docMk/>
            <pc:sldMk cId="1599412574" sldId="399"/>
            <ac:inkMk id="7" creationId="{F1DFF62E-BF05-9F8E-3F50-2FD66C4DA87D}"/>
          </ac:inkMkLst>
        </pc:inkChg>
        <pc:cxnChg chg="mod">
          <ac:chgData name="Paolo Cremonesi" userId="51c5a61cfce953da" providerId="LiveId" clId="{8E1C6568-E8BD-4A01-A231-72BBEA8923C1}" dt="2023-10-17T07:53:48.781" v="3336" actId="478"/>
          <ac:cxnSpMkLst>
            <pc:docMk/>
            <pc:sldMk cId="1599412574" sldId="399"/>
            <ac:cxnSpMk id="12" creationId="{E75CED50-2337-A9FE-514E-F411362B8947}"/>
          </ac:cxnSpMkLst>
        </pc:cxnChg>
        <pc:cxnChg chg="mod">
          <ac:chgData name="Paolo Cremonesi" userId="51c5a61cfce953da" providerId="LiveId" clId="{8E1C6568-E8BD-4A01-A231-72BBEA8923C1}" dt="2023-10-17T07:53:48.781" v="3336" actId="478"/>
          <ac:cxnSpMkLst>
            <pc:docMk/>
            <pc:sldMk cId="1599412574" sldId="399"/>
            <ac:cxnSpMk id="13" creationId="{0545E39C-6493-785F-7B73-4C0FB1E10E8B}"/>
          </ac:cxnSpMkLst>
        </pc:cxnChg>
        <pc:cxnChg chg="mod">
          <ac:chgData name="Paolo Cremonesi" userId="51c5a61cfce953da" providerId="LiveId" clId="{8E1C6568-E8BD-4A01-A231-72BBEA8923C1}" dt="2023-10-17T07:53:48.781" v="3336" actId="478"/>
          <ac:cxnSpMkLst>
            <pc:docMk/>
            <pc:sldMk cId="1599412574" sldId="399"/>
            <ac:cxnSpMk id="16" creationId="{A11C787E-5529-2A18-D759-B02197FBD584}"/>
          </ac:cxnSpMkLst>
        </pc:cxnChg>
        <pc:cxnChg chg="mod">
          <ac:chgData name="Paolo Cremonesi" userId="51c5a61cfce953da" providerId="LiveId" clId="{8E1C6568-E8BD-4A01-A231-72BBEA8923C1}" dt="2023-10-17T07:53:48.781" v="3336" actId="478"/>
          <ac:cxnSpMkLst>
            <pc:docMk/>
            <pc:sldMk cId="1599412574" sldId="399"/>
            <ac:cxnSpMk id="17" creationId="{73057B88-2502-E48D-0DD0-6DDA0C17C5A5}"/>
          </ac:cxnSpMkLst>
        </pc:cxnChg>
        <pc:cxnChg chg="mod">
          <ac:chgData name="Paolo Cremonesi" userId="51c5a61cfce953da" providerId="LiveId" clId="{8E1C6568-E8BD-4A01-A231-72BBEA8923C1}" dt="2023-10-17T07:53:48.781" v="3336" actId="478"/>
          <ac:cxnSpMkLst>
            <pc:docMk/>
            <pc:sldMk cId="1599412574" sldId="399"/>
            <ac:cxnSpMk id="21" creationId="{C1FEB25F-3B83-05E4-54EE-446D0AFB0AC0}"/>
          </ac:cxnSpMkLst>
        </pc:cxnChg>
      </pc:sldChg>
      <pc:sldMasterChg chg="modSp mod modSldLayout">
        <pc:chgData name="Paolo Cremonesi" userId="51c5a61cfce953da" providerId="LiveId" clId="{8E1C6568-E8BD-4A01-A231-72BBEA8923C1}" dt="2023-09-25T22:34:37.716" v="26"/>
        <pc:sldMasterMkLst>
          <pc:docMk/>
          <pc:sldMasterMk cId="3782626753" sldId="2147483648"/>
        </pc:sldMasterMkLst>
        <pc:spChg chg="mod">
          <ac:chgData name="Paolo Cremonesi" userId="51c5a61cfce953da" providerId="LiveId" clId="{8E1C6568-E8BD-4A01-A231-72BBEA8923C1}" dt="2023-09-25T22:33:47.779" v="17" actId="20577"/>
          <ac:spMkLst>
            <pc:docMk/>
            <pc:sldMasterMk cId="3782626753" sldId="2147483648"/>
            <ac:spMk id="4" creationId="{698DFEDB-338E-0547-23D4-410FC8788433}"/>
          </ac:spMkLst>
        </pc:spChg>
        <pc:sldLayoutChg chg="modSp mod">
          <pc:chgData name="Paolo Cremonesi" userId="51c5a61cfce953da" providerId="LiveId" clId="{8E1C6568-E8BD-4A01-A231-72BBEA8923C1}" dt="2023-09-25T22:34:01.614" v="18"/>
          <pc:sldLayoutMkLst>
            <pc:docMk/>
            <pc:sldMasterMk cId="3782626753" sldId="2147483648"/>
            <pc:sldLayoutMk cId="1401973706" sldId="2147483649"/>
          </pc:sldLayoutMkLst>
          <pc:spChg chg="mod">
            <ac:chgData name="Paolo Cremonesi" userId="51c5a61cfce953da" providerId="LiveId" clId="{8E1C6568-E8BD-4A01-A231-72BBEA8923C1}" dt="2023-09-25T22:32:39.260" v="9" actId="20577"/>
            <ac:spMkLst>
              <pc:docMk/>
              <pc:sldMasterMk cId="3782626753" sldId="2147483648"/>
              <pc:sldLayoutMk cId="1401973706" sldId="2147483649"/>
              <ac:spMk id="4" creationId="{7AEC1016-B6BC-9949-0000-DAEFBBE740E2}"/>
            </ac:spMkLst>
          </pc:spChg>
          <pc:spChg chg="mod">
            <ac:chgData name="Paolo Cremonesi" userId="51c5a61cfce953da" providerId="LiveId" clId="{8E1C6568-E8BD-4A01-A231-72BBEA8923C1}" dt="2023-09-25T22:34:01.614" v="18"/>
            <ac:spMkLst>
              <pc:docMk/>
              <pc:sldMasterMk cId="3782626753" sldId="2147483648"/>
              <pc:sldLayoutMk cId="1401973706" sldId="2147483649"/>
              <ac:spMk id="5" creationId="{8337D84C-64DA-666A-A41B-FF77AF5833E3}"/>
            </ac:spMkLst>
          </pc:spChg>
        </pc:sldLayoutChg>
        <pc:sldLayoutChg chg="modSp mod">
          <pc:chgData name="Paolo Cremonesi" userId="51c5a61cfce953da" providerId="LiveId" clId="{8E1C6568-E8BD-4A01-A231-72BBEA8923C1}" dt="2023-09-25T22:34:17.670" v="19"/>
          <pc:sldLayoutMkLst>
            <pc:docMk/>
            <pc:sldMasterMk cId="3782626753" sldId="2147483648"/>
            <pc:sldLayoutMk cId="2331334087" sldId="2147483650"/>
          </pc:sldLayoutMkLst>
          <pc:spChg chg="mod">
            <ac:chgData name="Paolo Cremonesi" userId="51c5a61cfce953da" providerId="LiveId" clId="{8E1C6568-E8BD-4A01-A231-72BBEA8923C1}" dt="2023-09-25T22:34:17.670" v="19"/>
            <ac:spMkLst>
              <pc:docMk/>
              <pc:sldMasterMk cId="3782626753" sldId="2147483648"/>
              <pc:sldLayoutMk cId="2331334087" sldId="2147483650"/>
              <ac:spMk id="4" creationId="{FB35F0A7-2EF0-9D67-DEF9-650B794C4E62}"/>
            </ac:spMkLst>
          </pc:spChg>
        </pc:sldLayoutChg>
        <pc:sldLayoutChg chg="modSp mod">
          <pc:chgData name="Paolo Cremonesi" userId="51c5a61cfce953da" providerId="LiveId" clId="{8E1C6568-E8BD-4A01-A231-72BBEA8923C1}" dt="2023-09-25T22:34:20.487" v="20"/>
          <pc:sldLayoutMkLst>
            <pc:docMk/>
            <pc:sldMasterMk cId="3782626753" sldId="2147483648"/>
            <pc:sldLayoutMk cId="314131794" sldId="2147483651"/>
          </pc:sldLayoutMkLst>
          <pc:spChg chg="mod">
            <ac:chgData name="Paolo Cremonesi" userId="51c5a61cfce953da" providerId="LiveId" clId="{8E1C6568-E8BD-4A01-A231-72BBEA8923C1}" dt="2023-09-25T22:34:20.487" v="20"/>
            <ac:spMkLst>
              <pc:docMk/>
              <pc:sldMasterMk cId="3782626753" sldId="2147483648"/>
              <pc:sldLayoutMk cId="314131794" sldId="2147483651"/>
              <ac:spMk id="4" creationId="{3A247BDA-CA88-9B06-C9C8-5840C14B6B0C}"/>
            </ac:spMkLst>
          </pc:spChg>
        </pc:sldLayoutChg>
        <pc:sldLayoutChg chg="modSp mod">
          <pc:chgData name="Paolo Cremonesi" userId="51c5a61cfce953da" providerId="LiveId" clId="{8E1C6568-E8BD-4A01-A231-72BBEA8923C1}" dt="2023-09-25T22:34:23.044" v="21"/>
          <pc:sldLayoutMkLst>
            <pc:docMk/>
            <pc:sldMasterMk cId="3782626753" sldId="2147483648"/>
            <pc:sldLayoutMk cId="3769151267" sldId="2147483652"/>
          </pc:sldLayoutMkLst>
          <pc:spChg chg="mod">
            <ac:chgData name="Paolo Cremonesi" userId="51c5a61cfce953da" providerId="LiveId" clId="{8E1C6568-E8BD-4A01-A231-72BBEA8923C1}" dt="2023-09-25T22:34:23.044" v="21"/>
            <ac:spMkLst>
              <pc:docMk/>
              <pc:sldMasterMk cId="3782626753" sldId="2147483648"/>
              <pc:sldLayoutMk cId="3769151267" sldId="2147483652"/>
              <ac:spMk id="5" creationId="{0792FA4E-6D1A-5583-896A-5D1A73C2EB7B}"/>
            </ac:spMkLst>
          </pc:spChg>
        </pc:sldLayoutChg>
        <pc:sldLayoutChg chg="modSp mod">
          <pc:chgData name="Paolo Cremonesi" userId="51c5a61cfce953da" providerId="LiveId" clId="{8E1C6568-E8BD-4A01-A231-72BBEA8923C1}" dt="2023-09-25T22:34:27.591" v="23"/>
          <pc:sldLayoutMkLst>
            <pc:docMk/>
            <pc:sldMasterMk cId="3782626753" sldId="2147483648"/>
            <pc:sldLayoutMk cId="2946581148" sldId="2147483654"/>
          </pc:sldLayoutMkLst>
          <pc:spChg chg="mod">
            <ac:chgData name="Paolo Cremonesi" userId="51c5a61cfce953da" providerId="LiveId" clId="{8E1C6568-E8BD-4A01-A231-72BBEA8923C1}" dt="2023-09-25T22:34:27.591" v="23"/>
            <ac:spMkLst>
              <pc:docMk/>
              <pc:sldMasterMk cId="3782626753" sldId="2147483648"/>
              <pc:sldLayoutMk cId="2946581148" sldId="2147483654"/>
              <ac:spMk id="3" creationId="{9A534086-3204-CEF8-6D61-D49A12F5808A}"/>
            </ac:spMkLst>
          </pc:spChg>
        </pc:sldLayoutChg>
        <pc:sldLayoutChg chg="modSp mod">
          <pc:chgData name="Paolo Cremonesi" userId="51c5a61cfce953da" providerId="LiveId" clId="{8E1C6568-E8BD-4A01-A231-72BBEA8923C1}" dt="2023-09-25T22:34:31.079" v="24"/>
          <pc:sldLayoutMkLst>
            <pc:docMk/>
            <pc:sldMasterMk cId="3782626753" sldId="2147483648"/>
            <pc:sldLayoutMk cId="3771254033" sldId="2147483655"/>
          </pc:sldLayoutMkLst>
          <pc:spChg chg="mod">
            <ac:chgData name="Paolo Cremonesi" userId="51c5a61cfce953da" providerId="LiveId" clId="{8E1C6568-E8BD-4A01-A231-72BBEA8923C1}" dt="2023-09-25T22:34:31.079" v="24"/>
            <ac:spMkLst>
              <pc:docMk/>
              <pc:sldMasterMk cId="3782626753" sldId="2147483648"/>
              <pc:sldLayoutMk cId="3771254033" sldId="2147483655"/>
              <ac:spMk id="2" creationId="{8A3C193D-2CB2-E226-1F44-57DD2F4583C2}"/>
            </ac:spMkLst>
          </pc:spChg>
        </pc:sldLayoutChg>
        <pc:sldLayoutChg chg="modSp mod">
          <pc:chgData name="Paolo Cremonesi" userId="51c5a61cfce953da" providerId="LiveId" clId="{8E1C6568-E8BD-4A01-A231-72BBEA8923C1}" dt="2023-09-25T22:34:34.358" v="25"/>
          <pc:sldLayoutMkLst>
            <pc:docMk/>
            <pc:sldMasterMk cId="3782626753" sldId="2147483648"/>
            <pc:sldLayoutMk cId="3191091729" sldId="2147483656"/>
          </pc:sldLayoutMkLst>
          <pc:spChg chg="mod">
            <ac:chgData name="Paolo Cremonesi" userId="51c5a61cfce953da" providerId="LiveId" clId="{8E1C6568-E8BD-4A01-A231-72BBEA8923C1}" dt="2023-09-25T22:34:34.358" v="25"/>
            <ac:spMkLst>
              <pc:docMk/>
              <pc:sldMasterMk cId="3782626753" sldId="2147483648"/>
              <pc:sldLayoutMk cId="3191091729" sldId="2147483656"/>
              <ac:spMk id="5" creationId="{53D0E80F-02F8-9A02-EEE6-3DC34790BD53}"/>
            </ac:spMkLst>
          </pc:spChg>
        </pc:sldLayoutChg>
        <pc:sldLayoutChg chg="modSp mod">
          <pc:chgData name="Paolo Cremonesi" userId="51c5a61cfce953da" providerId="LiveId" clId="{8E1C6568-E8BD-4A01-A231-72BBEA8923C1}" dt="2023-09-25T22:34:37.716" v="26"/>
          <pc:sldLayoutMkLst>
            <pc:docMk/>
            <pc:sldMasterMk cId="3782626753" sldId="2147483648"/>
            <pc:sldLayoutMk cId="2643043342" sldId="2147483657"/>
          </pc:sldLayoutMkLst>
          <pc:spChg chg="mod">
            <ac:chgData name="Paolo Cremonesi" userId="51c5a61cfce953da" providerId="LiveId" clId="{8E1C6568-E8BD-4A01-A231-72BBEA8923C1}" dt="2023-09-25T22:34:37.716" v="26"/>
            <ac:spMkLst>
              <pc:docMk/>
              <pc:sldMasterMk cId="3782626753" sldId="2147483648"/>
              <pc:sldLayoutMk cId="2643043342" sldId="2147483657"/>
              <ac:spMk id="5" creationId="{51A24478-7874-4F80-18EA-9FB81CB1BB72}"/>
            </ac:spMkLst>
          </pc:spChg>
        </pc:sldLayoutChg>
        <pc:sldLayoutChg chg="modSp mod">
          <pc:chgData name="Paolo Cremonesi" userId="51c5a61cfce953da" providerId="LiveId" clId="{8E1C6568-E8BD-4A01-A231-72BBEA8923C1}" dt="2023-09-25T22:34:25.350" v="22"/>
          <pc:sldLayoutMkLst>
            <pc:docMk/>
            <pc:sldMasterMk cId="3782626753" sldId="2147483648"/>
            <pc:sldLayoutMk cId="3506336745" sldId="2147483658"/>
          </pc:sldLayoutMkLst>
          <pc:spChg chg="mod">
            <ac:chgData name="Paolo Cremonesi" userId="51c5a61cfce953da" providerId="LiveId" clId="{8E1C6568-E8BD-4A01-A231-72BBEA8923C1}" dt="2023-09-25T22:34:25.350" v="22"/>
            <ac:spMkLst>
              <pc:docMk/>
              <pc:sldMasterMk cId="3782626753" sldId="2147483648"/>
              <pc:sldLayoutMk cId="3506336745" sldId="2147483658"/>
              <ac:spMk id="5" creationId="{0792FA4E-6D1A-5583-896A-5D1A73C2EB7B}"/>
            </ac:spMkLst>
          </pc:spChg>
        </pc:sldLayoutChg>
      </pc:sldMasterChg>
    </pc:docChg>
  </pc:docChgLst>
  <pc:docChgLst>
    <pc:chgData name="Paolo Cremonesi" userId="13d14639-f1b0-4e38-a368-517891c8e680" providerId="ADAL" clId="{C583B7F5-0AD5-47A2-890A-094247D27789}"/>
    <pc:docChg chg="undo custSel modSld">
      <pc:chgData name="Paolo Cremonesi" userId="13d14639-f1b0-4e38-a368-517891c8e680" providerId="ADAL" clId="{C583B7F5-0AD5-47A2-890A-094247D27789}" dt="2023-09-03T08:37:44.998" v="444" actId="6549"/>
      <pc:docMkLst>
        <pc:docMk/>
      </pc:docMkLst>
      <pc:sldChg chg="modSp mod">
        <pc:chgData name="Paolo Cremonesi" userId="13d14639-f1b0-4e38-a368-517891c8e680" providerId="ADAL" clId="{C583B7F5-0AD5-47A2-890A-094247D27789}" dt="2023-09-01T12:11:45.415" v="180" actId="6549"/>
        <pc:sldMkLst>
          <pc:docMk/>
          <pc:sldMk cId="981380211" sldId="274"/>
        </pc:sldMkLst>
        <pc:spChg chg="mod">
          <ac:chgData name="Paolo Cremonesi" userId="13d14639-f1b0-4e38-a368-517891c8e680" providerId="ADAL" clId="{C583B7F5-0AD5-47A2-890A-094247D27789}" dt="2023-09-01T12:11:45.415" v="180" actId="6549"/>
          <ac:spMkLst>
            <pc:docMk/>
            <pc:sldMk cId="981380211" sldId="274"/>
            <ac:spMk id="3" creationId="{C0FE99B1-48F0-B6A9-4CB7-1C5CE1ACC621}"/>
          </ac:spMkLst>
        </pc:spChg>
      </pc:sldChg>
      <pc:sldChg chg="modSp mod">
        <pc:chgData name="Paolo Cremonesi" userId="13d14639-f1b0-4e38-a368-517891c8e680" providerId="ADAL" clId="{C583B7F5-0AD5-47A2-890A-094247D27789}" dt="2023-09-03T08:11:48.648" v="387" actId="113"/>
        <pc:sldMkLst>
          <pc:docMk/>
          <pc:sldMk cId="3985503195" sldId="275"/>
        </pc:sldMkLst>
        <pc:spChg chg="mod">
          <ac:chgData name="Paolo Cremonesi" userId="13d14639-f1b0-4e38-a368-517891c8e680" providerId="ADAL" clId="{C583B7F5-0AD5-47A2-890A-094247D27789}" dt="2023-09-03T08:11:48.648" v="387" actId="113"/>
          <ac:spMkLst>
            <pc:docMk/>
            <pc:sldMk cId="3985503195" sldId="275"/>
            <ac:spMk id="3" creationId="{C0FE99B1-48F0-B6A9-4CB7-1C5CE1ACC621}"/>
          </ac:spMkLst>
        </pc:spChg>
      </pc:sldChg>
      <pc:sldChg chg="modSp mod">
        <pc:chgData name="Paolo Cremonesi" userId="13d14639-f1b0-4e38-a368-517891c8e680" providerId="ADAL" clId="{C583B7F5-0AD5-47A2-890A-094247D27789}" dt="2023-09-01T12:11:37.884" v="179" actId="20577"/>
        <pc:sldMkLst>
          <pc:docMk/>
          <pc:sldMk cId="2337803616" sldId="278"/>
        </pc:sldMkLst>
        <pc:spChg chg="mod">
          <ac:chgData name="Paolo Cremonesi" userId="13d14639-f1b0-4e38-a368-517891c8e680" providerId="ADAL" clId="{C583B7F5-0AD5-47A2-890A-094247D27789}" dt="2023-09-01T12:11:10.790" v="146" actId="6549"/>
          <ac:spMkLst>
            <pc:docMk/>
            <pc:sldMk cId="2337803616" sldId="278"/>
            <ac:spMk id="2" creationId="{DB8957B9-4884-9742-3AFE-FADB5D023780}"/>
          </ac:spMkLst>
        </pc:spChg>
        <pc:spChg chg="mod">
          <ac:chgData name="Paolo Cremonesi" userId="13d14639-f1b0-4e38-a368-517891c8e680" providerId="ADAL" clId="{C583B7F5-0AD5-47A2-890A-094247D27789}" dt="2023-09-01T12:11:37.884" v="179" actId="20577"/>
          <ac:spMkLst>
            <pc:docMk/>
            <pc:sldMk cId="2337803616" sldId="278"/>
            <ac:spMk id="3" creationId="{F6EF448B-E956-9297-6240-90F256BEC648}"/>
          </ac:spMkLst>
        </pc:spChg>
      </pc:sldChg>
      <pc:sldChg chg="modSp mod">
        <pc:chgData name="Paolo Cremonesi" userId="13d14639-f1b0-4e38-a368-517891c8e680" providerId="ADAL" clId="{C583B7F5-0AD5-47A2-890A-094247D27789}" dt="2023-09-03T08:37:44.998" v="444" actId="6549"/>
        <pc:sldMkLst>
          <pc:docMk/>
          <pc:sldMk cId="3666812711" sldId="281"/>
        </pc:sldMkLst>
        <pc:spChg chg="mod">
          <ac:chgData name="Paolo Cremonesi" userId="13d14639-f1b0-4e38-a368-517891c8e680" providerId="ADAL" clId="{C583B7F5-0AD5-47A2-890A-094247D27789}" dt="2023-09-03T08:37:44.998" v="444" actId="6549"/>
          <ac:spMkLst>
            <pc:docMk/>
            <pc:sldMk cId="3666812711" sldId="281"/>
            <ac:spMk id="3" creationId="{1EB97855-196A-BEB6-C536-32CDC4FF7BF1}"/>
          </ac:spMkLst>
        </pc:spChg>
      </pc:sldChg>
      <pc:sldChg chg="modSp">
        <pc:chgData name="Paolo Cremonesi" userId="13d14639-f1b0-4e38-a368-517891c8e680" providerId="ADAL" clId="{C583B7F5-0AD5-47A2-890A-094247D27789}" dt="2023-09-03T08:13:12.916" v="390" actId="20577"/>
        <pc:sldMkLst>
          <pc:docMk/>
          <pc:sldMk cId="3619723708" sldId="282"/>
        </pc:sldMkLst>
        <pc:spChg chg="mod">
          <ac:chgData name="Paolo Cremonesi" userId="13d14639-f1b0-4e38-a368-517891c8e680" providerId="ADAL" clId="{C583B7F5-0AD5-47A2-890A-094247D27789}" dt="2023-09-03T08:13:12.916" v="390" actId="20577"/>
          <ac:spMkLst>
            <pc:docMk/>
            <pc:sldMk cId="3619723708" sldId="282"/>
            <ac:spMk id="8" creationId="{6751EDB4-6E58-2A03-8730-0A6AC5AABE46}"/>
          </ac:spMkLst>
        </pc:spChg>
      </pc:sldChg>
      <pc:sldChg chg="modSp mod">
        <pc:chgData name="Paolo Cremonesi" userId="13d14639-f1b0-4e38-a368-517891c8e680" providerId="ADAL" clId="{C583B7F5-0AD5-47A2-890A-094247D27789}" dt="2023-09-01T12:09:13.811" v="106" actId="20577"/>
        <pc:sldMkLst>
          <pc:docMk/>
          <pc:sldMk cId="3428235542" sldId="378"/>
        </pc:sldMkLst>
        <pc:spChg chg="mod">
          <ac:chgData name="Paolo Cremonesi" userId="13d14639-f1b0-4e38-a368-517891c8e680" providerId="ADAL" clId="{C583B7F5-0AD5-47A2-890A-094247D27789}" dt="2023-09-01T12:09:13.811" v="106" actId="20577"/>
          <ac:spMkLst>
            <pc:docMk/>
            <pc:sldMk cId="3428235542" sldId="378"/>
            <ac:spMk id="2" creationId="{DB8957B9-4884-9742-3AFE-FADB5D023780}"/>
          </ac:spMkLst>
        </pc:spChg>
        <pc:spChg chg="mod">
          <ac:chgData name="Paolo Cremonesi" userId="13d14639-f1b0-4e38-a368-517891c8e680" providerId="ADAL" clId="{C583B7F5-0AD5-47A2-890A-094247D27789}" dt="2023-09-01T12:08:58.353" v="91" actId="20577"/>
          <ac:spMkLst>
            <pc:docMk/>
            <pc:sldMk cId="3428235542" sldId="378"/>
            <ac:spMk id="3" creationId="{F6EF448B-E956-9297-6240-90F256BEC648}"/>
          </ac:spMkLst>
        </pc:spChg>
      </pc:sldChg>
      <pc:sldChg chg="modSp mod">
        <pc:chgData name="Paolo Cremonesi" userId="13d14639-f1b0-4e38-a368-517891c8e680" providerId="ADAL" clId="{C583B7F5-0AD5-47A2-890A-094247D27789}" dt="2023-09-01T12:13:28.353" v="187" actId="20577"/>
        <pc:sldMkLst>
          <pc:docMk/>
          <pc:sldMk cId="4238320697" sldId="379"/>
        </pc:sldMkLst>
        <pc:spChg chg="mod">
          <ac:chgData name="Paolo Cremonesi" userId="13d14639-f1b0-4e38-a368-517891c8e680" providerId="ADAL" clId="{C583B7F5-0AD5-47A2-890A-094247D27789}" dt="2023-09-01T12:13:28.353" v="187" actId="20577"/>
          <ac:spMkLst>
            <pc:docMk/>
            <pc:sldMk cId="4238320697" sldId="379"/>
            <ac:spMk id="3" creationId="{C0FE99B1-48F0-B6A9-4CB7-1C5CE1ACC621}"/>
          </ac:spMkLst>
        </pc:spChg>
      </pc:sldChg>
    </pc:docChg>
  </pc:docChgLst>
  <pc:docChgLst>
    <pc:chgData name="Paolo Cremonesi" userId="51c5a61cfce953da" providerId="LiveId" clId="{47526499-9A72-4965-AEBC-3CE8692F3187}"/>
    <pc:docChg chg="delSld">
      <pc:chgData name="Paolo Cremonesi" userId="51c5a61cfce953da" providerId="LiveId" clId="{47526499-9A72-4965-AEBC-3CE8692F3187}" dt="2023-10-17T08:01:25.674" v="1" actId="47"/>
      <pc:docMkLst>
        <pc:docMk/>
      </pc:docMkLst>
      <pc:sldChg chg="del">
        <pc:chgData name="Paolo Cremonesi" userId="51c5a61cfce953da" providerId="LiveId" clId="{47526499-9A72-4965-AEBC-3CE8692F3187}" dt="2023-10-17T08:01:13.008" v="0" actId="47"/>
        <pc:sldMkLst>
          <pc:docMk/>
          <pc:sldMk cId="1728623709" sldId="263"/>
        </pc:sldMkLst>
      </pc:sldChg>
      <pc:sldChg chg="del">
        <pc:chgData name="Paolo Cremonesi" userId="51c5a61cfce953da" providerId="LiveId" clId="{47526499-9A72-4965-AEBC-3CE8692F3187}" dt="2023-10-17T08:01:25.674" v="1" actId="47"/>
        <pc:sldMkLst>
          <pc:docMk/>
          <pc:sldMk cId="1934876124" sldId="265"/>
        </pc:sldMkLst>
      </pc:sldChg>
      <pc:sldChg chg="del">
        <pc:chgData name="Paolo Cremonesi" userId="51c5a61cfce953da" providerId="LiveId" clId="{47526499-9A72-4965-AEBC-3CE8692F3187}" dt="2023-10-17T08:01:25.674" v="1" actId="47"/>
        <pc:sldMkLst>
          <pc:docMk/>
          <pc:sldMk cId="763199591" sldId="338"/>
        </pc:sldMkLst>
      </pc:sldChg>
      <pc:sldChg chg="del">
        <pc:chgData name="Paolo Cremonesi" userId="51c5a61cfce953da" providerId="LiveId" clId="{47526499-9A72-4965-AEBC-3CE8692F3187}" dt="2023-10-17T08:01:25.674" v="1" actId="47"/>
        <pc:sldMkLst>
          <pc:docMk/>
          <pc:sldMk cId="1236880905" sldId="350"/>
        </pc:sldMkLst>
      </pc:sldChg>
      <pc:sldChg chg="del">
        <pc:chgData name="Paolo Cremonesi" userId="51c5a61cfce953da" providerId="LiveId" clId="{47526499-9A72-4965-AEBC-3CE8692F3187}" dt="2023-10-17T08:01:25.674" v="1" actId="47"/>
        <pc:sldMkLst>
          <pc:docMk/>
          <pc:sldMk cId="2659405442" sldId="359"/>
        </pc:sldMkLst>
      </pc:sldChg>
      <pc:sldChg chg="del">
        <pc:chgData name="Paolo Cremonesi" userId="51c5a61cfce953da" providerId="LiveId" clId="{47526499-9A72-4965-AEBC-3CE8692F3187}" dt="2023-10-17T08:01:25.674" v="1" actId="47"/>
        <pc:sldMkLst>
          <pc:docMk/>
          <pc:sldMk cId="3881846793" sldId="360"/>
        </pc:sldMkLst>
      </pc:sldChg>
      <pc:sldChg chg="del">
        <pc:chgData name="Paolo Cremonesi" userId="51c5a61cfce953da" providerId="LiveId" clId="{47526499-9A72-4965-AEBC-3CE8692F3187}" dt="2023-10-17T08:01:25.674" v="1" actId="47"/>
        <pc:sldMkLst>
          <pc:docMk/>
          <pc:sldMk cId="2728907498" sldId="361"/>
        </pc:sldMkLst>
      </pc:sldChg>
      <pc:sldChg chg="del">
        <pc:chgData name="Paolo Cremonesi" userId="51c5a61cfce953da" providerId="LiveId" clId="{47526499-9A72-4965-AEBC-3CE8692F3187}" dt="2023-10-17T08:01:25.674" v="1" actId="47"/>
        <pc:sldMkLst>
          <pc:docMk/>
          <pc:sldMk cId="3962023589" sldId="362"/>
        </pc:sldMkLst>
      </pc:sldChg>
      <pc:sldChg chg="del">
        <pc:chgData name="Paolo Cremonesi" userId="51c5a61cfce953da" providerId="LiveId" clId="{47526499-9A72-4965-AEBC-3CE8692F3187}" dt="2023-10-17T08:01:25.674" v="1" actId="47"/>
        <pc:sldMkLst>
          <pc:docMk/>
          <pc:sldMk cId="2244289504" sldId="363"/>
        </pc:sldMkLst>
      </pc:sldChg>
      <pc:sldChg chg="del">
        <pc:chgData name="Paolo Cremonesi" userId="51c5a61cfce953da" providerId="LiveId" clId="{47526499-9A72-4965-AEBC-3CE8692F3187}" dt="2023-10-17T08:01:25.674" v="1" actId="47"/>
        <pc:sldMkLst>
          <pc:docMk/>
          <pc:sldMk cId="3954297860" sldId="364"/>
        </pc:sldMkLst>
      </pc:sldChg>
      <pc:sldChg chg="del">
        <pc:chgData name="Paolo Cremonesi" userId="51c5a61cfce953da" providerId="LiveId" clId="{47526499-9A72-4965-AEBC-3CE8692F3187}" dt="2023-10-17T08:01:25.674" v="1" actId="47"/>
        <pc:sldMkLst>
          <pc:docMk/>
          <pc:sldMk cId="646362283" sldId="365"/>
        </pc:sldMkLst>
      </pc:sldChg>
      <pc:sldChg chg="del">
        <pc:chgData name="Paolo Cremonesi" userId="51c5a61cfce953da" providerId="LiveId" clId="{47526499-9A72-4965-AEBC-3CE8692F3187}" dt="2023-10-17T08:01:25.674" v="1" actId="47"/>
        <pc:sldMkLst>
          <pc:docMk/>
          <pc:sldMk cId="2704476293" sldId="366"/>
        </pc:sldMkLst>
      </pc:sldChg>
      <pc:sldChg chg="del">
        <pc:chgData name="Paolo Cremonesi" userId="51c5a61cfce953da" providerId="LiveId" clId="{47526499-9A72-4965-AEBC-3CE8692F3187}" dt="2023-10-17T08:01:25.674" v="1" actId="47"/>
        <pc:sldMkLst>
          <pc:docMk/>
          <pc:sldMk cId="863784784" sldId="367"/>
        </pc:sldMkLst>
      </pc:sldChg>
      <pc:sldChg chg="del">
        <pc:chgData name="Paolo Cremonesi" userId="51c5a61cfce953da" providerId="LiveId" clId="{47526499-9A72-4965-AEBC-3CE8692F3187}" dt="2023-10-17T08:01:25.674" v="1" actId="47"/>
        <pc:sldMkLst>
          <pc:docMk/>
          <pc:sldMk cId="1364031988" sldId="368"/>
        </pc:sldMkLst>
      </pc:sldChg>
      <pc:sldChg chg="del">
        <pc:chgData name="Paolo Cremonesi" userId="51c5a61cfce953da" providerId="LiveId" clId="{47526499-9A72-4965-AEBC-3CE8692F3187}" dt="2023-10-17T08:01:25.674" v="1" actId="47"/>
        <pc:sldMkLst>
          <pc:docMk/>
          <pc:sldMk cId="645389463" sldId="369"/>
        </pc:sldMkLst>
      </pc:sldChg>
      <pc:sldChg chg="del">
        <pc:chgData name="Paolo Cremonesi" userId="51c5a61cfce953da" providerId="LiveId" clId="{47526499-9A72-4965-AEBC-3CE8692F3187}" dt="2023-10-17T08:01:25.674" v="1" actId="47"/>
        <pc:sldMkLst>
          <pc:docMk/>
          <pc:sldMk cId="1273596961" sldId="370"/>
        </pc:sldMkLst>
      </pc:sldChg>
      <pc:sldChg chg="del">
        <pc:chgData name="Paolo Cremonesi" userId="51c5a61cfce953da" providerId="LiveId" clId="{47526499-9A72-4965-AEBC-3CE8692F3187}" dt="2023-10-17T08:01:25.674" v="1" actId="47"/>
        <pc:sldMkLst>
          <pc:docMk/>
          <pc:sldMk cId="1296850188" sldId="371"/>
        </pc:sldMkLst>
      </pc:sldChg>
      <pc:sldChg chg="del">
        <pc:chgData name="Paolo Cremonesi" userId="51c5a61cfce953da" providerId="LiveId" clId="{47526499-9A72-4965-AEBC-3CE8692F3187}" dt="2023-10-17T08:01:25.674" v="1" actId="47"/>
        <pc:sldMkLst>
          <pc:docMk/>
          <pc:sldMk cId="787140756" sldId="372"/>
        </pc:sldMkLst>
      </pc:sldChg>
      <pc:sldChg chg="del">
        <pc:chgData name="Paolo Cremonesi" userId="51c5a61cfce953da" providerId="LiveId" clId="{47526499-9A72-4965-AEBC-3CE8692F3187}" dt="2023-10-17T08:01:25.674" v="1" actId="47"/>
        <pc:sldMkLst>
          <pc:docMk/>
          <pc:sldMk cId="4276829557" sldId="373"/>
        </pc:sldMkLst>
      </pc:sldChg>
      <pc:sldChg chg="del">
        <pc:chgData name="Paolo Cremonesi" userId="51c5a61cfce953da" providerId="LiveId" clId="{47526499-9A72-4965-AEBC-3CE8692F3187}" dt="2023-10-17T08:01:25.674" v="1" actId="47"/>
        <pc:sldMkLst>
          <pc:docMk/>
          <pc:sldMk cId="3473253293" sldId="374"/>
        </pc:sldMkLst>
      </pc:sldChg>
      <pc:sldChg chg="del">
        <pc:chgData name="Paolo Cremonesi" userId="51c5a61cfce953da" providerId="LiveId" clId="{47526499-9A72-4965-AEBC-3CE8692F3187}" dt="2023-10-17T08:01:25.674" v="1" actId="47"/>
        <pc:sldMkLst>
          <pc:docMk/>
          <pc:sldMk cId="3124986989" sldId="375"/>
        </pc:sldMkLst>
      </pc:sldChg>
      <pc:sldChg chg="del">
        <pc:chgData name="Paolo Cremonesi" userId="51c5a61cfce953da" providerId="LiveId" clId="{47526499-9A72-4965-AEBC-3CE8692F3187}" dt="2023-10-17T08:01:25.674" v="1" actId="47"/>
        <pc:sldMkLst>
          <pc:docMk/>
          <pc:sldMk cId="2779963960" sldId="376"/>
        </pc:sldMkLst>
      </pc:sldChg>
      <pc:sldChg chg="del">
        <pc:chgData name="Paolo Cremonesi" userId="51c5a61cfce953da" providerId="LiveId" clId="{47526499-9A72-4965-AEBC-3CE8692F3187}" dt="2023-10-17T08:01:25.674" v="1" actId="47"/>
        <pc:sldMkLst>
          <pc:docMk/>
          <pc:sldMk cId="3654738973" sldId="37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3T07:53:07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20513 15520 18431 0,'0'0'1632'0,"0"0"-1312"16,0 0-320-16,0 0 0 0,0 0 2368 0,0 0 384 15,-13-5 96-15,13 5 16 0,0 0-1888 0,0 0-368 16,0 0-80-16,0 0-16 0,0 0-384 0,0 0-128 16,0 0 0-16,0 0 0 0,-12 0 0 0,12 0-352 15,0 0 48-15,-8 8-8624 16,8-8-1728-16</inkml:trace>
  <inkml:trace contextRef="#ctx0" brushRef="#br0" timeOffset="62141.7">24277 13266 29487 0,'-23'-1'2624'0,"2"1"-2112"15,5 0-512-15,-3-2 0 0,-4 0 1968 0,3 0 272 16,7 1 64-16,3 0 16 0,-1-1-1424 0,1 1-304 16,0-1-48-16,-1-1-16 0,3 2-528 0,0 1 0 15,2 0 0-15,-1 1 0 16,0 2-624-16,-1 0-80 0,8-3 0 0,-4 8-10592 16,1 4-2112-16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07:42:57.7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1328 3223 0 0,'11'-10'185'0'0,"-1"-1"-1"0"0,0-1 1 0 0,14-20-1 0 0,-13 16 660 0 0,20-21 0 0 0,-18 24-471 0 0,0 1 1 0 0,1 1-1 0 0,0 0 1 0 0,26-13 0 0 0,66-28 636 0 0,-2 3-467 0 0,-88 39-446 0 0,0 1-1 0 0,-1-2 1 0 0,0 0 0 0 0,16-16 0 0 0,53-70 389 0 0,-55 62-108 0 0,44-42-1 0 0,-46 54-123 0 0,2 1 1 0 0,0 2-1 0 0,1 1 0 0 0,2 1 0 0 0,-1 2 0 0 0,50-19 0 0 0,53-23 537 0 0,-104 42-644 0 0,-1 0 0 0 0,36-28 0 0 0,2-6 4 0 0,-58 45-87 0 0,-8 3-8 0 0,-2 2-62 0 0,0-1 1 0 0,0 1 0 0 0,-1-1 0 0 0,1 1 0 0 0,0-1 0 0 0,0 1-1 0 0,0 0 1 0 0,-1 0 0 0 0,1-1 0 0 0,0 1 0 0 0,0 0-1 0 0,-1 0 1 0 0,1 0 0 0 0,0 0 0 0 0,0 1 0 0 0,0-1-1 0 0,-1 0 1 0 0,1 0 0 0 0,0 1 0 0 0,0-1 0 0 0,0 1 0 0 0,-2 0-1 0 0,-3 1-66 0 0,-35 1-234 0 0,37-2 288 0 0,-12 0-26 0 0,-3-1-7 0 0,-40-2 400 0 0,0-2 0 0 0,-82-17 0 0 0,58-1 441 0 0,71 19-545 0 0,-1 0 0 0 0,-15-7-1 0 0,11 4 86 0 0,14 5-218 0 0,3 1-110 0 0,-1 0 1 0 0,0 0-1 0 0,1-1 0 0 0,-1 1 1 0 0,1 0-1 0 0,-1-1 0 0 0,1 1 0 0 0,-1-1 1 0 0,1 1-1 0 0,-1-1 0 0 0,1 1 1 0 0,-1-1-1 0 0,1 1 0 0 0,-1-1 1 0 0,1 0-1 0 0,0 1 0 0 0,-1-1 0 0 0,1 1 1 0 0,0-1-1 0 0,0 0 0 0 0,-1 0-2 0 0,1 1 0 0 0,0 0 0 0 0,0-1 0 0 0,-1 1-1 0 0,1 0 1 0 0,0-1 0 0 0,0 1 0 0 0,0 0 0 0 0,0-1-1 0 0,0 1 1 0 0,0 0 0 0 0,0-1 0 0 0,-1 1 0 0 0,1-1 0 0 0,0 1-1 0 0,0 0 1 0 0,0-1 0 0 0,0 1 0 0 0,1 0 0 0 0,-1-1-1 0 0,0 1 1 0 0,0 0 0 0 0,0-1 0 0 0,0 1 0 0 0,0 0 0 0 0,0-1-1 0 0,0 1 1 0 0,1 0 0 0 0,-1-1 0 0 0,0 1 0 0 0,0 0-1 0 0,1-1 1 0 0,-1 1 0 0 0,0 0 0 0 0,0 0 0 0 0,1-1 0 0 0,-1 1-1 0 0,0 0 1 0 0,0 0 0 0 0,1-1 0 0 0,0 1 0 0 0,-1 0-3 0 0,8-7-35 0 0,1 1 0 0 0,-1 0 0 0 0,1 0 0 0 0,20-8 0 0 0,40-13-67 0 0,-69 27 105 0 0,153-58-82 0 0,-111 39 51 0 0,62-37 1 0 0,-76 39 30 0 0,1 1 0 0 0,1 1 0 0 0,0 2 0 0 0,1 1 0 0 0,0 2 0 0 0,1 1 0 0 0,0 1 0 0 0,40-4 0 0 0,-20 5 4 0 0,-23 2 11 0 0,0 2 0 0 0,0 1 0 0 0,36 2 0 0 0,-64 0-12 0 0,20 5 178 0 0,-20-5-152 0 0,0 0 1 0 0,0 0-1 0 0,-1 1 1 0 0,1-1-1 0 0,0 1 0 0 0,-1-1 1 0 0,1 0-1 0 0,0 1 1 0 0,-1 0-1 0 0,1-1 1 0 0,-1 1-1 0 0,1-1 1 0 0,0 1-1 0 0,-1 0 0 0 0,0-1 1 0 0,1 1-1 0 0,-1 0 1 0 0,1-1-1 0 0,-1 1 1 0 0,0 0-1 0 0,1 0 1 0 0,-1-1-1 0 0,0 1 0 0 0,0 0 1 0 0,0 0-1 0 0,0 0 1 0 0,1 0-1 0 0,-1 9 234 0 0,-1 0 0 0 0,0-1-1 0 0,0 1 1 0 0,0-1 0 0 0,-4 11-1 0 0,-55 161-486 0 0,55-165-160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07:27:02.5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5220 90 5063 0 0,'-2'0'16'0'0,"-1"1"-1"0"0,1 0 1 0 0,-3-1-1 0 0,3 1 1 0 0,-1-1-1 0 0,1 0 1 0 0,0 1-1 0 0,-3 0 1 0 0,2-1-1 0 0,1 0 1 0 0,-3 0-1 0 0,3 1 1 0 0,-1-1-1 0 0,-2 0 1 0 0,3 0-1 0 0,-3 0 1 0 0,3 0-1 0 0,-1 0 1 0 0,-1 0-1 0 0,1 0 1 0 0,-2 0-1 0 0,3 0 1 0 0,-3 0-1 0 0,3 0 1 0 0,-1 0-1 0 0,-1-1 1 0 0,1 1-1 0 0,-2 0 1 0 0,3 0-1 0 0,-1-1 1 0 0,-4 0-1 0 0,-46-4-33 0 0,34 3 761 0 0,0 0 0 0 0,2 0 0 0 0,-26-4 0 0 0,-44-12 1646 0 0,70 14-2324 0 0,2 1 0 0 0,-1 0 0 0 0,-1 0 0 0 0,0-1 1 0 0,0 2-1 0 0,-31-4 0 0 0,12 3-35 0 0,0 0-1 0 0,0 1 1 0 0,-3 0-1 0 0,-67-1 1 0 0,-152 3 104 0 0,241 0-117 0 0,-98 1 114 0 0,-1 1 0 0 0,-2 1 0 0 0,3 1 0 0 0,-211 15 1 0 0,-259 34 37 0 0,443-37-157 0 0,5 0 1 0 0,-138 23-1 0 0,116-15 132 0 0,-5-1-1 0 0,-214 21 1 0 0,282-35 113 0 0,2 2-1 0 0,-156 24 1 0 0,209-28-214 0 0,2 0 0 0 0,1 1 1 0 0,1 0-1 0 0,1 1 0 0 0,3 0 0 0 0,1 0 0 0 0,1 1 0 0 0,-29 12 1 0 0,-162 89-323 0 0,63-30-136 0 0,113-57 327 0 0,3 1 1 0 0,-51 42-1 0 0,-21 52 29 0 0,86-85 39 0 0,7-9-5 0 0,0 0 1 0 0,8 1 0 0 0,-3 39-1 0 0,19-21 25 0 0,10 1 0 0 0,63 82 0 0 0,-34-91 175 0 0,101 57 0 0 0,-29-22 18 0 0,-89-55-163 0 0,188 121 177 0 0,-168-114-193 0 0,2-2 0 0 0,4 1-1 0 0,119 38 1 0 0,19-7-16 0 0,9-3 0 0 0,396 80-1 0 0,-507-113-29 0 0,3-2-1 0 0,0 0 0 0 0,188 21 1 0 0,-209-29 5 0 0,127 15-124 0 0,236 35-1 0 0,-419-56 146 0 0,145 25-72 0 0,2-3 0 0 0,187 19 0 0 0,459 27-60 0 0,-68-30 71 0 0,22-15 16 0 0,700 4 51 0 0,13-27 0 0 0,-225-30 264 0 0,-536-7 114 0 0,-555 25-148 0 0,-1-1 1 0 0,223-28 0 0 0,412-63 677 0 0,-29-18 306 0 0,-585 91-923 0 0,134-26 174 0 0,-223 38-227 0 0,115-29 0 0 0,92-39 252 0 0,-236 65-367 0 0,-3 1 0 0 0,71-36 0 0 0,-95 37-32 0 0,0 0 1 0 0,-4 0-1 0 0,26-34 0 0 0,-29 17 164 0 0,9-43 0 0 0,-30 47 97 0 0,-3 1 0 0 0,-31-56 0 0 0,-87-60 418 0 0,98 128-693 0 0,-1-1-1 0 0,-6 2 1 0 0,-4-1-1 0 0,0 0 0 0 0,-6 0 1 0 0,-4 2-1 0 0,0 0 1 0 0,-72-22-1 0 0,-253-70 178 0 0,41 13-60 0 0,183 53-105 0 0,-224-54-1 0 0,-17 13-22 0 0,79 18-37 0 0,-50-10-10 0 0,260 58-2 0 0,-183-27 0 0 0,32 14-13 0 0,-266-21-1 0 0,292 30-31 0 0,-373-31-479 0 0,122 11 96 0 0,212 18 194 0 0,-332-20 0 0 0,-617-10-1985 0 0,892 45-4636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07:27:02.5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1328 3223 0 0,'11'-10'185'0'0,"-1"-1"-1"0"0,0-1 1 0 0,14-20-1 0 0,-13 16 660 0 0,20-21 0 0 0,-18 24-471 0 0,0 1 1 0 0,1 1-1 0 0,0 0 1 0 0,26-13 0 0 0,66-28 636 0 0,-2 3-467 0 0,-88 39-446 0 0,0 1-1 0 0,-1-2 1 0 0,0 0 0 0 0,16-16 0 0 0,53-70 389 0 0,-55 62-108 0 0,44-42-1 0 0,-46 54-123 0 0,2 1 1 0 0,0 2-1 0 0,1 1 0 0 0,2 1 0 0 0,-1 2 0 0 0,50-19 0 0 0,53-23 537 0 0,-104 42-644 0 0,-1 0 0 0 0,36-28 0 0 0,2-6 4 0 0,-58 45-87 0 0,-8 3-8 0 0,-2 2-62 0 0,0-1 1 0 0,0 1 0 0 0,-1-1 0 0 0,1 1 0 0 0,0-1 0 0 0,0 1-1 0 0,0 0 1 0 0,-1 0 0 0 0,1-1 0 0 0,0 1 0 0 0,0 0-1 0 0,-1 0 1 0 0,1 0 0 0 0,0 0 0 0 0,0 1 0 0 0,0-1-1 0 0,-1 0 1 0 0,1 0 0 0 0,0 1 0 0 0,0-1 0 0 0,0 1 0 0 0,-2 0-1 0 0,-3 1-66 0 0,-35 1-234 0 0,37-2 288 0 0,-12 0-26 0 0,-3-1-7 0 0,-40-2 400 0 0,0-2 0 0 0,-82-17 0 0 0,58-1 441 0 0,71 19-545 0 0,-1 0 0 0 0,-15-7-1 0 0,11 4 86 0 0,14 5-218 0 0,3 1-110 0 0,-1 0 1 0 0,0 0-1 0 0,1-1 0 0 0,-1 1 1 0 0,1 0-1 0 0,-1-1 0 0 0,1 1 0 0 0,-1-1 1 0 0,1 1-1 0 0,-1-1 0 0 0,1 1 1 0 0,-1-1-1 0 0,1 1 0 0 0,-1-1 1 0 0,1 0-1 0 0,0 1 0 0 0,-1-1 0 0 0,1 1 1 0 0,0-1-1 0 0,0 0 0 0 0,-1 0-2 0 0,1 1 0 0 0,0 0 0 0 0,0-1 0 0 0,-1 1-1 0 0,1 0 1 0 0,0-1 0 0 0,0 1 0 0 0,0 0 0 0 0,0-1-1 0 0,0 1 1 0 0,0 0 0 0 0,0-1 0 0 0,-1 1 0 0 0,1-1 0 0 0,0 1-1 0 0,0 0 1 0 0,0-1 0 0 0,0 1 0 0 0,1 0 0 0 0,-1-1-1 0 0,0 1 1 0 0,0 0 0 0 0,0-1 0 0 0,0 1 0 0 0,0 0 0 0 0,0-1-1 0 0,0 1 1 0 0,1 0 0 0 0,-1-1 0 0 0,0 1 0 0 0,0 0-1 0 0,1-1 1 0 0,-1 1 0 0 0,0 0 0 0 0,0 0 0 0 0,1-1 0 0 0,-1 1-1 0 0,0 0 1 0 0,0 0 0 0 0,1-1 0 0 0,0 1 0 0 0,-1 0-3 0 0,8-7-35 0 0,1 1 0 0 0,-1 0 0 0 0,1 0 0 0 0,20-8 0 0 0,40-13-67 0 0,-69 27 105 0 0,153-58-82 0 0,-111 39 51 0 0,62-37 1 0 0,-76 39 30 0 0,1 1 0 0 0,1 1 0 0 0,0 2 0 0 0,1 1 0 0 0,0 2 0 0 0,1 1 0 0 0,0 1 0 0 0,40-4 0 0 0,-20 5 4 0 0,-23 2 11 0 0,0 2 0 0 0,0 1 0 0 0,36 2 0 0 0,-64 0-12 0 0,20 5 178 0 0,-20-5-152 0 0,0 0 1 0 0,0 0-1 0 0,-1 1 1 0 0,1-1-1 0 0,0 1 0 0 0,-1-1 1 0 0,1 0-1 0 0,0 1 1 0 0,-1 0-1 0 0,1-1 1 0 0,-1 1-1 0 0,1-1 1 0 0,0 1-1 0 0,-1 0 0 0 0,0-1 1 0 0,1 1-1 0 0,-1 0 1 0 0,1-1-1 0 0,-1 1 1 0 0,0 0-1 0 0,1 0 1 0 0,-1-1-1 0 0,0 1 0 0 0,0 0 1 0 0,0 0-1 0 0,0 0 1 0 0,1 0-1 0 0,-1 9 234 0 0,-1 0 0 0 0,0-1-1 0 0,0 1 1 0 0,0-1 0 0 0,-4 11-1 0 0,-55 161-486 0 0,55-165-160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7:22:28.29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40 24575,'1'-2'0,"1"1"0,-1-1 0,1 0 0,0 0 0,0 1 0,0-1 0,0 1 0,0 0 0,0-1 0,0 1 0,0 0 0,1 0 0,-1 1 0,0-1 0,1 0 0,-1 1 0,5-1 0,25-4 0,55-1 0,566 0-1111,-453 7 931,1396 0 106,-1543-1-6752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22:32:49.1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24575,'4'8'0,"0"-1"0,-1 1 0,-1-1 0,3 9 0,-3-10 0,-1 0 0,1 0 0,0-1 0,1 1 0,-1 0 0,1-1 0,0 0 0,1 0 0,-1 0 0,6 6 0,3 0 4,0-1 0,1 0-1,1-1 1,-1 0-1,1-1 1,0-1 0,26 9-1,116 31-60,-96-31-41,421 95-534,-275-97 864,2-16 163,-59 0-264,446 2-131,-571-1 0,0 0 0,0-2 0,0-1 0,-1 0 0,1-2 0,23-10 0,6-2 0,75-36 0,-64 19-1365,-7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22:32:51.8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24575,'4'0'0,"13"0"0,0 0 0,0 1 0,0 1 0,29 7 0,-42-8 0,60 17 0,81 14 0,-74-21 0,154 16 0,123-26 0,-166-3 0,517 2 0,-655 0-341,-1-3 0,1-2-1,46-10 1,-56 6-6485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7T08:24:33.3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2168 147 5063 0 0,'-1'1'16'0'0,"0"0"-1"0"0,0 0 1 0 0,-1 0-1 0 0,1 0 1 0 0,0-1-1 0 0,0 1 1 0 0,0 0-1 0 0,-1 0 1 0 0,1-1-1 0 0,0 1 1 0 0,-1-1-1 0 0,1 1 1 0 0,0-1-1 0 0,-1 0 1 0 0,1 1-1 0 0,-1-1 1 0 0,1 0-1 0 0,0 0 1 0 0,-1 0-1 0 0,1 0 1 0 0,-1 0-1 0 0,1 0 1 0 0,-1-1-1 0 0,1 1 1 0 0,0 0-1 0 0,-1-1 1 0 0,1 1-1 0 0,-1-1 1 0 0,1 1-1 0 0,0-1 1 0 0,-2 0-1 0 0,-19-8-33 0 0,14 6 761 0 0,0 0 0 0 0,1-1 0 0 0,-11-6 0 0 0,-18-19 1646 0 0,29 23-2324 0 0,1 1 0 0 0,-1-1 0 0 0,0 1 0 0 0,0 0 1 0 0,0 1-1 0 0,-13-6 0 0 0,5 5-35 0 0,0 1-1 0 0,0 0 1 0 0,-1 1-1 0 0,-28-2 1 0 0,-63 5 104 0 0,100 0-117 0 0,-41 1 114 0 0,0 2 0 0 0,-1 2 0 0 0,1 2 0 0 0,-87 25 1 0 0,-108 55 37 0 0,184-62-157 0 0,2 1 1 0 0,-57 38-1 0 0,48-24 132 0 0,-2-3-1 0 0,-89 35 1 0 0,117-56 113 0 0,1 1-1 0 0,-65 41 1 0 0,87-47-214 0 0,1 1 0 0 0,0 1 1 0 0,1 0-1 0 0,0 1 0 0 0,1 1 0 0 0,1 0 0 0 0,0 1 0 0 0,-12 21 1 0 0,-67 144-323 0 0,26-47-136 0 0,47-95 327 0 0,1 2 1 0 0,-21 68-1 0 0,-9 87 29 0 0,36-141 39 0 0,3-14-5 0 0,0 1 1 0 0,3 0 0 0 0,-1 64-1 0 0,8-33 25 0 0,4 1 0 0 0,26 134 0 0 0,-14-150 175 0 0,42 95 0 0 0,-12-36 18 0 0,-37-92-163 0 0,78 200 177 0 0,-70-188-193 0 0,1-1 0 0 0,2-1-1 0 0,49 64 1 0 0,8-13-16 0 0,4-3 0 0 0,164 129-1 0 0,-210-184-29 0 0,1-3-1 0 0,0-1 0 0 0,78 35 1 0 0,-87-47 5 0 0,53 24-124 0 0,98 57-1 0 0,-174-90 146 0 0,60 38-72 0 0,1-3 0 0 0,78 31 0 0 0,190 44-60 0 0,-28-48 71 0 0,9-27 16 0 0,291 8 51 0 0,5-44 0 0 0,-93-49 264 0 0,-223-12 114 0 0,-230 41-148 0 0,-1-2 1 0 0,93-45 0 0 0,171-104 677 0 0,-12-29 306 0 0,-243 148-923 0 0,56-42 174 0 0,-93 63-227 0 0,48-48 0 0 0,38-65 252 0 0,-98 109-367 0 0,-1-1 0 0 0,29-57 0 0 0,-39 60-32 0 0,0 0 1 0 0,-2-1-1 0 0,11-54 0 0 0,-12 26 164 0 0,4-69 0 0 0,-13 77 97 0 0,-1 0 0 0 0,-13-90 0 0 0,-36-98 418 0 0,41 208-693 0 0,-1 0-1 0 0,-2 1 1 0 0,-2 0-1 0 0,0 0 0 0 0,-2 1 1 0 0,-2 1-1 0 0,0 1 1 0 0,-30-36-1 0 0,-105-114 178 0 0,17 20-60 0 0,76 88-105 0 0,-93-88-1 0 0,-7 20-22 0 0,33 30-37 0 0,-21-17-10 0 0,108 95-2 0 0,-76-44 0 0 0,13 24-13 0 0,-110-36-1 0 0,121 51-31 0 0,-155-52-479 0 0,51 18 96 0 0,88 30 194 0 0,-138-33 0 0 0,-256-18-1985 0 0,370 76-4636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7T08:24:46.7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1328 3223 0 0,'11'-10'185'0'0,"-1"-1"-1"0"0,0-1 1 0 0,14-20-1 0 0,-13 16 660 0 0,20-21 0 0 0,-18 24-471 0 0,0 1 1 0 0,1 1-1 0 0,0 0 1 0 0,26-13 0 0 0,66-28 636 0 0,-2 3-467 0 0,-88 39-446 0 0,0 1-1 0 0,-1-2 1 0 0,0 0 0 0 0,16-16 0 0 0,53-70 389 0 0,-55 62-108 0 0,44-42-1 0 0,-46 54-123 0 0,2 1 1 0 0,0 2-1 0 0,1 1 0 0 0,2 1 0 0 0,-1 2 0 0 0,50-19 0 0 0,53-23 537 0 0,-104 42-644 0 0,-1 0 0 0 0,36-28 0 0 0,2-6 4 0 0,-58 45-87 0 0,-8 3-8 0 0,-2 2-62 0 0,0-1 1 0 0,0 1 0 0 0,-1-1 0 0 0,1 1 0 0 0,0-1 0 0 0,0 1-1 0 0,0 0 1 0 0,-1 0 0 0 0,1-1 0 0 0,0 1 0 0 0,0 0-1 0 0,-1 0 1 0 0,1 0 0 0 0,0 0 0 0 0,0 1 0 0 0,0-1-1 0 0,-1 0 1 0 0,1 0 0 0 0,0 1 0 0 0,0-1 0 0 0,0 1 0 0 0,-2 0-1 0 0,-3 1-66 0 0,-35 1-234 0 0,37-2 288 0 0,-12 0-26 0 0,-3-1-7 0 0,-40-2 400 0 0,0-2 0 0 0,-82-17 0 0 0,58-1 441 0 0,71 19-545 0 0,-1 0 0 0 0,-15-7-1 0 0,11 4 86 0 0,14 5-218 0 0,3 1-110 0 0,-1 0 1 0 0,0 0-1 0 0,1-1 0 0 0,-1 1 1 0 0,1 0-1 0 0,-1-1 0 0 0,1 1 0 0 0,-1-1 1 0 0,1 1-1 0 0,-1-1 0 0 0,1 1 1 0 0,-1-1-1 0 0,1 1 0 0 0,-1-1 1 0 0,1 0-1 0 0,0 1 0 0 0,-1-1 0 0 0,1 1 1 0 0,0-1-1 0 0,0 0 0 0 0,-1 0-2 0 0,1 1 0 0 0,0 0 0 0 0,0-1 0 0 0,-1 1-1 0 0,1 0 1 0 0,0-1 0 0 0,0 1 0 0 0,0 0 0 0 0,0-1-1 0 0,0 1 1 0 0,0 0 0 0 0,0-1 0 0 0,-1 1 0 0 0,1-1 0 0 0,0 1-1 0 0,0 0 1 0 0,0-1 0 0 0,0 1 0 0 0,1 0 0 0 0,-1-1-1 0 0,0 1 1 0 0,0 0 0 0 0,0-1 0 0 0,0 1 0 0 0,0 0 0 0 0,0-1-1 0 0,0 1 1 0 0,1 0 0 0 0,-1-1 0 0 0,0 1 0 0 0,0 0-1 0 0,1-1 1 0 0,-1 1 0 0 0,0 0 0 0 0,0 0 0 0 0,1-1 0 0 0,-1 1-1 0 0,0 0 1 0 0,0 0 0 0 0,1-1 0 0 0,0 1 0 0 0,-1 0-3 0 0,8-7-35 0 0,1 1 0 0 0,-1 0 0 0 0,1 0 0 0 0,20-8 0 0 0,40-13-67 0 0,-69 27 105 0 0,153-58-82 0 0,-111 39 51 0 0,62-37 1 0 0,-76 39 30 0 0,1 1 0 0 0,1 1 0 0 0,0 2 0 0 0,1 1 0 0 0,0 2 0 0 0,1 1 0 0 0,0 1 0 0 0,40-4 0 0 0,-20 5 4 0 0,-23 2 11 0 0,0 2 0 0 0,0 1 0 0 0,36 2 0 0 0,-64 0-12 0 0,20 5 178 0 0,-20-5-152 0 0,0 0 1 0 0,0 0-1 0 0,-1 1 1 0 0,1-1-1 0 0,0 1 0 0 0,-1-1 1 0 0,1 0-1 0 0,0 1 1 0 0,-1 0-1 0 0,1-1 1 0 0,-1 1-1 0 0,1-1 1 0 0,0 1-1 0 0,-1 0 0 0 0,0-1 1 0 0,1 1-1 0 0,-1 0 1 0 0,1-1-1 0 0,-1 1 1 0 0,0 0-1 0 0,1 0 1 0 0,-1-1-1 0 0,0 1 0 0 0,0 0 1 0 0,0 0-1 0 0,0 0 1 0 0,1 0-1 0 0,-1 9 234 0 0,-1 0 0 0 0,0-1-1 0 0,0 1 1 0 0,0-1 0 0 0,-4 11-1 0 0,-55 161-486 0 0,55-165-160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7T07:42:57.7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2491 147 5063 0 0,'-2'1'16'0'0,"1"0"-1"0"0,0 0 1 0 0,-1 0-1 0 0,1 0 1 0 0,0-1-1 0 0,-1 1 1 0 0,1 0-1 0 0,-1 0 1 0 0,1-1-1 0 0,0 1 1 0 0,-2-1-1 0 0,2 1 1 0 0,0-1-1 0 0,-1 0 1 0 0,1 1-1 0 0,-2-1 1 0 0,2 0-1 0 0,0 0 1 0 0,-1 0-1 0 0,1 0 1 0 0,-2 0-1 0 0,2 0 1 0 0,-1-1-1 0 0,1 1 1 0 0,0 0-1 0 0,-2-1 1 0 0,2 1-1 0 0,-1-1 1 0 0,1 1-1 0 0,0-1 1 0 0,-3 0-1 0 0,-21-8-33 0 0,16 6 761 0 0,-1 0 0 0 0,2-1 0 0 0,-12-6 0 0 0,-22-19 1646 0 0,34 23-2324 0 0,1 1 0 0 0,-1-1 0 0 0,0 1 0 0 0,0 0 1 0 0,0 1-1 0 0,-15-6 0 0 0,6 5-35 0 0,0 1-1 0 0,0 0 1 0 0,-2 1-1 0 0,-31-2 1 0 0,-73 5 104 0 0,115 0-117 0 0,-47 1 114 0 0,-1 2 0 0 0,0 2 0 0 0,1 2 0 0 0,-100 25 1 0 0,-124 55 37 0 0,211-62-157 0 0,2 1 1 0 0,-65 38-1 0 0,56-24 132 0 0,-4-3-1 0 0,-101 35 1 0 0,134-56 113 0 0,1 1-1 0 0,-74 41 1 0 0,99-47-214 0 0,2 1 0 0 0,0 1 1 0 0,0 0-1 0 0,1 1 0 0 0,1 1 0 0 0,1 0 0 0 0,0 1 0 0 0,-14 21 1 0 0,-76 144-323 0 0,29-47-136 0 0,54-95 327 0 0,1 2 1 0 0,-23 68-1 0 0,-12 87 29 0 0,43-141 39 0 0,2-14-5 0 0,1 1 1 0 0,3 0 0 0 0,-1 64-1 0 0,9-33 25 0 0,5 1 0 0 0,30 134 0 0 0,-17-150 175 0 0,49 95 0 0 0,-14-36 18 0 0,-43-92-163 0 0,90 200 177 0 0,-80-188-193 0 0,1-1 0 0 0,2-1-1 0 0,56 64 1 0 0,10-13-16 0 0,4-3 0 0 0,189 129-1 0 0,-242-184-29 0 0,2-3-1 0 0,-1-1 0 0 0,90 35 1 0 0,-99-47 5 0 0,60 24-124 0 0,112 57-1 0 0,-199-90 146 0 0,69 38-72 0 0,1-3 0 0 0,89 31 0 0 0,219 44-60 0 0,-33-48 71 0 0,11-27 16 0 0,334 8 51 0 0,6-44 0 0 0,-107-49 264 0 0,-256-12 114 0 0,-264 41-148 0 0,-1-2 1 0 0,106-45 0 0 0,197-104 677 0 0,-14-29 306 0 0,-279 148-923 0 0,64-42 174 0 0,-107 63-227 0 0,56-48 0 0 0,43-65 252 0 0,-112 109-367 0 0,-2-1 0 0 0,34-57 0 0 0,-45 60-32 0 0,0 0 1 0 0,-3-1-1 0 0,13-54 0 0 0,-13 26 164 0 0,4-69 0 0 0,-15 77 97 0 0,-1 0 0 0 0,-15-90 0 0 0,-41-98 418 0 0,47 208-693 0 0,-2 0-1 0 0,-1 1 1 0 0,-3 0-1 0 0,0 0 0 0 0,-2 1 1 0 0,-3 1-1 0 0,1 1 1 0 0,-35-36-1 0 0,-121-114 178 0 0,20 20-60 0 0,87 88-105 0 0,-107-88-1 0 0,-7 20-22 0 0,37 30-37 0 0,-24-17-10 0 0,124 95-2 0 0,-87-44 0 0 0,15 24-13 0 0,-127-36-1 0 0,140 51-31 0 0,-179-52-479 0 0,59 18 96 0 0,101 30 194 0 0,-158-33 0 0 0,-295-18-1985 0 0,426 76-4636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A7698-B72A-453E-BEA3-0C611F66BCE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C4155-0715-4BC3-883A-D6CB50D35D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2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C4155-0715-4BC3-883A-D6CB50D35D4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84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C4155-0715-4BC3-883A-D6CB50D35D4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9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59841E-54ED-BE19-8ECA-9FD19D798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1127A0-E175-3BF8-5669-956C7CB02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EC1016-B6BC-9949-0000-DAEFBBE7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POLIMI 2023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37D84C-64DA-666A-A41B-FF77AF58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Paolo Cremonesi: A </a:t>
            </a:r>
            <a:r>
              <a:rPr lang="it-IT" dirty="0" err="1"/>
              <a:t>Gentle</a:t>
            </a:r>
            <a:r>
              <a:rPr lang="it-IT" dirty="0"/>
              <a:t> Introduction to Quantum Computing</a:t>
            </a:r>
            <a:endParaRPr lang="en-US" i="1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E95419-C198-F748-930C-7ED311B2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‹N›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0197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FD13-2661-B97B-DECC-D8CEDA04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lo stile del </a:t>
            </a:r>
            <a:r>
              <a:rPr lang="en-US" noProof="0" dirty="0" err="1"/>
              <a:t>titolo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7CC7E7-A339-2E58-DFCE-E3BCE9FC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35F0A7-2EF0-9D67-DEF9-650B794C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POLIMI 2023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0BA761-494A-3EB8-4965-482D839D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1E519D-922B-0E32-36B3-446BBDE5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‹N›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3133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624B10-EC2A-3EDD-11FF-8CFB98E2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F438A3-500F-8916-1FD2-D6662B9B8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247BDA-CA88-9B06-C9C8-5840C14B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POLIMI 2023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73439C-D631-0B5A-EC90-D3A3F79D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666416-C853-EBDD-65DC-5F21EE52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‹N›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413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6E2356-3494-4D88-0100-1BE9361F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lo stile del </a:t>
            </a:r>
            <a:r>
              <a:rPr lang="en-US" noProof="0" dirty="0" err="1"/>
              <a:t>titolo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AE76C3-8B54-7ACF-5217-AA5398F6B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498" y="1325561"/>
            <a:ext cx="5321302" cy="5030786"/>
          </a:xfrm>
        </p:spPr>
        <p:txBody>
          <a:bodyPr/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92FA4E-6D1A-5583-896A-5D1A73C2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POLIMI 2023</a:t>
            </a:r>
            <a:endParaRPr lang="en-US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60CD7E-3ECF-E2CF-058C-6201B1B2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21C2D7-4759-6EC5-920A-A221A803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‹N›</a:t>
            </a:fld>
            <a:endParaRPr lang="en-US" noProof="0"/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A5BAD872-1F9D-9C55-E2CB-ADEFEFE35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325560"/>
            <a:ext cx="5317067" cy="5030785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76915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6E2356-3494-4D88-0100-1BE9361F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lo stile del </a:t>
            </a:r>
            <a:r>
              <a:rPr lang="en-US" noProof="0" dirty="0" err="1"/>
              <a:t>titolo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AE76C3-8B54-7ACF-5217-AA5398F6B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498" y="1325561"/>
            <a:ext cx="6927146" cy="5030786"/>
          </a:xfrm>
        </p:spPr>
        <p:txBody>
          <a:bodyPr/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92FA4E-6D1A-5583-896A-5D1A73C2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POLIMI 2023</a:t>
            </a:r>
            <a:endParaRPr lang="en-US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60CD7E-3ECF-E2CF-058C-6201B1B2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21C2D7-4759-6EC5-920A-A221A803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‹N›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0633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BA3451-5C79-AD5E-5735-ECF5B433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A534086-3204-CEF8-6D61-D49A12F5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POLIMI 2023</a:t>
            </a:r>
            <a:endParaRPr lang="en-US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A5764A2-EA65-622D-4588-E0912CB8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10A116-2227-848E-F1DE-14315816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‹N›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58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3C193D-2CB2-E226-1F44-57DD2F45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POLIMI 2023</a:t>
            </a:r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5E89B9A-537E-D3CB-3E12-10CF8A4D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Paolo Cremonesi: A Gentle Introduction to Quantum Computing</a:t>
            </a:r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C4C7C4-4BD6-5679-B5AF-DC24F609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5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FF21F4-58FD-7329-A784-B00B8A19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AB5DA8-FACF-84C8-641A-42D1E8AD4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185ADF-4138-3B41-9489-887ED5913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3D0E80F-02F8-9A02-EEE6-3DC34790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POLIMI 2023</a:t>
            </a:r>
            <a:endParaRPr lang="en-US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8D2520-8852-4E79-39BA-1207F5C0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146D81-3C46-DAD3-9B72-0D8498F6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‹N›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9109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7B282-8848-F65F-4B9C-86A2EACC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FB1B8F4-6539-A784-B2F0-BE7B19448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2541D26-E185-CC7E-E2F1-2A3053D12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A24478-7874-4F80-18EA-9FB81CB1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POLIMI 2023</a:t>
            </a:r>
            <a:endParaRPr lang="en-US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9A3AF2-91DE-EB00-825A-A83A2DAD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2D42C33-7239-96C4-19BA-44A7F58B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‹N›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304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7977AEB-3E1B-4F4E-6C12-EC5F4B16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0"/>
            <a:ext cx="107907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lo stile del </a:t>
            </a:r>
            <a:r>
              <a:rPr lang="en-US" noProof="0" dirty="0" err="1"/>
              <a:t>titolo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816798-0B2C-DD2C-C345-7B371E243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325562"/>
            <a:ext cx="10790768" cy="503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8DFEDB-338E-0547-23D4-410FC8788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498" y="6356350"/>
            <a:ext cx="2882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POLIMI 2023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F8D9AF-D105-9CE6-7472-7B2DC63E8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Paolo Cremonesi: A </a:t>
            </a:r>
            <a:r>
              <a:rPr lang="it-IT" dirty="0" err="1"/>
              <a:t>Gentle</a:t>
            </a:r>
            <a:r>
              <a:rPr lang="it-IT" dirty="0"/>
              <a:t> Introduction to Quantum Computing</a:t>
            </a:r>
            <a:endParaRPr lang="en-US" i="1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D09BE7-136A-499B-372A-EDB2479DF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786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2CA7-253D-45FC-9484-83B4CD05B9E8}" type="slidenum">
              <a:rPr lang="en-US" noProof="0" smtClean="0"/>
              <a:t>‹N›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8262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qiskit.org/course/ch-algorithms/quantum-circuits" TargetMode="External"/><Relationship Id="rId2" Type="http://schemas.openxmlformats.org/officeDocument/2006/relationships/hyperlink" Target="https://learn.microsoft.com/en-us/azure/quantum/concepts-overvie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7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3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2" Type="http://schemas.openxmlformats.org/officeDocument/2006/relationships/image" Target="../media/image560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550.png"/><Relationship Id="rId10" Type="http://schemas.openxmlformats.org/officeDocument/2006/relationships/image" Target="../media/image5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12" Type="http://schemas.openxmlformats.org/officeDocument/2006/relationships/image" Target="../media/image56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image" Target="../media/image550.png"/><Relationship Id="rId5" Type="http://schemas.openxmlformats.org/officeDocument/2006/relationships/image" Target="../media/image71.png"/><Relationship Id="rId10" Type="http://schemas.openxmlformats.org/officeDocument/2006/relationships/image" Target="../media/image540.png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69.png"/><Relationship Id="rId7" Type="http://schemas.openxmlformats.org/officeDocument/2006/relationships/image" Target="../media/image541.png"/><Relationship Id="rId12" Type="http://schemas.openxmlformats.org/officeDocument/2006/relationships/image" Target="../media/image56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11" Type="http://schemas.openxmlformats.org/officeDocument/2006/relationships/image" Target="../media/image550.png"/><Relationship Id="rId5" Type="http://schemas.openxmlformats.org/officeDocument/2006/relationships/image" Target="../media/image71.png"/><Relationship Id="rId10" Type="http://schemas.openxmlformats.org/officeDocument/2006/relationships/image" Target="../media/image540.png"/><Relationship Id="rId4" Type="http://schemas.openxmlformats.org/officeDocument/2006/relationships/image" Target="../media/image70.png"/><Relationship Id="rId9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40.png"/><Relationship Id="rId7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0.png"/><Relationship Id="rId10" Type="http://schemas.openxmlformats.org/officeDocument/2006/relationships/image" Target="../media/image570.png"/><Relationship Id="rId4" Type="http://schemas.openxmlformats.org/officeDocument/2006/relationships/image" Target="../media/image550.png"/><Relationship Id="rId9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77.png"/><Relationship Id="rId3" Type="http://schemas.openxmlformats.org/officeDocument/2006/relationships/image" Target="../media/image85.png"/><Relationship Id="rId21" Type="http://schemas.openxmlformats.org/officeDocument/2006/relationships/image" Target="../media/image83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image" Target="../media/image78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customXml" Target="../ink/ink6.xml"/><Relationship Id="rId4" Type="http://schemas.openxmlformats.org/officeDocument/2006/relationships/image" Target="../media/image108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1.png"/><Relationship Id="rId7" Type="http://schemas.openxmlformats.org/officeDocument/2006/relationships/customXml" Target="../ink/ink7.xml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11.png"/><Relationship Id="rId10" Type="http://schemas.openxmlformats.org/officeDocument/2006/relationships/image" Target="../media/image120.png"/><Relationship Id="rId4" Type="http://schemas.openxmlformats.org/officeDocument/2006/relationships/image" Target="../media/image1100.png"/><Relationship Id="rId9" Type="http://schemas.openxmlformats.org/officeDocument/2006/relationships/customXml" Target="../ink/ink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10.xml"/><Relationship Id="rId4" Type="http://schemas.openxmlformats.org/officeDocument/2006/relationships/image" Target="../media/image11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16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0.png"/><Relationship Id="rId13" Type="http://schemas.openxmlformats.org/officeDocument/2006/relationships/image" Target="../media/image130.png"/><Relationship Id="rId3" Type="http://schemas.openxmlformats.org/officeDocument/2006/relationships/image" Target="../media/image1221.png"/><Relationship Id="rId7" Type="http://schemas.openxmlformats.org/officeDocument/2006/relationships/image" Target="../media/image1240.png"/><Relationship Id="rId12" Type="http://schemas.openxmlformats.org/officeDocument/2006/relationships/image" Target="../media/image1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30.png"/><Relationship Id="rId11" Type="http://schemas.openxmlformats.org/officeDocument/2006/relationships/image" Target="../media/image128.png"/><Relationship Id="rId5" Type="http://schemas.openxmlformats.org/officeDocument/2006/relationships/image" Target="../media/image1220.png"/><Relationship Id="rId10" Type="http://schemas.openxmlformats.org/officeDocument/2006/relationships/image" Target="../media/image127.png"/><Relationship Id="rId4" Type="http://schemas.openxmlformats.org/officeDocument/2006/relationships/image" Target="../media/image1210.png"/><Relationship Id="rId9" Type="http://schemas.openxmlformats.org/officeDocument/2006/relationships/image" Target="../media/image1260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3" Type="http://schemas.openxmlformats.org/officeDocument/2006/relationships/image" Target="../media/image133.png"/><Relationship Id="rId21" Type="http://schemas.openxmlformats.org/officeDocument/2006/relationships/image" Target="../media/image152.png"/><Relationship Id="rId7" Type="http://schemas.openxmlformats.org/officeDocument/2006/relationships/image" Target="../media/image137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" Type="http://schemas.openxmlformats.org/officeDocument/2006/relationships/image" Target="../media/image132.png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11" Type="http://schemas.openxmlformats.org/officeDocument/2006/relationships/image" Target="../media/image142.png"/><Relationship Id="rId5" Type="http://schemas.openxmlformats.org/officeDocument/2006/relationships/image" Target="../media/image135.png"/><Relationship Id="rId15" Type="http://schemas.openxmlformats.org/officeDocument/2006/relationships/image" Target="../media/image146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03EC52-43D1-190A-B8F2-688E91EF0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A Gentle Introduction to Quantum Computing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D40D69-D9C5-157D-8398-011A8CE7A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Paolo Cremonesi</a:t>
            </a:r>
          </a:p>
        </p:txBody>
      </p:sp>
    </p:spTree>
    <p:extLst>
      <p:ext uri="{BB962C8B-B14F-4D97-AF65-F5344CB8AC3E}">
        <p14:creationId xmlns:p14="http://schemas.microsoft.com/office/powerpoint/2010/main" val="49196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ttangolo 62">
            <a:extLst>
              <a:ext uri="{FF2B5EF4-FFF2-40B4-BE49-F238E27FC236}">
                <a16:creationId xmlns:a16="http://schemas.microsoft.com/office/drawing/2014/main" id="{A5F4E049-82B1-62A3-6B00-2A6376F6700A}"/>
              </a:ext>
            </a:extLst>
          </p:cNvPr>
          <p:cNvSpPr/>
          <p:nvPr/>
        </p:nvSpPr>
        <p:spPr>
          <a:xfrm>
            <a:off x="7731845" y="3199136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OffAxis1Lef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AAD9D7-8234-E035-7595-981EA8DD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measure qubits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56C69D-71FC-DCA0-BBFE-3750D521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00" y="1645149"/>
            <a:ext cx="10515600" cy="639792"/>
          </a:xfrm>
        </p:spPr>
        <p:txBody>
          <a:bodyPr>
            <a:normAutofit/>
          </a:bodyPr>
          <a:lstStyle/>
          <a:p>
            <a:r>
              <a:rPr lang="en-US" dirty="0"/>
              <a:t>A toy example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89A290EE-B943-8A58-F530-D2E8D91170C0}"/>
              </a:ext>
            </a:extLst>
          </p:cNvPr>
          <p:cNvCxnSpPr>
            <a:cxnSpLocks/>
          </p:cNvCxnSpPr>
          <p:nvPr/>
        </p:nvCxnSpPr>
        <p:spPr>
          <a:xfrm>
            <a:off x="3915932" y="4099136"/>
            <a:ext cx="457538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FB1AE5BF-F68A-0536-9A3F-3037CE93EC0D}"/>
              </a:ext>
            </a:extLst>
          </p:cNvPr>
          <p:cNvGrpSpPr/>
          <p:nvPr/>
        </p:nvGrpSpPr>
        <p:grpSpPr>
          <a:xfrm>
            <a:off x="3187132" y="3379136"/>
            <a:ext cx="1440000" cy="1440000"/>
            <a:chOff x="710200" y="3962802"/>
            <a:chExt cx="1440000" cy="1440000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5A1DEFB2-299C-94EF-AA36-6CBD9BB65742}"/>
                </a:ext>
              </a:extLst>
            </p:cNvPr>
            <p:cNvSpPr/>
            <p:nvPr/>
          </p:nvSpPr>
          <p:spPr>
            <a:xfrm>
              <a:off x="710200" y="3962802"/>
              <a:ext cx="1440000" cy="144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A2B1CA45-6329-022D-B580-A019145637A0}"/>
                </a:ext>
              </a:extLst>
            </p:cNvPr>
            <p:cNvCxnSpPr>
              <a:cxnSpLocks/>
              <a:stCxn id="6" idx="4"/>
              <a:endCxn id="6" idx="0"/>
            </p:cNvCxnSpPr>
            <p:nvPr/>
          </p:nvCxnSpPr>
          <p:spPr>
            <a:xfrm flipV="1">
              <a:off x="1430200" y="3962802"/>
              <a:ext cx="0" cy="14400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  <a:scene3d>
              <a:camera prst="isometricOffAxis1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45897C87-3C05-EB00-0A13-3304C919BB3B}"/>
                </a:ext>
              </a:extLst>
            </p:cNvPr>
            <p:cNvCxnSpPr>
              <a:cxnSpLocks/>
              <a:stCxn id="6" idx="2"/>
              <a:endCxn id="6" idx="6"/>
            </p:cNvCxnSpPr>
            <p:nvPr/>
          </p:nvCxnSpPr>
          <p:spPr>
            <a:xfrm>
              <a:off x="710200" y="4682802"/>
              <a:ext cx="1440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  <a:scene3d>
              <a:camera prst="isometricOffAxis1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856F120E-F7BF-1484-5E65-3756E6B0CDD8}"/>
                </a:ext>
              </a:extLst>
            </p:cNvPr>
            <p:cNvCxnSpPr>
              <a:cxnSpLocks/>
              <a:stCxn id="6" idx="1"/>
              <a:endCxn id="6" idx="5"/>
            </p:cNvCxnSpPr>
            <p:nvPr/>
          </p:nvCxnSpPr>
          <p:spPr>
            <a:xfrm>
              <a:off x="921083" y="4173685"/>
              <a:ext cx="1018234" cy="101823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  <a:scene3d>
              <a:camera prst="isometricOffAxis1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81EA2FCA-1E6D-C1B7-BC48-9A621EBDA0C8}"/>
                </a:ext>
              </a:extLst>
            </p:cNvPr>
            <p:cNvCxnSpPr>
              <a:cxnSpLocks/>
              <a:stCxn id="6" idx="7"/>
              <a:endCxn id="6" idx="3"/>
            </p:cNvCxnSpPr>
            <p:nvPr/>
          </p:nvCxnSpPr>
          <p:spPr>
            <a:xfrm flipH="1">
              <a:off x="921083" y="4173685"/>
              <a:ext cx="1018234" cy="101823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  <a:scene3d>
              <a:camera prst="isometricOffAxis1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A8ED3B8-802C-EC77-4EC7-E95FC1D7B02B}"/>
              </a:ext>
            </a:extLst>
          </p:cNvPr>
          <p:cNvSpPr txBox="1"/>
          <p:nvPr/>
        </p:nvSpPr>
        <p:spPr>
          <a:xfrm>
            <a:off x="1984370" y="3914470"/>
            <a:ext cx="1413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Laser beam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8D77917-742F-A93F-137A-A963F3504452}"/>
              </a:ext>
            </a:extLst>
          </p:cNvPr>
          <p:cNvSpPr txBox="1"/>
          <p:nvPr/>
        </p:nvSpPr>
        <p:spPr>
          <a:xfrm>
            <a:off x="9080578" y="4675970"/>
            <a:ext cx="1054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Photon detector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6EE7308F-9900-5139-9E0A-0D04DB8A1712}"/>
              </a:ext>
            </a:extLst>
          </p:cNvPr>
          <p:cNvGrpSpPr/>
          <p:nvPr/>
        </p:nvGrpSpPr>
        <p:grpSpPr>
          <a:xfrm>
            <a:off x="4323310" y="3379136"/>
            <a:ext cx="1440000" cy="1440000"/>
            <a:chOff x="4029134" y="4717404"/>
            <a:chExt cx="1440000" cy="1440000"/>
          </a:xfrm>
          <a:solidFill>
            <a:srgbClr val="DEEBF7">
              <a:alpha val="50196"/>
            </a:srgbClr>
          </a:solidFill>
          <a:scene3d>
            <a:camera prst="isometricOffAxis1Left"/>
            <a:lightRig rig="threePt" dir="t"/>
          </a:scene3d>
        </p:grpSpPr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A664F9D-955B-7464-2D62-695C656E4D03}"/>
                </a:ext>
              </a:extLst>
            </p:cNvPr>
            <p:cNvSpPr/>
            <p:nvPr/>
          </p:nvSpPr>
          <p:spPr>
            <a:xfrm>
              <a:off x="4029134" y="4717404"/>
              <a:ext cx="1440000" cy="1440000"/>
            </a:xfrm>
            <a:prstGeom prst="ellipse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89D97136-5DEF-32C1-CD9A-66E211A67489}"/>
                </a:ext>
              </a:extLst>
            </p:cNvPr>
            <p:cNvCxnSpPr>
              <a:cxnSpLocks/>
              <a:stCxn id="12" idx="2"/>
              <a:endCxn id="12" idx="6"/>
            </p:cNvCxnSpPr>
            <p:nvPr/>
          </p:nvCxnSpPr>
          <p:spPr>
            <a:xfrm>
              <a:off x="4029134" y="5437404"/>
              <a:ext cx="1440000" cy="0"/>
            </a:xfrm>
            <a:prstGeom prst="straightConnector1">
              <a:avLst/>
            </a:prstGeom>
            <a:grpFill/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D6F044D-23EF-09F6-0BA0-B05B6955A16B}"/>
              </a:ext>
            </a:extLst>
          </p:cNvPr>
          <p:cNvGrpSpPr/>
          <p:nvPr/>
        </p:nvGrpSpPr>
        <p:grpSpPr>
          <a:xfrm>
            <a:off x="6595666" y="3379136"/>
            <a:ext cx="1440000" cy="1440000"/>
            <a:chOff x="6264333" y="4717404"/>
            <a:chExt cx="1440000" cy="1440000"/>
          </a:xfrm>
          <a:solidFill>
            <a:srgbClr val="DEEBF7">
              <a:alpha val="50196"/>
            </a:srgbClr>
          </a:solidFill>
          <a:scene3d>
            <a:camera prst="isometricOffAxis1Left"/>
            <a:lightRig rig="threePt" dir="t"/>
          </a:scene3d>
        </p:grpSpPr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C3036A14-7C07-3808-1E99-113D0CEF2AF7}"/>
                </a:ext>
              </a:extLst>
            </p:cNvPr>
            <p:cNvSpPr/>
            <p:nvPr/>
          </p:nvSpPr>
          <p:spPr>
            <a:xfrm>
              <a:off x="6264333" y="4717404"/>
              <a:ext cx="1440000" cy="1440000"/>
            </a:xfrm>
            <a:prstGeom prst="ellipse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EE793D6A-BA6E-1EC0-7906-0698C77D949E}"/>
                </a:ext>
              </a:extLst>
            </p:cNvPr>
            <p:cNvCxnSpPr>
              <a:cxnSpLocks/>
              <a:stCxn id="16" idx="4"/>
              <a:endCxn id="16" idx="0"/>
            </p:cNvCxnSpPr>
            <p:nvPr/>
          </p:nvCxnSpPr>
          <p:spPr>
            <a:xfrm flipV="1">
              <a:off x="6984333" y="4717404"/>
              <a:ext cx="0" cy="1440000"/>
            </a:xfrm>
            <a:prstGeom prst="straightConnector1">
              <a:avLst/>
            </a:prstGeom>
            <a:grpFill/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F2EBB19-B821-3FB1-5980-15745A7D6950}"/>
              </a:ext>
            </a:extLst>
          </p:cNvPr>
          <p:cNvSpPr txBox="1"/>
          <p:nvPr/>
        </p:nvSpPr>
        <p:spPr>
          <a:xfrm>
            <a:off x="4763528" y="2986382"/>
            <a:ext cx="419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5E9321A-1DD4-6325-0465-CE99CA332D72}"/>
              </a:ext>
            </a:extLst>
          </p:cNvPr>
          <p:cNvSpPr txBox="1"/>
          <p:nvPr/>
        </p:nvSpPr>
        <p:spPr>
          <a:xfrm>
            <a:off x="7021860" y="2986382"/>
            <a:ext cx="419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2" name="Segnaposto data 21">
            <a:extLst>
              <a:ext uri="{FF2B5EF4-FFF2-40B4-BE49-F238E27FC236}">
                <a16:creationId xmlns:a16="http://schemas.microsoft.com/office/drawing/2014/main" id="{16DEE7FD-B182-FC1C-4D3C-465F81DE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23" name="Segnaposto piè di pagina 22">
            <a:extLst>
              <a:ext uri="{FF2B5EF4-FFF2-40B4-BE49-F238E27FC236}">
                <a16:creationId xmlns:a16="http://schemas.microsoft.com/office/drawing/2014/main" id="{83330367-4E6C-0CCE-0D06-9F47F20F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6A154CA-B516-8D5D-35F4-72FAF9F6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7272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ttangolo 62">
            <a:extLst>
              <a:ext uri="{FF2B5EF4-FFF2-40B4-BE49-F238E27FC236}">
                <a16:creationId xmlns:a16="http://schemas.microsoft.com/office/drawing/2014/main" id="{A5F4E049-82B1-62A3-6B00-2A6376F6700A}"/>
              </a:ext>
            </a:extLst>
          </p:cNvPr>
          <p:cNvSpPr/>
          <p:nvPr/>
        </p:nvSpPr>
        <p:spPr>
          <a:xfrm>
            <a:off x="7731845" y="3199136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OffAxis1Lef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AAD9D7-8234-E035-7595-981EA8DD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measure qubits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56C69D-71FC-DCA0-BBFE-3750D521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00" y="1645149"/>
            <a:ext cx="10515600" cy="639792"/>
          </a:xfrm>
        </p:spPr>
        <p:txBody>
          <a:bodyPr>
            <a:normAutofit/>
          </a:bodyPr>
          <a:lstStyle/>
          <a:p>
            <a:r>
              <a:rPr lang="en-US" dirty="0"/>
              <a:t>A toy example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89A290EE-B943-8A58-F530-D2E8D91170C0}"/>
              </a:ext>
            </a:extLst>
          </p:cNvPr>
          <p:cNvCxnSpPr>
            <a:cxnSpLocks/>
          </p:cNvCxnSpPr>
          <p:nvPr/>
        </p:nvCxnSpPr>
        <p:spPr>
          <a:xfrm>
            <a:off x="3915932" y="4099136"/>
            <a:ext cx="457538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FB1AE5BF-F68A-0536-9A3F-3037CE93EC0D}"/>
              </a:ext>
            </a:extLst>
          </p:cNvPr>
          <p:cNvGrpSpPr/>
          <p:nvPr/>
        </p:nvGrpSpPr>
        <p:grpSpPr>
          <a:xfrm>
            <a:off x="3187132" y="3379136"/>
            <a:ext cx="1440000" cy="1440000"/>
            <a:chOff x="710200" y="3962802"/>
            <a:chExt cx="1440000" cy="1440000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5A1DEFB2-299C-94EF-AA36-6CBD9BB65742}"/>
                </a:ext>
              </a:extLst>
            </p:cNvPr>
            <p:cNvSpPr/>
            <p:nvPr/>
          </p:nvSpPr>
          <p:spPr>
            <a:xfrm>
              <a:off x="710200" y="3962802"/>
              <a:ext cx="1440000" cy="144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A2B1CA45-6329-022D-B580-A019145637A0}"/>
                </a:ext>
              </a:extLst>
            </p:cNvPr>
            <p:cNvCxnSpPr>
              <a:cxnSpLocks/>
              <a:stCxn id="6" idx="4"/>
              <a:endCxn id="6" idx="0"/>
            </p:cNvCxnSpPr>
            <p:nvPr/>
          </p:nvCxnSpPr>
          <p:spPr>
            <a:xfrm flipV="1">
              <a:off x="1430200" y="3962802"/>
              <a:ext cx="0" cy="14400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  <a:scene3d>
              <a:camera prst="isometricOffAxis1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45897C87-3C05-EB00-0A13-3304C919BB3B}"/>
                </a:ext>
              </a:extLst>
            </p:cNvPr>
            <p:cNvCxnSpPr>
              <a:cxnSpLocks/>
              <a:stCxn id="6" idx="2"/>
              <a:endCxn id="6" idx="6"/>
            </p:cNvCxnSpPr>
            <p:nvPr/>
          </p:nvCxnSpPr>
          <p:spPr>
            <a:xfrm>
              <a:off x="710200" y="4682802"/>
              <a:ext cx="1440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  <a:scene3d>
              <a:camera prst="isometricOffAxis1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856F120E-F7BF-1484-5E65-3756E6B0CDD8}"/>
                </a:ext>
              </a:extLst>
            </p:cNvPr>
            <p:cNvCxnSpPr>
              <a:cxnSpLocks/>
              <a:stCxn id="6" idx="1"/>
              <a:endCxn id="6" idx="5"/>
            </p:cNvCxnSpPr>
            <p:nvPr/>
          </p:nvCxnSpPr>
          <p:spPr>
            <a:xfrm>
              <a:off x="921083" y="4173685"/>
              <a:ext cx="1018234" cy="101823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  <a:scene3d>
              <a:camera prst="isometricOffAxis1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81EA2FCA-1E6D-C1B7-BC48-9A621EBDA0C8}"/>
                </a:ext>
              </a:extLst>
            </p:cNvPr>
            <p:cNvCxnSpPr>
              <a:cxnSpLocks/>
              <a:stCxn id="6" idx="7"/>
              <a:endCxn id="6" idx="3"/>
            </p:cNvCxnSpPr>
            <p:nvPr/>
          </p:nvCxnSpPr>
          <p:spPr>
            <a:xfrm flipH="1">
              <a:off x="921083" y="4173685"/>
              <a:ext cx="1018234" cy="101823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  <a:scene3d>
              <a:camera prst="isometricOffAxis1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5B55D604-97A7-B795-BEAE-DF6B44E5859A}"/>
              </a:ext>
            </a:extLst>
          </p:cNvPr>
          <p:cNvGrpSpPr/>
          <p:nvPr/>
        </p:nvGrpSpPr>
        <p:grpSpPr>
          <a:xfrm>
            <a:off x="4323310" y="3379136"/>
            <a:ext cx="1440000" cy="1440000"/>
            <a:chOff x="4029134" y="4717404"/>
            <a:chExt cx="1440000" cy="1440000"/>
          </a:xfrm>
          <a:solidFill>
            <a:srgbClr val="DEEBF7">
              <a:alpha val="50196"/>
            </a:srgbClr>
          </a:solidFill>
          <a:scene3d>
            <a:camera prst="isometricOffAxis1Left"/>
            <a:lightRig rig="threePt" dir="t"/>
          </a:scene3d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5B4BC709-B47B-E12F-B80F-975CA05D7907}"/>
                </a:ext>
              </a:extLst>
            </p:cNvPr>
            <p:cNvSpPr/>
            <p:nvPr/>
          </p:nvSpPr>
          <p:spPr>
            <a:xfrm>
              <a:off x="4029134" y="4717404"/>
              <a:ext cx="1440000" cy="1440000"/>
            </a:xfrm>
            <a:prstGeom prst="ellipse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39800D77-2985-C61D-561A-081074D7AB14}"/>
                </a:ext>
              </a:extLst>
            </p:cNvPr>
            <p:cNvCxnSpPr>
              <a:cxnSpLocks/>
              <a:stCxn id="27" idx="2"/>
              <a:endCxn id="27" idx="6"/>
            </p:cNvCxnSpPr>
            <p:nvPr/>
          </p:nvCxnSpPr>
          <p:spPr>
            <a:xfrm>
              <a:off x="4029134" y="5437404"/>
              <a:ext cx="1440000" cy="0"/>
            </a:xfrm>
            <a:prstGeom prst="straightConnector1">
              <a:avLst/>
            </a:prstGeom>
            <a:grpFill/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8BD36CDD-9E67-8673-450B-3EDF6CE06857}"/>
              </a:ext>
            </a:extLst>
          </p:cNvPr>
          <p:cNvGrpSpPr/>
          <p:nvPr/>
        </p:nvGrpSpPr>
        <p:grpSpPr>
          <a:xfrm>
            <a:off x="5459488" y="3379136"/>
            <a:ext cx="1440000" cy="1440000"/>
            <a:chOff x="9094317" y="3999256"/>
            <a:chExt cx="1440000" cy="1440000"/>
          </a:xfrm>
          <a:solidFill>
            <a:srgbClr val="DEEBF7">
              <a:alpha val="50196"/>
            </a:srgbClr>
          </a:solidFill>
          <a:scene3d>
            <a:camera prst="isometricOffAxis1Left"/>
            <a:lightRig rig="threePt" dir="t"/>
          </a:scene3d>
        </p:grpSpPr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9B2E2899-59F5-C3C4-2D2D-84CC7F09BD68}"/>
                </a:ext>
              </a:extLst>
            </p:cNvPr>
            <p:cNvSpPr/>
            <p:nvPr/>
          </p:nvSpPr>
          <p:spPr>
            <a:xfrm>
              <a:off x="9094317" y="3999256"/>
              <a:ext cx="1440000" cy="1440000"/>
            </a:xfrm>
            <a:prstGeom prst="ellipse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Connettore 2 52">
              <a:extLst>
                <a:ext uri="{FF2B5EF4-FFF2-40B4-BE49-F238E27FC236}">
                  <a16:creationId xmlns:a16="http://schemas.microsoft.com/office/drawing/2014/main" id="{21B01C65-C5EC-6991-6304-A4885AEF48DE}"/>
                </a:ext>
              </a:extLst>
            </p:cNvPr>
            <p:cNvCxnSpPr>
              <a:cxnSpLocks/>
              <a:stCxn id="50" idx="7"/>
              <a:endCxn id="50" idx="3"/>
            </p:cNvCxnSpPr>
            <p:nvPr/>
          </p:nvCxnSpPr>
          <p:spPr>
            <a:xfrm flipH="1">
              <a:off x="9305200" y="4210139"/>
              <a:ext cx="1018234" cy="1018234"/>
            </a:xfrm>
            <a:prstGeom prst="straightConnector1">
              <a:avLst/>
            </a:prstGeom>
            <a:grpFill/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5" name="Gruppo 5124">
            <a:extLst>
              <a:ext uri="{FF2B5EF4-FFF2-40B4-BE49-F238E27FC236}">
                <a16:creationId xmlns:a16="http://schemas.microsoft.com/office/drawing/2014/main" id="{9D246591-2480-EF9C-46E5-AC789545594A}"/>
              </a:ext>
            </a:extLst>
          </p:cNvPr>
          <p:cNvGrpSpPr/>
          <p:nvPr/>
        </p:nvGrpSpPr>
        <p:grpSpPr>
          <a:xfrm>
            <a:off x="6595666" y="3379136"/>
            <a:ext cx="1440000" cy="1440000"/>
            <a:chOff x="6264333" y="4717404"/>
            <a:chExt cx="1440000" cy="1440000"/>
          </a:xfrm>
          <a:solidFill>
            <a:srgbClr val="DEEBF7">
              <a:alpha val="50196"/>
            </a:srgbClr>
          </a:solidFill>
          <a:scene3d>
            <a:camera prst="isometricOffAxis1Left"/>
            <a:lightRig rig="threePt" dir="t"/>
          </a:scene3d>
        </p:grpSpPr>
        <p:sp>
          <p:nvSpPr>
            <p:cNvPr id="5126" name="Ovale 5125">
              <a:extLst>
                <a:ext uri="{FF2B5EF4-FFF2-40B4-BE49-F238E27FC236}">
                  <a16:creationId xmlns:a16="http://schemas.microsoft.com/office/drawing/2014/main" id="{C07C71C1-9D65-B6D7-8C20-DFD350504B95}"/>
                </a:ext>
              </a:extLst>
            </p:cNvPr>
            <p:cNvSpPr/>
            <p:nvPr/>
          </p:nvSpPr>
          <p:spPr>
            <a:xfrm>
              <a:off x="6264333" y="4717404"/>
              <a:ext cx="1440000" cy="1440000"/>
            </a:xfrm>
            <a:prstGeom prst="ellipse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27" name="Connettore 2 5126">
              <a:extLst>
                <a:ext uri="{FF2B5EF4-FFF2-40B4-BE49-F238E27FC236}">
                  <a16:creationId xmlns:a16="http://schemas.microsoft.com/office/drawing/2014/main" id="{F89EE12D-DACF-294E-9B2F-F66D762E51BD}"/>
                </a:ext>
              </a:extLst>
            </p:cNvPr>
            <p:cNvCxnSpPr>
              <a:cxnSpLocks/>
              <a:stCxn id="5126" idx="4"/>
              <a:endCxn id="5126" idx="0"/>
            </p:cNvCxnSpPr>
            <p:nvPr/>
          </p:nvCxnSpPr>
          <p:spPr>
            <a:xfrm flipV="1">
              <a:off x="6984333" y="4717404"/>
              <a:ext cx="0" cy="1440000"/>
            </a:xfrm>
            <a:prstGeom prst="straightConnector1">
              <a:avLst/>
            </a:prstGeom>
            <a:grpFill/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9" name="Ovale 5128">
            <a:extLst>
              <a:ext uri="{FF2B5EF4-FFF2-40B4-BE49-F238E27FC236}">
                <a16:creationId xmlns:a16="http://schemas.microsoft.com/office/drawing/2014/main" id="{C1F4CFC4-109D-13CF-6D05-16025DCA38BB}"/>
              </a:ext>
            </a:extLst>
          </p:cNvPr>
          <p:cNvSpPr/>
          <p:nvPr/>
        </p:nvSpPr>
        <p:spPr>
          <a:xfrm>
            <a:off x="8502470" y="402074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9721F5-2425-C503-F728-D727A90B3153}"/>
              </a:ext>
            </a:extLst>
          </p:cNvPr>
          <p:cNvSpPr txBox="1"/>
          <p:nvPr/>
        </p:nvSpPr>
        <p:spPr>
          <a:xfrm>
            <a:off x="1984370" y="3914470"/>
            <a:ext cx="1413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Laser beam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34C573D-2C62-D1FE-20CE-FC76049A3DB5}"/>
              </a:ext>
            </a:extLst>
          </p:cNvPr>
          <p:cNvSpPr txBox="1"/>
          <p:nvPr/>
        </p:nvSpPr>
        <p:spPr>
          <a:xfrm>
            <a:off x="9080578" y="4675970"/>
            <a:ext cx="1054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Photon detector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5802EB3-4C6F-4FAB-F765-420E181D8474}"/>
              </a:ext>
            </a:extLst>
          </p:cNvPr>
          <p:cNvSpPr txBox="1"/>
          <p:nvPr/>
        </p:nvSpPr>
        <p:spPr>
          <a:xfrm>
            <a:off x="4763528" y="2986382"/>
            <a:ext cx="419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A6035EA-552F-1AD5-2F50-F6075979D15B}"/>
              </a:ext>
            </a:extLst>
          </p:cNvPr>
          <p:cNvSpPr txBox="1"/>
          <p:nvPr/>
        </p:nvSpPr>
        <p:spPr>
          <a:xfrm>
            <a:off x="5854140" y="2986382"/>
            <a:ext cx="419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E99C2D2-F4E0-86DC-4367-49448C473D69}"/>
              </a:ext>
            </a:extLst>
          </p:cNvPr>
          <p:cNvSpPr txBox="1"/>
          <p:nvPr/>
        </p:nvSpPr>
        <p:spPr>
          <a:xfrm>
            <a:off x="7021860" y="2986382"/>
            <a:ext cx="419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Segnaposto data 30">
            <a:extLst>
              <a:ext uri="{FF2B5EF4-FFF2-40B4-BE49-F238E27FC236}">
                <a16:creationId xmlns:a16="http://schemas.microsoft.com/office/drawing/2014/main" id="{E01CC091-F1A4-C576-AD69-F359DB68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32" name="Segnaposto piè di pagina 31">
            <a:extLst>
              <a:ext uri="{FF2B5EF4-FFF2-40B4-BE49-F238E27FC236}">
                <a16:creationId xmlns:a16="http://schemas.microsoft.com/office/drawing/2014/main" id="{75AD6056-146E-C86E-0822-1A5BF883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80790BAF-AE49-C0BA-F146-D57952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4707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0F5EA-ACCA-AA13-2B90-7A8C22A2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Photon’s polarization and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0FE99B1-48F0-B6A9-4CB7-1C5CE1ACC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Photon’s polarization is described with a unit vector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it-IT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We write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and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for unit vectors that represent horizontal and vertical polarization</a:t>
                </a:r>
              </a:p>
              <a:p>
                <a:r>
                  <a:rPr lang="en-US" dirty="0"/>
                  <a:t>An arbitrary polarization can be expressed as a linear combination </a:t>
                </a:r>
                <a:b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e>
                    </m:d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For example,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↗</m:t>
                        </m:r>
                      </m:e>
                    </m:d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is a unit vector representing</a:t>
                </a:r>
                <a:br>
                  <a:rPr lang="en-US" dirty="0"/>
                </a:br>
                <a:r>
                  <a:rPr lang="en-US" dirty="0"/>
                  <a:t>polarization of 45° degrees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The coefficients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are </a:t>
                </a:r>
                <a:r>
                  <a:rPr lang="en-US" b="1" dirty="0"/>
                  <a:t>complex numbers </a:t>
                </a:r>
                <a:r>
                  <a:rPr lang="en-US" dirty="0"/>
                  <a:t>and are called</a:t>
                </a:r>
                <a:br>
                  <a:rPr lang="en-US" dirty="0"/>
                </a:br>
                <a:r>
                  <a:rPr lang="en-US" dirty="0"/>
                  <a:t>the </a:t>
                </a:r>
                <a:r>
                  <a:rPr lang="en-US" b="1" dirty="0"/>
                  <a:t>amplitudes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in the directions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and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are both non-zero,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said to be a</a:t>
                </a:r>
                <a:br>
                  <a:rPr lang="en-US" dirty="0"/>
                </a:br>
                <a:r>
                  <a:rPr lang="en-US" b="1" dirty="0"/>
                  <a:t>superposition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and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e>
                    </m:d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0FE99B1-48F0-B6A9-4CB7-1C5CE1ACC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23841D8A-F71B-E68D-AC5D-A40E4D77F60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44434" y="3840955"/>
            <a:ext cx="2624408" cy="2612555"/>
          </a:xfrm>
          <a:prstGeom prst="rect">
            <a:avLst/>
          </a:prstGeom>
        </p:spPr>
      </p:pic>
      <p:sp>
        <p:nvSpPr>
          <p:cNvPr id="12" name="Segnaposto data 11">
            <a:extLst>
              <a:ext uri="{FF2B5EF4-FFF2-40B4-BE49-F238E27FC236}">
                <a16:creationId xmlns:a16="http://schemas.microsoft.com/office/drawing/2014/main" id="{8BD24F94-9CFA-6216-8D85-F5EDD5C3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B9436B2D-10D5-5EE9-3D7E-80BC152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5595CDA-4BB7-73B0-A873-D2F266F9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138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0F5EA-ACCA-AA13-2B90-7A8C22A2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Photon’s polarization and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0FE99B1-48F0-B6A9-4CB7-1C5CE1ACC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happens when a photon with polarization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e>
                    </m:d>
                  </m:oMath>
                </a14:m>
                <a:r>
                  <a:rPr lang="en-US" dirty="0"/>
                  <a:t> meets the polaroid (A) with axis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the photon gets through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is absorbed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photons that passe through the polaroid are polarized in the direction of the polaroid’s axis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happens once polaroid (B) with polarization axis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e>
                    </m:d>
                  </m:oMath>
                </a14:m>
                <a:r>
                  <a:rPr lang="en-US" dirty="0"/>
                  <a:t> is inserted?</a:t>
                </a:r>
              </a:p>
              <a:p>
                <a:pPr lvl="1"/>
                <a:r>
                  <a:rPr lang="en-US" dirty="0"/>
                  <a:t>any photons that pass through polaroid (A) will leave polarized in the direction of polaroid A’s axis, in this case horizontal,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horizontally polarized photon has no amplitude in the vertical direction, so it has no chance of passing through polaroid (B), which has a vertical orientation</a:t>
                </a:r>
              </a:p>
              <a:p>
                <a:pPr lvl="1"/>
                <a:r>
                  <a:rPr lang="en-US" dirty="0"/>
                  <a:t>no light reaches the screen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0FE99B1-48F0-B6A9-4CB7-1C5CE1ACC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695" r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E29CA9-E3EC-33DA-0880-940F0E84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D1DFDC-463D-F7AF-A99D-69503B5B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DDA91E-E329-5F51-49BD-6F320887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3832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0F5EA-ACCA-AA13-2B90-7A8C22A2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Photon’s polarization and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0FE99B1-48F0-B6A9-4CB7-1C5CE1ACC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happens once polaroid (C) with polarization axis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↗</m:t>
                        </m:r>
                      </m:e>
                    </m:d>
                  </m:oMath>
                </a14:m>
                <a:r>
                  <a:rPr lang="en-US" dirty="0"/>
                  <a:t> is inserted between (A) and (B)?</a:t>
                </a:r>
              </a:p>
              <a:p>
                <a:pPr lvl="1"/>
                <a:r>
                  <a:rPr lang="en-US" dirty="0"/>
                  <a:t>the horizontally polarized photon’s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</m:d>
                  </m:oMath>
                </a14:m>
                <a:r>
                  <a:rPr lang="en-US" dirty="0"/>
                  <a:t> can be written as 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↗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↘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↗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↖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horizontally polarized photon passes through polaroid C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↗</m:t>
                    </m:r>
                  </m:oMath>
                </a14:m>
                <a:r>
                  <a:rPr lang="en-US" dirty="0"/>
                  <a:t>) with probability 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photons that pass through polaroid (C) have polarization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↗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these photons hit polaroid (B), they have amplitude in the vertical direction</a:t>
                </a:r>
              </a:p>
              <a:p>
                <a:pPr lvl="2"/>
                <a:r>
                  <a:rPr lang="en-US" dirty="0"/>
                  <a:t>some of them (half ) will pass thorough polaroid (B) and hit </a:t>
                </a:r>
                <a:r>
                  <a:rPr lang="en-US"/>
                  <a:t>the screen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Exercise: estimate the number of photons that reach the screen from a uniform light source (1/8 original photons)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0FE99B1-48F0-B6A9-4CB7-1C5CE1ACC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E29CA9-E3EC-33DA-0880-940F0E84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D1DFDC-463D-F7AF-A99D-69503B5B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C0E52EE9-763C-17AA-4165-899E53DF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8550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0F5EA-ACCA-AA13-2B90-7A8C22A2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0FE99B1-48F0-B6A9-4CB7-1C5CE1ACC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The space of possible polarization states of a photon is an example of </a:t>
                </a:r>
                <a:r>
                  <a:rPr lang="en-US" b="1" dirty="0"/>
                  <a:t>qubit</a:t>
                </a:r>
              </a:p>
              <a:p>
                <a:r>
                  <a:rPr lang="en-US" dirty="0"/>
                  <a:t>A qubit has an infinite possible values: any state represented by a unit vector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e>
                    </m:d>
                  </m:oMath>
                </a14:m>
                <a:br>
                  <a:rPr lang="it-IT" dirty="0"/>
                </a:br>
                <a:r>
                  <a:rPr lang="en-US" dirty="0"/>
                  <a:t>is a legitimate qubit value</a:t>
                </a:r>
              </a:p>
              <a:p>
                <a:r>
                  <a:rPr lang="en-US" dirty="0"/>
                  <a:t>The amplitudes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can be complex numbers, even though complex amplitudes were not used for the explanation of the experiment with photons</a:t>
                </a:r>
              </a:p>
              <a:p>
                <a:pPr lvl="1"/>
                <a:r>
                  <a:rPr lang="en-US" dirty="0"/>
                  <a:t>in the photon polarization case, the imaginary coefficients correspond to circular polarization</a:t>
                </a:r>
              </a:p>
              <a:p>
                <a:r>
                  <a:rPr lang="en-US" dirty="0"/>
                  <a:t>In the photon polarization example,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e>
                    </m:d>
                  </m:oMath>
                </a14:m>
                <a:r>
                  <a:rPr lang="en-US" dirty="0"/>
                  <a:t> are the </a:t>
                </a:r>
                <a:r>
                  <a:rPr lang="en-US" b="1" dirty="0"/>
                  <a:t>basis</a:t>
                </a:r>
              </a:p>
              <a:p>
                <a:pPr lvl="1"/>
                <a:r>
                  <a:rPr lang="en-US" dirty="0"/>
                  <a:t>a single qubits has infinitely many state, but only two can be measured (the ones described by the basis)</a:t>
                </a:r>
              </a:p>
              <a:p>
                <a:r>
                  <a:rPr lang="en-US" dirty="0"/>
                  <a:t>In quantum mechanics we are mainly concerned with basis that are orthonormal, so whenever we say basis, we mean </a:t>
                </a:r>
                <a:r>
                  <a:rPr lang="en-US" b="1" dirty="0"/>
                  <a:t>orthonormal basis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0FE99B1-48F0-B6A9-4CB7-1C5CE1ACC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695" r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E29CA9-E3EC-33DA-0880-940F0E84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D1DFDC-463D-F7AF-A99D-69503B5B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FCE396B-6FCE-D0B2-2C63-B83DE55E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838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1A68E-9922-CB10-E069-62E4C8C5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qubits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E37759-2F8B-63E9-9C49-247C7AF225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The most used basis are the standard basis denoted with labels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Another set of useful basis are the Hadamard basis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E37759-2F8B-63E9-9C49-247C7AF22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D3A2B-8193-B93D-176F-7080318E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A3E64E-353D-034B-228F-5C2823EC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CA956B22-EA54-E438-02FC-0E0003CD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8702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358077-7FDC-B586-A327-1D4DA4A8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7680A07-F662-F52F-9888-FDA9ACC3C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How to pass from one basis (standard) to another one (Hadamard)</a:t>
                </a:r>
              </a:p>
              <a:p>
                <a:r>
                  <a:rPr lang="en-US" dirty="0"/>
                  <a:t>Standard: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Hadamard: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­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it-IT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it-IT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it-IT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it-IT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it-IT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it-IT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it-IT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it-IT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it-IT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it-IT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it-IT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it-IT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it-IT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7680A07-F662-F52F-9888-FDA9ACC3C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8" t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64A54-A3DA-EF30-0FD8-35175C64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213104-46E7-DFFD-75DB-628046CE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199FD20-A70E-6C54-239E-A3EB8C43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42340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2CDEA2B3-5930-A134-2944-C2C07541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qubits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7">
                <a:extLst>
                  <a:ext uri="{FF2B5EF4-FFF2-40B4-BE49-F238E27FC236}">
                    <a16:creationId xmlns:a16="http://schemas.microsoft.com/office/drawing/2014/main" id="{6751EDB4-6E58-2A03-8730-0A6AC5AABE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Any device that measures a qubit must have two preferred states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form an orthonormal basis</a:t>
                </a:r>
              </a:p>
              <a:p>
                <a:pPr lvl="1"/>
                <a:r>
                  <a:rPr lang="en-US" dirty="0"/>
                  <a:t>throughout the lesson, measurement is with respect to the standard basis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measurement outcome is always one of the two basis vectors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state of qubit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measured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it-IT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Measurement</a:t>
                </a:r>
                <a:r>
                  <a:rPr lang="en-US" dirty="0"/>
                  <a:t> of a quantum state </a:t>
                </a:r>
                <a:r>
                  <a:rPr lang="en-US" b="1" dirty="0"/>
                  <a:t>changes the state</a:t>
                </a:r>
              </a:p>
              <a:p>
                <a:pPr lvl="1"/>
                <a:r>
                  <a:rPr lang="en-US" dirty="0"/>
                  <a:t>if qubit with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it-IT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measured as 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then the state changes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second measurement with respect to the same basis will return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with probability 1</a:t>
                </a:r>
              </a:p>
              <a:p>
                <a:r>
                  <a:rPr lang="en-US" dirty="0"/>
                  <a:t>This behavior of measurement is an </a:t>
                </a:r>
                <a:r>
                  <a:rPr lang="en-US" b="1" dirty="0"/>
                  <a:t>axiom</a:t>
                </a:r>
                <a:r>
                  <a:rPr lang="en-US" dirty="0"/>
                  <a:t> of quantum mechanics</a:t>
                </a:r>
              </a:p>
            </p:txBody>
          </p:sp>
        </mc:Choice>
        <mc:Fallback xmlns="">
          <p:sp>
            <p:nvSpPr>
              <p:cNvPr id="8" name="Segnaposto contenuto 7">
                <a:extLst>
                  <a:ext uri="{FF2B5EF4-FFF2-40B4-BE49-F238E27FC236}">
                    <a16:creationId xmlns:a16="http://schemas.microsoft.com/office/drawing/2014/main" id="{6751EDB4-6E58-2A03-8730-0A6AC5AAB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7C17EA-AF60-DAAC-CC6A-60CFA38E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C5ADC3-D51F-E6E8-BB8E-39C165C2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B8B2FDE-2EFC-0722-6F94-BCE3BCF7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19723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53E13A-7173-3CA0-6F67-6CCB3BDE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qubits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EB97855-196A-BEB6-C536-32CDC4FF7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Superposition is basis-dependent</a:t>
                </a:r>
              </a:p>
              <a:p>
                <a:pPr lvl="1"/>
                <a:r>
                  <a:rPr lang="en-US" dirty="0"/>
                  <a:t>all states are superpositions with respect to some bases and not with respect to others</a:t>
                </a:r>
              </a:p>
              <a:p>
                <a:pPr lvl="1"/>
                <a:r>
                  <a:rPr lang="en-US" dirty="0"/>
                  <a:t>for instance,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is in superposition with respect to the basis {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} </a:t>
                </a:r>
              </a:p>
              <a:p>
                <a:pPr lvl="2"/>
                <a:r>
                  <a:rPr lang="en-US" dirty="0"/>
                  <a:t>but not with respect to the basis {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dirty="0"/>
                  <a:t>} for which we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more in general,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(with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is in superposition with respect to the basis {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} </a:t>
                </a:r>
              </a:p>
              <a:p>
                <a:pPr lvl="2"/>
                <a:r>
                  <a:rPr lang="en-US" dirty="0"/>
                  <a:t>but not with respect to the basis {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dirty="0"/>
                  <a:t>If you measure qubit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with respect to the basis {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} you have a probabilistic results</a:t>
                </a:r>
              </a:p>
              <a:p>
                <a:pPr lvl="2"/>
                <a:r>
                  <a:rPr lang="en-US" dirty="0"/>
                  <a:t>50% of being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50% of being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with respect to the basis {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dirty="0"/>
                  <a:t>} you have a deterministic results</a:t>
                </a:r>
              </a:p>
              <a:p>
                <a:pPr lvl="2"/>
                <a:r>
                  <a:rPr lang="en-US" dirty="0"/>
                  <a:t>100% of being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Exercise: show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is perpendicular to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EB97855-196A-BEB6-C536-32CDC4FF7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2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527CBB-8CA7-D9C7-B528-D9D35C19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BA5022-40B0-C8A1-F728-F93FB89C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AC7C1F21-76B9-BA61-C5C7-A6FDB354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6681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4A9DBE4F-3335-7781-59DB-DCA935CD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6FD0C0-EEA0-662D-9DBD-0E6B480C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based on the book</a:t>
            </a:r>
          </a:p>
          <a:p>
            <a:pPr lvl="1"/>
            <a:r>
              <a:rPr lang="en-US" i="1" dirty="0"/>
              <a:t>Quantum Computing: A Gentle Introduction </a:t>
            </a:r>
            <a:br>
              <a:rPr lang="en-US" i="1" dirty="0"/>
            </a:br>
            <a:r>
              <a:rPr lang="en-US" dirty="0"/>
              <a:t>by </a:t>
            </a:r>
            <a:r>
              <a:rPr lang="en-US" b="1" dirty="0"/>
              <a:t>Eleanor </a:t>
            </a:r>
            <a:r>
              <a:rPr lang="en-US" b="1" dirty="0" err="1"/>
              <a:t>Rieffel</a:t>
            </a:r>
            <a:r>
              <a:rPr lang="en-US" dirty="0"/>
              <a:t> and </a:t>
            </a:r>
            <a:r>
              <a:rPr lang="en-US" b="1" dirty="0"/>
              <a:t>Wolfgang </a:t>
            </a:r>
            <a:r>
              <a:rPr lang="en-US" b="1" dirty="0" err="1"/>
              <a:t>Polak</a:t>
            </a:r>
            <a:r>
              <a:rPr lang="en-US" dirty="0"/>
              <a:t> (The MIT Press, 2011)</a:t>
            </a:r>
            <a:endParaRPr lang="en-US" b="1" dirty="0"/>
          </a:p>
          <a:p>
            <a:r>
              <a:rPr lang="en-US" dirty="0"/>
              <a:t>and on the courses</a:t>
            </a:r>
          </a:p>
          <a:p>
            <a:pPr lvl="1"/>
            <a:r>
              <a:rPr lang="en-US" i="1" dirty="0"/>
              <a:t>Quantum Computing: From Circuit To Architecture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by </a:t>
            </a:r>
            <a:r>
              <a:rPr lang="en-US" b="1" dirty="0"/>
              <a:t>Nicholas </a:t>
            </a:r>
            <a:r>
              <a:rPr lang="en-US" b="1" dirty="0" err="1"/>
              <a:t>Mainardi</a:t>
            </a:r>
            <a:r>
              <a:rPr lang="en-US" dirty="0"/>
              <a:t> (</a:t>
            </a:r>
            <a:r>
              <a:rPr lang="en-US" dirty="0" err="1"/>
              <a:t>Politecnico</a:t>
            </a:r>
            <a:r>
              <a:rPr lang="en-US" dirty="0"/>
              <a:t> di Milano, 2017)</a:t>
            </a:r>
          </a:p>
          <a:p>
            <a:pPr lvl="1"/>
            <a:r>
              <a:rPr lang="it-IT" i="1" dirty="0"/>
              <a:t>Applied Quantum Machine Learning​</a:t>
            </a:r>
            <a:br>
              <a:rPr lang="it-IT" dirty="0"/>
            </a:br>
            <a:r>
              <a:rPr lang="it-IT" dirty="0"/>
              <a:t>by </a:t>
            </a:r>
            <a:r>
              <a:rPr lang="it-IT" b="1" dirty="0"/>
              <a:t>Maurizio Ferrari Dacrema​</a:t>
            </a:r>
            <a:r>
              <a:rPr lang="it-IT" dirty="0"/>
              <a:t> </a:t>
            </a:r>
            <a:r>
              <a:rPr lang="en-US" dirty="0"/>
              <a:t>(</a:t>
            </a:r>
            <a:r>
              <a:rPr lang="en-US" dirty="0" err="1"/>
              <a:t>Politecnico</a:t>
            </a:r>
            <a:r>
              <a:rPr lang="en-US" dirty="0"/>
              <a:t> di Milano, 2020/21)</a:t>
            </a:r>
          </a:p>
          <a:p>
            <a:pPr lvl="1"/>
            <a:endParaRPr lang="en-US" dirty="0"/>
          </a:p>
          <a:p>
            <a:r>
              <a:rPr lang="en-US" dirty="0"/>
              <a:t>Other useful resources:</a:t>
            </a:r>
          </a:p>
          <a:p>
            <a:pPr lvl="1"/>
            <a:r>
              <a:rPr lang="en-US" dirty="0">
                <a:hlinkClick r:id="rId2"/>
              </a:rPr>
              <a:t>https://learn.microsoft.com/en-us/azure/quantum/concepts-overview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https://learn.qiskit.org/course/ch-algorithms/quantum-circuits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41E9C5C-4BE6-BC8B-11A0-AEC5A868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564FFF3-AF14-5544-3D7B-0AB2252C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dirty="0"/>
              <a:t>Paolo Cremonesi: A </a:t>
            </a:r>
            <a:r>
              <a:rPr lang="it-IT" noProof="0" dirty="0" err="1"/>
              <a:t>Gentle</a:t>
            </a:r>
            <a:r>
              <a:rPr lang="it-IT" noProof="0" dirty="0"/>
              <a:t> Introduction to Quantum Computing</a:t>
            </a:r>
            <a:endParaRPr lang="en-US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A96E8E-A4D7-40E8-4F90-061EC609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8050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53E13A-7173-3CA0-6F67-6CCB3BDE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superposition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EB97855-196A-BEB6-C536-32CDC4FF7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8500" y="1318789"/>
                <a:ext cx="10790768" cy="5030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Superposition is not just a probabilistic mixture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not true that the state is really either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that we just do not happen to know which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is a definite state, which, when measured in certain bases, gives deterministic results, while in others it gives random results </a:t>
                </a:r>
              </a:p>
              <a:p>
                <a:r>
                  <a:rPr lang="en-US" dirty="0"/>
                  <a:t>States that are combinations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similar proportions but with different amplitudes represent different states that behave differently in many situations</a:t>
                </a:r>
              </a:p>
              <a:p>
                <a:pPr lvl="1"/>
                <a:r>
                  <a:rPr lang="en-US" dirty="0"/>
                  <a:t>The following states: </a:t>
                </a:r>
                <a:b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mr>
                      <m:m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mr>
                    </m:m>
                  </m:oMath>
                </a14:m>
                <a:b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dirty="0"/>
                  <a:t>if measured with standard basis, give the same 0.5 probabilities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although they behave differently with other measurement basis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EB97855-196A-BEB6-C536-32CDC4FF7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500" y="1318789"/>
                <a:ext cx="10790768" cy="5030787"/>
              </a:xfrm>
              <a:blipFill>
                <a:blip r:embed="rId2"/>
                <a:stretch>
                  <a:fillRect l="-791" t="-1695" r="-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527CBB-8CA7-D9C7-B528-D9D35C19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BA5022-40B0-C8A1-F728-F93FB89C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AF7BECAB-20E5-69D0-D686-7E671CEF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6629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A5C70C-F950-32BC-D674-E783F64C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carried by single qubits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284646-029C-C74A-B3C7-CB09DEF3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Qubits can take one of infinitely many states</a:t>
            </a:r>
          </a:p>
          <a:p>
            <a:pPr lvl="1"/>
            <a:r>
              <a:rPr lang="en-US" dirty="0"/>
              <a:t>one might hope that a single qubit could store lots of classical information</a:t>
            </a:r>
          </a:p>
          <a:p>
            <a:pPr lvl="1"/>
            <a:r>
              <a:rPr lang="en-US" dirty="0"/>
              <a:t>a single measurement yields at most a single classical bit of information</a:t>
            </a:r>
          </a:p>
          <a:p>
            <a:pPr lvl="1"/>
            <a:r>
              <a:rPr lang="en-US" dirty="0"/>
              <a:t>because measurement changes the state, one cannot make two measurements on the original state of a qubit</a:t>
            </a:r>
          </a:p>
          <a:p>
            <a:pPr lvl="1"/>
            <a:r>
              <a:rPr lang="en-US" dirty="0"/>
              <a:t>quantum state cannot be cloned: it is not possible to measure a qubit’s state twice, even indirectly by copying the qubit’s state and measuring the copy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822B8F-3542-957A-FC0E-EAFF9485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C62232-68E6-1B12-1914-9CE313DD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6B448026-3B5F-0E83-6A44-43AB425E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17324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56AF0A-812B-8B6A-7FA7-144DAE17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Space of a Single-Qubit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CC893B-C430-C225-270F-2A6CA6E10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state space for a single qubit is the set of possible qubit values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Two vectors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are considered the same qubit value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we write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differ only from a rotation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which is called the </a:t>
                </a:r>
                <a:r>
                  <a:rPr lang="en-US" b="1" dirty="0"/>
                  <a:t>global phase</a:t>
                </a:r>
                <a:endParaRPr lang="en-US" dirty="0"/>
              </a:p>
              <a:p>
                <a:pPr lvl="2"/>
                <a:r>
                  <a:rPr lang="en-US" dirty="0"/>
                  <a:t>remember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r>
                  <a:rPr lang="en-US" dirty="0"/>
                  <a:t> is a unitary complex number (a complex number of length 1) and therefore the amplitudes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have the same “lengths” </a:t>
                </a:r>
              </a:p>
              <a:p>
                <a:endParaRPr lang="en-US" dirty="0"/>
              </a:p>
              <a:p>
                <a:r>
                  <a:rPr lang="en-US" dirty="0"/>
                  <a:t>The global phase has no physical meaning. </a:t>
                </a:r>
              </a:p>
              <a:p>
                <a:pPr lvl="1"/>
                <a:r>
                  <a:rPr lang="en-US" dirty="0"/>
                  <a:t>Measuring the rotated qubit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leads to the same result as measuring the original qubit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p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CC893B-C430-C225-270F-2A6CA6E10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74BF90-4F9C-E8B4-209C-A4B2F609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B498DC-62B1-EDBE-454D-EE9039DE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A699B74-D23F-AD2E-1FD0-A535C330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22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33336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80FD27-B71B-4A1D-F56D-FB42D158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Bloch sphere representation of qubit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egnaposto contenuto 29">
                <a:extLst>
                  <a:ext uri="{FF2B5EF4-FFF2-40B4-BE49-F238E27FC236}">
                    <a16:creationId xmlns:a16="http://schemas.microsoft.com/office/drawing/2014/main" id="{95B00749-8B47-0713-D67A-ECC994A1189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Apparently, there are four degrees of freedom in a qubit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as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are complex numbers</a:t>
                </a:r>
              </a:p>
              <a:p>
                <a:r>
                  <a:rPr lang="en-US" dirty="0"/>
                  <a:t>One degree of freedom is removed by the </a:t>
                </a:r>
                <a:r>
                  <a:rPr lang="en-US" b="1" dirty="0"/>
                  <a:t>normalization constraint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We can rewrite the qubit in this way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⟩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global phase</a:t>
                </a:r>
                <a:r>
                  <a:rPr lang="en-US" dirty="0"/>
                  <a:t> has no observable consequences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for instance,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are the same qubit</a:t>
                </a:r>
              </a:p>
              <a:p>
                <a:pPr lvl="1"/>
                <a:r>
                  <a:rPr lang="en-US" dirty="0"/>
                  <a:t>we can arbitrarily choose </a:t>
                </a:r>
                <a:r>
                  <a:rPr lang="en-US" i="1" dirty="0"/>
                  <a:t>a</a:t>
                </a:r>
                <a:r>
                  <a:rPr lang="en-US" dirty="0"/>
                  <a:t> to be real (</a:t>
                </a:r>
                <a:r>
                  <a:rPr lang="en-US" i="1" dirty="0"/>
                  <a:t>α</a:t>
                </a:r>
                <a:r>
                  <a:rPr lang="en-US" dirty="0"/>
                  <a:t> to be 0), leaving just </a:t>
                </a:r>
                <a:r>
                  <a:rPr lang="en-US" b="1" dirty="0"/>
                  <a:t>two degrees of freedom</a:t>
                </a:r>
              </a:p>
              <a:p>
                <a:r>
                  <a:rPr lang="en-US" dirty="0"/>
                  <a:t>We can rewrite qubit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</a:t>
                </a:r>
                <a:r>
                  <a:rPr lang="en-US" b="1" dirty="0"/>
                  <a:t>spherical coordinates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⟩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relative phase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is meaningful</a:t>
                </a:r>
              </a:p>
            </p:txBody>
          </p:sp>
        </mc:Choice>
        <mc:Fallback xmlns="">
          <p:sp>
            <p:nvSpPr>
              <p:cNvPr id="30" name="Segnaposto contenuto 29">
                <a:extLst>
                  <a:ext uri="{FF2B5EF4-FFF2-40B4-BE49-F238E27FC236}">
                    <a16:creationId xmlns:a16="http://schemas.microsoft.com/office/drawing/2014/main" id="{95B00749-8B47-0713-D67A-ECC994A11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6" t="-1453" r="-792" b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F3FC6F-9038-50DE-EF38-4BCBD2D9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7C5A54-95DE-58A7-238A-1C591BB4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9CB978D8-3CB9-EB0D-DE29-F9C07882D834}"/>
              </a:ext>
            </a:extLst>
          </p:cNvPr>
          <p:cNvGrpSpPr>
            <a:grpSpLocks noChangeAspect="1"/>
          </p:cNvGrpSpPr>
          <p:nvPr/>
        </p:nvGrpSpPr>
        <p:grpSpPr>
          <a:xfrm>
            <a:off x="7219452" y="1030222"/>
            <a:ext cx="4905582" cy="4785661"/>
            <a:chOff x="3141265" y="545878"/>
            <a:chExt cx="5980925" cy="5834716"/>
          </a:xfrm>
        </p:grpSpPr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EA8C2C32-84FD-0C8D-A612-39DFB10B7A74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6198006" y="2783994"/>
              <a:ext cx="0" cy="1584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sellaDiTesto 33">
                  <a:extLst>
                    <a:ext uri="{FF2B5EF4-FFF2-40B4-BE49-F238E27FC236}">
                      <a16:creationId xmlns:a16="http://schemas.microsoft.com/office/drawing/2014/main" id="{95ABA27C-8453-AA2F-F83F-23FFD7512534}"/>
                    </a:ext>
                  </a:extLst>
                </p:cNvPr>
                <p:cNvSpPr txBox="1"/>
                <p:nvPr/>
              </p:nvSpPr>
              <p:spPr>
                <a:xfrm>
                  <a:off x="5694111" y="788218"/>
                  <a:ext cx="617242" cy="450293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" name="CasellaDiTesto 33">
                  <a:extLst>
                    <a:ext uri="{FF2B5EF4-FFF2-40B4-BE49-F238E27FC236}">
                      <a16:creationId xmlns:a16="http://schemas.microsoft.com/office/drawing/2014/main" id="{95ABA27C-8453-AA2F-F83F-23FFD75125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111" y="788218"/>
                  <a:ext cx="617242" cy="4502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D78DE2FD-7C98-4CC0-AA40-43527EE7B0AA}"/>
                </a:ext>
              </a:extLst>
            </p:cNvPr>
            <p:cNvSpPr/>
            <p:nvPr/>
          </p:nvSpPr>
          <p:spPr>
            <a:xfrm>
              <a:off x="6210734" y="2636530"/>
              <a:ext cx="375479" cy="115989"/>
            </a:xfrm>
            <a:custGeom>
              <a:avLst/>
              <a:gdLst>
                <a:gd name="connsiteX0" fmla="*/ -24 w 152400"/>
                <a:gd name="connsiteY0" fmla="*/ -794 h 47625"/>
                <a:gd name="connsiteX1" fmla="*/ 152376 w 152400"/>
                <a:gd name="connsiteY1" fmla="*/ 4683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47625">
                  <a:moveTo>
                    <a:pt x="-24" y="-794"/>
                  </a:moveTo>
                  <a:cubicBezTo>
                    <a:pt x="-24" y="-794"/>
                    <a:pt x="104751" y="-794"/>
                    <a:pt x="152376" y="46831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4371AD9B-07EF-9146-0BF6-B5831BF686B8}"/>
                </a:ext>
              </a:extLst>
            </p:cNvPr>
            <p:cNvSpPr/>
            <p:nvPr/>
          </p:nvSpPr>
          <p:spPr>
            <a:xfrm>
              <a:off x="5986051" y="3721838"/>
              <a:ext cx="596987" cy="107572"/>
            </a:xfrm>
            <a:custGeom>
              <a:avLst/>
              <a:gdLst>
                <a:gd name="connsiteX0" fmla="*/ -24 w 242306"/>
                <a:gd name="connsiteY0" fmla="*/ 24418 h 44169"/>
                <a:gd name="connsiteX1" fmla="*/ 242283 w 242306"/>
                <a:gd name="connsiteY1" fmla="*/ -794 h 4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306" h="44169">
                  <a:moveTo>
                    <a:pt x="-24" y="24418"/>
                  </a:moveTo>
                  <a:cubicBezTo>
                    <a:pt x="-24" y="24418"/>
                    <a:pt x="142613" y="80749"/>
                    <a:pt x="242283" y="-794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="1"/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E3DF15D2-0896-3CF7-3F68-9841921B3348}"/>
                </a:ext>
              </a:extLst>
            </p:cNvPr>
            <p:cNvSpPr txBox="1"/>
            <p:nvPr/>
          </p:nvSpPr>
          <p:spPr>
            <a:xfrm>
              <a:off x="5404594" y="4180857"/>
              <a:ext cx="365862" cy="4502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spc="0" baseline="0" dirty="0">
                  <a:ln/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Arial"/>
                  <a:rtl val="0"/>
                </a:rPr>
                <a:t>x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63752B1E-AC28-50E0-4AC1-1C6B0A709200}"/>
                </a:ext>
              </a:extLst>
            </p:cNvPr>
            <p:cNvSpPr txBox="1"/>
            <p:nvPr/>
          </p:nvSpPr>
          <p:spPr>
            <a:xfrm>
              <a:off x="6264154" y="545878"/>
              <a:ext cx="334592" cy="45029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it-IT"/>
              </a:defPPr>
              <a:lvl1pPr>
                <a:defRPr sz="1000" i="1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rtl val="0"/>
                </a:defRPr>
              </a:lvl1pPr>
            </a:lstStyle>
            <a:p>
              <a:pPr algn="ctr"/>
              <a:r>
                <a:rPr lang="en-US" sz="1800" b="1" dirty="0">
                  <a:sym typeface="Arial"/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sellaDiTesto 38">
                  <a:extLst>
                    <a:ext uri="{FF2B5EF4-FFF2-40B4-BE49-F238E27FC236}">
                      <a16:creationId xmlns:a16="http://schemas.microsoft.com/office/drawing/2014/main" id="{B6732FF6-7F55-AEEF-C88A-AF0ACF0DEEE0}"/>
                    </a:ext>
                  </a:extLst>
                </p:cNvPr>
                <p:cNvSpPr txBox="1"/>
                <p:nvPr/>
              </p:nvSpPr>
              <p:spPr>
                <a:xfrm>
                  <a:off x="6895317" y="1605406"/>
                  <a:ext cx="842415" cy="450293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CasellaDiTesto 38">
                  <a:extLst>
                    <a:ext uri="{FF2B5EF4-FFF2-40B4-BE49-F238E27FC236}">
                      <a16:creationId xmlns:a16="http://schemas.microsoft.com/office/drawing/2014/main" id="{B6732FF6-7F55-AEEF-C88A-AF0ACF0DE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17" y="1605406"/>
                  <a:ext cx="842415" cy="45029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5689A763-E77E-1F95-62B2-F692270632B9}"/>
                    </a:ext>
                  </a:extLst>
                </p:cNvPr>
                <p:cNvSpPr txBox="1"/>
                <p:nvPr/>
              </p:nvSpPr>
              <p:spPr>
                <a:xfrm>
                  <a:off x="5806459" y="5930301"/>
                  <a:ext cx="842415" cy="450293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5689A763-E77E-1F95-62B2-F69227063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459" y="5930301"/>
                  <a:ext cx="842415" cy="4502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5EC3C042-C35F-722F-C359-ABDCA8CC08B1}"/>
                    </a:ext>
                  </a:extLst>
                </p:cNvPr>
                <p:cNvSpPr txBox="1"/>
                <p:nvPr/>
              </p:nvSpPr>
              <p:spPr>
                <a:xfrm>
                  <a:off x="6190043" y="3676576"/>
                  <a:ext cx="392995" cy="450293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5EC3C042-C35F-722F-C359-ABDCA8CC08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043" y="3676576"/>
                  <a:ext cx="392995" cy="450293"/>
                </a:xfrm>
                <a:prstGeom prst="rect">
                  <a:avLst/>
                </a:prstGeom>
                <a:blipFill>
                  <a:blip r:embed="rId6"/>
                  <a:stretch>
                    <a:fillRect r="-9615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sellaDiTesto 41">
                  <a:extLst>
                    <a:ext uri="{FF2B5EF4-FFF2-40B4-BE49-F238E27FC236}">
                      <a16:creationId xmlns:a16="http://schemas.microsoft.com/office/drawing/2014/main" id="{B38B1362-9745-0C84-AB1B-1A7C80F1BD24}"/>
                    </a:ext>
                  </a:extLst>
                </p:cNvPr>
                <p:cNvSpPr txBox="1"/>
                <p:nvPr/>
              </p:nvSpPr>
              <p:spPr>
                <a:xfrm>
                  <a:off x="6181059" y="2231435"/>
                  <a:ext cx="523076" cy="450293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CasellaDiTesto 41">
                  <a:extLst>
                    <a:ext uri="{FF2B5EF4-FFF2-40B4-BE49-F238E27FC236}">
                      <a16:creationId xmlns:a16="http://schemas.microsoft.com/office/drawing/2014/main" id="{B38B1362-9745-0C84-AB1B-1A7C80F1BD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059" y="2231435"/>
                  <a:ext cx="523076" cy="45029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sellaDiTesto 42">
                  <a:extLst>
                    <a:ext uri="{FF2B5EF4-FFF2-40B4-BE49-F238E27FC236}">
                      <a16:creationId xmlns:a16="http://schemas.microsoft.com/office/drawing/2014/main" id="{88A1AE91-446D-4E22-4C9A-A4EDEF1637E8}"/>
                    </a:ext>
                  </a:extLst>
                </p:cNvPr>
                <p:cNvSpPr txBox="1"/>
                <p:nvPr/>
              </p:nvSpPr>
              <p:spPr>
                <a:xfrm>
                  <a:off x="5161382" y="3710149"/>
                  <a:ext cx="575383" cy="450293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3" name="CasellaDiTesto 42">
                  <a:extLst>
                    <a:ext uri="{FF2B5EF4-FFF2-40B4-BE49-F238E27FC236}">
                      <a16:creationId xmlns:a16="http://schemas.microsoft.com/office/drawing/2014/main" id="{88A1AE91-446D-4E22-4C9A-A4EDEF1637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382" y="3710149"/>
                  <a:ext cx="575383" cy="4502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sellaDiTesto 43">
                  <a:extLst>
                    <a:ext uri="{FF2B5EF4-FFF2-40B4-BE49-F238E27FC236}">
                      <a16:creationId xmlns:a16="http://schemas.microsoft.com/office/drawing/2014/main" id="{3D7E95B5-05DE-95FF-9968-B382EA9B7653}"/>
                    </a:ext>
                  </a:extLst>
                </p:cNvPr>
                <p:cNvSpPr txBox="1"/>
                <p:nvPr/>
              </p:nvSpPr>
              <p:spPr>
                <a:xfrm>
                  <a:off x="6391693" y="2594783"/>
                  <a:ext cx="842415" cy="450293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4" name="CasellaDiTesto 43">
                  <a:extLst>
                    <a:ext uri="{FF2B5EF4-FFF2-40B4-BE49-F238E27FC236}">
                      <a16:creationId xmlns:a16="http://schemas.microsoft.com/office/drawing/2014/main" id="{3D7E95B5-05DE-95FF-9968-B382EA9B7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693" y="2594783"/>
                  <a:ext cx="842415" cy="45029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asellaDiTesto 44">
                  <a:extLst>
                    <a:ext uri="{FF2B5EF4-FFF2-40B4-BE49-F238E27FC236}">
                      <a16:creationId xmlns:a16="http://schemas.microsoft.com/office/drawing/2014/main" id="{48F1809D-670E-7CCB-945F-BD83F35F70CC}"/>
                    </a:ext>
                  </a:extLst>
                </p:cNvPr>
                <p:cNvSpPr txBox="1"/>
                <p:nvPr/>
              </p:nvSpPr>
              <p:spPr>
                <a:xfrm>
                  <a:off x="3141265" y="3335282"/>
                  <a:ext cx="842415" cy="450293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CasellaDiTesto 44">
                  <a:extLst>
                    <a:ext uri="{FF2B5EF4-FFF2-40B4-BE49-F238E27FC236}">
                      <a16:creationId xmlns:a16="http://schemas.microsoft.com/office/drawing/2014/main" id="{48F1809D-670E-7CCB-945F-BD83F35F7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265" y="3335282"/>
                  <a:ext cx="842415" cy="4502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Connettore 2 45">
              <a:extLst>
                <a:ext uri="{FF2B5EF4-FFF2-40B4-BE49-F238E27FC236}">
                  <a16:creationId xmlns:a16="http://schemas.microsoft.com/office/drawing/2014/main" id="{DFD2825A-FFEA-768C-92A4-D6E82A2CC146}"/>
                </a:ext>
              </a:extLst>
            </p:cNvPr>
            <p:cNvCxnSpPr>
              <a:cxnSpLocks/>
            </p:cNvCxnSpPr>
            <p:nvPr/>
          </p:nvCxnSpPr>
          <p:spPr>
            <a:xfrm>
              <a:off x="3871909" y="3569350"/>
              <a:ext cx="468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1833F767-3035-B1D7-8F17-BC6E2B993E0A}"/>
                </a:ext>
              </a:extLst>
            </p:cNvPr>
            <p:cNvSpPr txBox="1"/>
            <p:nvPr/>
          </p:nvSpPr>
          <p:spPr>
            <a:xfrm>
              <a:off x="8829500" y="3545331"/>
              <a:ext cx="292690" cy="45029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it-IT"/>
              </a:defPPr>
              <a:lvl1pPr>
                <a:defRPr sz="1000" i="1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rtl val="0"/>
                </a:defRPr>
              </a:lvl1pPr>
            </a:lstStyle>
            <a:p>
              <a:pPr algn="ctr"/>
              <a:r>
                <a:rPr lang="en-US" sz="1800" b="1" dirty="0">
                  <a:sym typeface="Arial"/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5C10DF65-BB63-8D9A-89F6-920FA1DD6AEB}"/>
                    </a:ext>
                  </a:extLst>
                </p:cNvPr>
                <p:cNvSpPr txBox="1"/>
                <p:nvPr/>
              </p:nvSpPr>
              <p:spPr>
                <a:xfrm>
                  <a:off x="8498266" y="3141245"/>
                  <a:ext cx="475523" cy="450293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5C10DF65-BB63-8D9A-89F6-920FA1DD6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266" y="3141245"/>
                  <a:ext cx="475523" cy="4502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FA7A0C95-42E8-8867-1D6E-8319BB098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4737" y="1217173"/>
              <a:ext cx="4680000" cy="46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BE0A81FA-B245-AB24-8EA8-090E498A3BD9}"/>
                </a:ext>
              </a:extLst>
            </p:cNvPr>
            <p:cNvSpPr>
              <a:spLocks/>
            </p:cNvSpPr>
            <p:nvPr/>
          </p:nvSpPr>
          <p:spPr>
            <a:xfrm>
              <a:off x="3864737" y="2994143"/>
              <a:ext cx="4680000" cy="1152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B65923E4-3552-6EE6-DEFF-4828F7C35948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5760893" y="3382572"/>
              <a:ext cx="0" cy="12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DCABC5A9-DE9C-7F81-1354-978C45D50B3D}"/>
                </a:ext>
              </a:extLst>
            </p:cNvPr>
            <p:cNvCxnSpPr>
              <a:cxnSpLocks/>
            </p:cNvCxnSpPr>
            <p:nvPr/>
          </p:nvCxnSpPr>
          <p:spPr>
            <a:xfrm>
              <a:off x="6211909" y="3571606"/>
              <a:ext cx="811631" cy="33011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2 52">
              <a:extLst>
                <a:ext uri="{FF2B5EF4-FFF2-40B4-BE49-F238E27FC236}">
                  <a16:creationId xmlns:a16="http://schemas.microsoft.com/office/drawing/2014/main" id="{EA427733-62D1-E4F3-2411-47DE78962252}"/>
                </a:ext>
              </a:extLst>
            </p:cNvPr>
            <p:cNvCxnSpPr>
              <a:cxnSpLocks/>
            </p:cNvCxnSpPr>
            <p:nvPr/>
          </p:nvCxnSpPr>
          <p:spPr>
            <a:xfrm>
              <a:off x="7014103" y="1866356"/>
              <a:ext cx="18875" cy="2052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2 53">
              <a:extLst>
                <a:ext uri="{FF2B5EF4-FFF2-40B4-BE49-F238E27FC236}">
                  <a16:creationId xmlns:a16="http://schemas.microsoft.com/office/drawing/2014/main" id="{0FBC91A2-B28F-3FD6-C02E-B96F66A43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1909" y="1866356"/>
              <a:ext cx="796602" cy="170299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F9A586BA-01FB-B750-D4CA-6110165CCD4F}"/>
                </a:ext>
              </a:extLst>
            </p:cNvPr>
            <p:cNvCxnSpPr>
              <a:cxnSpLocks/>
              <a:stCxn id="49" idx="4"/>
              <a:endCxn id="49" idx="0"/>
            </p:cNvCxnSpPr>
            <p:nvPr/>
          </p:nvCxnSpPr>
          <p:spPr>
            <a:xfrm flipV="1">
              <a:off x="6204737" y="1217173"/>
              <a:ext cx="0" cy="4680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C2E89F47-C220-615C-B450-C640D637D16C}"/>
                </a:ext>
              </a:extLst>
            </p:cNvPr>
            <p:cNvCxnSpPr>
              <a:cxnSpLocks/>
            </p:cNvCxnSpPr>
            <p:nvPr/>
          </p:nvCxnSpPr>
          <p:spPr>
            <a:xfrm>
              <a:off x="6211909" y="3569350"/>
              <a:ext cx="28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987EAE3F-F18B-E7AC-F74E-1272822BDBC9}"/>
                </a:ext>
              </a:extLst>
            </p:cNvPr>
            <p:cNvCxnSpPr>
              <a:cxnSpLocks/>
            </p:cNvCxnSpPr>
            <p:nvPr/>
          </p:nvCxnSpPr>
          <p:spPr>
            <a:xfrm rot="-5400000">
              <a:off x="4766462" y="2129350"/>
              <a:ext cx="28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FB523B9-DB96-9701-1510-0C1C1481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23</a:t>
            </a:fld>
            <a:endParaRPr lang="en-US" noProof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3B0755F0-1FAA-9756-08C8-615F0F27C089}"/>
                  </a:ext>
                </a:extLst>
              </p14:cNvPr>
              <p14:cNvContentPartPr/>
              <p14:nvPr/>
            </p14:nvContentPartPr>
            <p14:xfrm>
              <a:off x="7372800" y="4769280"/>
              <a:ext cx="1367280" cy="81936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3B0755F0-1FAA-9756-08C8-615F0F27C0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63440" y="4759920"/>
                <a:ext cx="1386000" cy="83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18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56AF0A-812B-8B6A-7FA7-144DAE17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Qubits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CC893B-C430-C225-270F-2A6CA6E10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Gates</a:t>
            </a:r>
          </a:p>
          <a:p>
            <a:pPr lvl="1"/>
            <a:r>
              <a:rPr lang="en-US" dirty="0"/>
              <a:t>building blocks for a quantum circuit</a:t>
            </a:r>
          </a:p>
          <a:p>
            <a:pPr lvl="1"/>
            <a:r>
              <a:rPr lang="en-US" dirty="0"/>
              <a:t>operate on single qubits or on sets of qubits </a:t>
            </a:r>
          </a:p>
          <a:p>
            <a:pPr lvl="1"/>
            <a:r>
              <a:rPr lang="en-US" dirty="0"/>
              <a:t>change the state of the qubits</a:t>
            </a:r>
          </a:p>
          <a:p>
            <a:pPr lvl="1"/>
            <a:r>
              <a:rPr lang="en-US" dirty="0"/>
              <a:t>are “reversible”</a:t>
            </a:r>
          </a:p>
          <a:p>
            <a:r>
              <a:rPr lang="en-US" dirty="0"/>
              <a:t>Measurement</a:t>
            </a:r>
          </a:p>
          <a:p>
            <a:pPr lvl="1"/>
            <a:r>
              <a:rPr lang="en-US" dirty="0"/>
              <a:t>is an irreversible operation in which information is gained about the state of a single qubit</a:t>
            </a:r>
          </a:p>
          <a:p>
            <a:pPr lvl="1"/>
            <a:r>
              <a:rPr lang="en-US" dirty="0"/>
              <a:t>collapse the state of the qubit (superposition and entanglement are lost)</a:t>
            </a:r>
          </a:p>
          <a:p>
            <a:r>
              <a:rPr lang="en-US" dirty="0"/>
              <a:t>Initialization</a:t>
            </a:r>
          </a:p>
          <a:p>
            <a:pPr lvl="1"/>
            <a:r>
              <a:rPr lang="en-US" dirty="0"/>
              <a:t>to a known value, often |0⟩</a:t>
            </a:r>
          </a:p>
          <a:p>
            <a:pPr lvl="1"/>
            <a:r>
              <a:rPr lang="en-US" dirty="0"/>
              <a:t>can be implemented as a measurement</a:t>
            </a:r>
          </a:p>
          <a:p>
            <a:pPr lvl="1"/>
            <a:r>
              <a:rPr lang="en-US" dirty="0"/>
              <a:t>collapses the quantum state (exactly like with measurement)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74BF90-4F9C-E8B4-209C-A4B2F609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B498DC-62B1-EDBE-454D-EE9039DE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E19FB2B9-9320-0D57-5968-77377BDE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33114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56AF0A-812B-8B6A-7FA7-144DAE17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Logic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CC893B-C430-C225-270F-2A6CA6E10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Qubits are vectors, </a:t>
                </a:r>
                <a:r>
                  <a:rPr lang="en-US" b="1" dirty="0"/>
                  <a:t>gates are matrices</a:t>
                </a:r>
              </a:p>
              <a:p>
                <a:r>
                  <a:rPr lang="en-US" dirty="0"/>
                  <a:t>A gate that operates on a qubit is a 2×2 </a:t>
                </a:r>
                <a:r>
                  <a:rPr lang="en-US" b="1" dirty="0"/>
                  <a:t>unitary</a:t>
                </a:r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manipulates the qubit</a:t>
                </a:r>
              </a:p>
              <a:p>
                <a:pPr lvl="1"/>
                <a:r>
                  <a:rPr lang="en-US" b="1" dirty="0"/>
                  <a:t>unitary</a:t>
                </a:r>
                <a:r>
                  <a:rPr lang="en-US" dirty="0"/>
                  <a:t> properties: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action of the gate on the qubit is found by multiplying vector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which represents the state of the qubit, by matrix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representing the gate</a:t>
                </a:r>
              </a:p>
              <a:p>
                <a:r>
                  <a:rPr lang="en-US" dirty="0"/>
                  <a:t>The result is a qubit in a new state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Why unitary?</a:t>
                </a:r>
              </a:p>
              <a:p>
                <a:pPr lvl="1"/>
                <a:r>
                  <a:rPr lang="en-US" dirty="0"/>
                  <a:t>no-cloning (qubits cannot be copied)</a:t>
                </a:r>
              </a:p>
              <a:p>
                <a:pPr lvl="1"/>
                <a:r>
                  <a:rPr lang="en-US" dirty="0"/>
                  <a:t>no-delete (state transformation of a qubit is reversible)</a:t>
                </a:r>
              </a:p>
              <a:p>
                <a:r>
                  <a:rPr lang="en-US" dirty="0"/>
                  <a:t>Quantum gates do not necessarily correspond to physical objects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differently form gates in classical computing</a:t>
                </a:r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CC893B-C430-C225-270F-2A6CA6E10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695" r="-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74BF90-4F9C-E8B4-209C-A4B2F609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B498DC-62B1-EDBE-454D-EE9039DE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C4DC26B-36F8-FBCD-CA59-F17310D9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6428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50CDE7-9FC1-D59F-CE44-FDB05BF4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No-cloning principle: why it matters?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9E3223-0E56-3462-CFE6-8FF9E711F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Cloning violates quantum mechanic principles</a:t>
            </a:r>
          </a:p>
          <a:p>
            <a:pPr lvl="1"/>
            <a:r>
              <a:rPr lang="en-US" dirty="0"/>
              <a:t>no-signaling (instantaneous transfer of information)</a:t>
            </a:r>
          </a:p>
          <a:p>
            <a:pPr lvl="1"/>
            <a:r>
              <a:rPr lang="en-US" dirty="0"/>
              <a:t>put infinite amount of info inside a qubit</a:t>
            </a:r>
          </a:p>
          <a:p>
            <a:r>
              <a:rPr lang="en-US" dirty="0"/>
              <a:t>Makes quantum error correction harder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FC3B74-114D-F3D7-1521-A24E74C5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03987B-E082-35F6-0F43-AC6E547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0D6AD237-E359-BDC3-8D07-E3E6ABCB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26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7170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50CDE7-9FC1-D59F-CE44-FDB05BF4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No-cloning principle: demonstration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E9E3223-0E56-3462-CFE6-8FF9E711F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have two qubits, one with state |</a:t>
                </a:r>
                <a:r>
                  <a:rPr lang="en-US" i="1" dirty="0"/>
                  <a:t>x</a:t>
                </a:r>
                <a:r>
                  <a:rPr lang="en-US" dirty="0"/>
                  <a:t>⟩ the other with state |0⟩ </a:t>
                </a:r>
              </a:p>
              <a:p>
                <a:r>
                  <a:rPr lang="en-US" dirty="0"/>
                  <a:t>We want to copy qubit |</a:t>
                </a:r>
                <a:r>
                  <a:rPr lang="en-US" i="1" dirty="0"/>
                  <a:t>x</a:t>
                </a:r>
                <a:r>
                  <a:rPr lang="en-US" dirty="0"/>
                  <a:t>⟩ onto qubit |0⟩</a:t>
                </a:r>
              </a:p>
              <a:p>
                <a:r>
                  <a:rPr lang="en-US" dirty="0"/>
                  <a:t>We need to find a cloning operator </a:t>
                </a:r>
                <a:r>
                  <a:rPr lang="en-US" i="1" dirty="0"/>
                  <a:t>U</a:t>
                </a:r>
                <a:r>
                  <a:rPr lang="en-US" dirty="0"/>
                  <a:t> such that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⟩|0⟩ = |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⟩|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such operator exists, we can apply it to both qubits |</a:t>
                </a:r>
                <a:r>
                  <a:rPr lang="en-US" i="1" dirty="0"/>
                  <a:t>x</a:t>
                </a:r>
                <a:r>
                  <a:rPr lang="en-US" dirty="0"/>
                  <a:t>⟩ and |</a:t>
                </a:r>
                <a:r>
                  <a:rPr lang="en-US" i="1" dirty="0"/>
                  <a:t>y</a:t>
                </a:r>
                <a:r>
                  <a:rPr lang="en-US" dirty="0"/>
                  <a:t>⟩</a:t>
                </a:r>
              </a:p>
              <a:p>
                <a:pPr lvl="1"/>
                <a:r>
                  <a:rPr lang="en-US" i="1" dirty="0"/>
                  <a:t>U</a:t>
                </a:r>
                <a:r>
                  <a:rPr lang="en-US" dirty="0"/>
                  <a:t>(|</a:t>
                </a:r>
                <a:r>
                  <a:rPr lang="en-US" i="1" dirty="0"/>
                  <a:t>x</a:t>
                </a:r>
                <a:r>
                  <a:rPr lang="en-US" dirty="0"/>
                  <a:t>⟩|0⟩) = |</a:t>
                </a:r>
                <a:r>
                  <a:rPr lang="en-US" i="1" dirty="0"/>
                  <a:t>x</a:t>
                </a:r>
                <a:r>
                  <a:rPr lang="en-US" dirty="0"/>
                  <a:t>⟩|</a:t>
                </a:r>
                <a:r>
                  <a:rPr lang="en-US" i="1" dirty="0"/>
                  <a:t>x</a:t>
                </a:r>
                <a:r>
                  <a:rPr lang="en-US" dirty="0"/>
                  <a:t>⟩</a:t>
                </a:r>
              </a:p>
              <a:p>
                <a:pPr lvl="1"/>
                <a:r>
                  <a:rPr lang="en-US" i="1" dirty="0"/>
                  <a:t>U</a:t>
                </a:r>
                <a:r>
                  <a:rPr lang="en-US" dirty="0"/>
                  <a:t>(|</a:t>
                </a:r>
                <a:r>
                  <a:rPr lang="en-US" i="1" dirty="0"/>
                  <a:t>y</a:t>
                </a:r>
                <a:r>
                  <a:rPr lang="en-US" dirty="0"/>
                  <a:t>⟩|0⟩) = |</a:t>
                </a:r>
                <a:r>
                  <a:rPr lang="en-US" i="1" dirty="0"/>
                  <a:t>y</a:t>
                </a:r>
                <a:r>
                  <a:rPr lang="en-US" dirty="0"/>
                  <a:t>⟩|</a:t>
                </a:r>
                <a:r>
                  <a:rPr lang="en-US" i="1" dirty="0"/>
                  <a:t>y</a:t>
                </a:r>
                <a:r>
                  <a:rPr lang="en-US" dirty="0"/>
                  <a:t>⟩</a:t>
                </a:r>
              </a:p>
              <a:p>
                <a:r>
                  <a:rPr lang="en-US" dirty="0"/>
                  <a:t>Apply the inner product to both sides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Left: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Right: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Combined: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which is not true in general (only if </a:t>
                </a:r>
                <a:r>
                  <a:rPr lang="en-US" i="1" dirty="0"/>
                  <a:t>x </a:t>
                </a:r>
                <a:r>
                  <a:rPr lang="en-US" dirty="0"/>
                  <a:t>= </a:t>
                </a:r>
                <a:r>
                  <a:rPr lang="en-US" i="1" dirty="0"/>
                  <a:t>y</a:t>
                </a:r>
                <a:r>
                  <a:rPr lang="en-US" dirty="0"/>
                  <a:t> or if </a:t>
                </a:r>
                <a:r>
                  <a:rPr lang="en-US" i="1" dirty="0"/>
                  <a:t>x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 are orthogonal)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E9E3223-0E56-3462-CFE6-8FF9E711F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FC3B74-114D-F3D7-1521-A24E74C5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03987B-E082-35F6-0F43-AC6E547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2A8BB98-40A9-1DB9-C26A-A95C0DAA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78693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50CDE7-9FC1-D59F-CE44-FDB05BF4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No-deleting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E9E3223-0E56-3462-CFE6-8FF9E711F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Demonstration similar to no-cloning</a:t>
                </a:r>
              </a:p>
              <a:p>
                <a:r>
                  <a:rPr lang="en-US" dirty="0"/>
                  <a:t>We need to find a deleting operator </a:t>
                </a:r>
                <a:r>
                  <a:rPr lang="en-US" i="1" dirty="0"/>
                  <a:t>U</a:t>
                </a:r>
                <a:r>
                  <a:rPr lang="en-US" dirty="0"/>
                  <a:t> such that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⟩|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⟩ = |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⟩|0⟩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which is not true in general (only if </a:t>
                </a:r>
                <a:r>
                  <a:rPr lang="en-US" i="1" dirty="0"/>
                  <a:t>x </a:t>
                </a:r>
                <a:r>
                  <a:rPr lang="en-US" dirty="0"/>
                  <a:t>= </a:t>
                </a:r>
                <a:r>
                  <a:rPr lang="en-US" i="1" dirty="0"/>
                  <a:t>y</a:t>
                </a:r>
                <a:r>
                  <a:rPr lang="en-US" dirty="0"/>
                  <a:t> or if </a:t>
                </a:r>
                <a:r>
                  <a:rPr lang="en-US" i="1" dirty="0"/>
                  <a:t>x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 are orthogonal)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E9E3223-0E56-3462-CFE6-8FF9E711F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FC3B74-114D-F3D7-1521-A24E74C5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03987B-E082-35F6-0F43-AC6E547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314C66-7F97-6276-EF74-B195D6F8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0612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23520DB4-FDB4-AD33-33ED-D903A3DA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Logic Gates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E3371A3-B803-2F19-B4A9-822F7F058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Single Qubit Gates</a:t>
            </a:r>
          </a:p>
          <a:p>
            <a:endParaRPr lang="en-US" dirty="0"/>
          </a:p>
          <a:p>
            <a:r>
              <a:rPr lang="en-US" dirty="0"/>
              <a:t>Multiple Qubit Gates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726229-4A27-120F-7F9E-DCEB37A4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C2AD54-8AE1-D502-186A-B13B518C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E43E326-D460-18FD-FC10-192EF1EE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29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0800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161AAC-96A7-E140-E834-97AA4449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Outline of the course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F8C9FC-1899-3B48-C23D-579BDEC6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basic concepts and elements of mathematical formalism 
The gate model, how to mathematically represent gates and measurements, the problem of noise and decoherence 
Qubit Technologies </a:t>
            </a:r>
          </a:p>
          <a:p>
            <a:r>
              <a:rPr lang="en-US" dirty="0"/>
              <a:t>Gate-model Architectures and the problem of </a:t>
            </a:r>
            <a:r>
              <a:rPr lang="en-US" dirty="0" err="1"/>
              <a:t>transpiling</a:t>
            </a:r>
            <a:r>
              <a:rPr lang="en-US" dirty="0"/>
              <a:t>
Few simple algorithms in details
Other important high-level algorithms: Grover, Shor, HHL, QFT... 
Variational algorithms for optimization problems (QAOA) 
Adiabatic quantum computing &amp; quantum annealing. 
How to measure speedup/quantum advantage</a:t>
            </a:r>
            <a:endParaRPr lang="en-US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4596F7-320D-83FE-7132-AA359BB09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2390C6-7DC1-7072-EB34-09597624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 dirty="0"/>
              <a:t>Paolo Cremonesi: A </a:t>
            </a:r>
            <a:r>
              <a:rPr lang="it-IT" noProof="0" dirty="0" err="1"/>
              <a:t>Gentle</a:t>
            </a:r>
            <a:r>
              <a:rPr lang="it-IT" noProof="0" dirty="0"/>
              <a:t> Introduction to Quantum Computing</a:t>
            </a:r>
            <a:endParaRPr lang="en-US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38820BC0-A56A-71D3-C6E4-1EB87E67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79306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Single-qubit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A3821C-26D5-9FA4-60F3-9911492383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Identity: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Phase Flip: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Hadamar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A3821C-26D5-9FA4-60F3-991149238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9841CAD6-2975-5AF5-BCB9-D0ADFB15984F}"/>
              </a:ext>
            </a:extLst>
          </p:cNvPr>
          <p:cNvGrpSpPr>
            <a:grpSpLocks noChangeAspect="1"/>
          </p:cNvGrpSpPr>
          <p:nvPr/>
        </p:nvGrpSpPr>
        <p:grpSpPr>
          <a:xfrm>
            <a:off x="7219452" y="1030222"/>
            <a:ext cx="4905582" cy="4780623"/>
            <a:chOff x="3141265" y="545878"/>
            <a:chExt cx="5980925" cy="5828574"/>
          </a:xfrm>
        </p:grpSpPr>
        <p:cxnSp>
          <p:nvCxnSpPr>
            <p:cNvPr id="69" name="Connettore 2 68">
              <a:extLst>
                <a:ext uri="{FF2B5EF4-FFF2-40B4-BE49-F238E27FC236}">
                  <a16:creationId xmlns:a16="http://schemas.microsoft.com/office/drawing/2014/main" id="{C58178F5-315D-BAAC-3149-F2DB59635DA7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6198006" y="2783994"/>
              <a:ext cx="0" cy="1584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C6691920-6331-0B5A-0603-2EF5D27899E4}"/>
                    </a:ext>
                  </a:extLst>
                </p:cNvPr>
                <p:cNvSpPr txBox="1"/>
                <p:nvPr/>
              </p:nvSpPr>
              <p:spPr>
                <a:xfrm>
                  <a:off x="5694111" y="794358"/>
                  <a:ext cx="617242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C6691920-6331-0B5A-0603-2EF5D27899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111" y="794358"/>
                  <a:ext cx="617242" cy="4380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Figura a mano libera: forma 70">
              <a:extLst>
                <a:ext uri="{FF2B5EF4-FFF2-40B4-BE49-F238E27FC236}">
                  <a16:creationId xmlns:a16="http://schemas.microsoft.com/office/drawing/2014/main" id="{5F16F0CA-3AD9-EFEC-FCB4-19902A8C4122}"/>
                </a:ext>
              </a:extLst>
            </p:cNvPr>
            <p:cNvSpPr/>
            <p:nvPr/>
          </p:nvSpPr>
          <p:spPr>
            <a:xfrm>
              <a:off x="6210734" y="2636530"/>
              <a:ext cx="375479" cy="115989"/>
            </a:xfrm>
            <a:custGeom>
              <a:avLst/>
              <a:gdLst>
                <a:gd name="connsiteX0" fmla="*/ -24 w 152400"/>
                <a:gd name="connsiteY0" fmla="*/ -794 h 47625"/>
                <a:gd name="connsiteX1" fmla="*/ 152376 w 152400"/>
                <a:gd name="connsiteY1" fmla="*/ 4683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47625">
                  <a:moveTo>
                    <a:pt x="-24" y="-794"/>
                  </a:moveTo>
                  <a:cubicBezTo>
                    <a:pt x="-24" y="-794"/>
                    <a:pt x="104751" y="-794"/>
                    <a:pt x="152376" y="46831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igura a mano libera: forma 71">
              <a:extLst>
                <a:ext uri="{FF2B5EF4-FFF2-40B4-BE49-F238E27FC236}">
                  <a16:creationId xmlns:a16="http://schemas.microsoft.com/office/drawing/2014/main" id="{4F4158C6-DA78-D452-01F3-AC1DE5506310}"/>
                </a:ext>
              </a:extLst>
            </p:cNvPr>
            <p:cNvSpPr/>
            <p:nvPr/>
          </p:nvSpPr>
          <p:spPr>
            <a:xfrm>
              <a:off x="5986051" y="3721838"/>
              <a:ext cx="596987" cy="107572"/>
            </a:xfrm>
            <a:custGeom>
              <a:avLst/>
              <a:gdLst>
                <a:gd name="connsiteX0" fmla="*/ -24 w 242306"/>
                <a:gd name="connsiteY0" fmla="*/ 24418 h 44169"/>
                <a:gd name="connsiteX1" fmla="*/ 242283 w 242306"/>
                <a:gd name="connsiteY1" fmla="*/ -794 h 4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306" h="44169">
                  <a:moveTo>
                    <a:pt x="-24" y="24418"/>
                  </a:moveTo>
                  <a:cubicBezTo>
                    <a:pt x="-24" y="24418"/>
                    <a:pt x="142613" y="80749"/>
                    <a:pt x="242283" y="-794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2F9C72BF-90F4-5FDC-771E-EF965D3AA4FD}"/>
                </a:ext>
              </a:extLst>
            </p:cNvPr>
            <p:cNvSpPr txBox="1"/>
            <p:nvPr/>
          </p:nvSpPr>
          <p:spPr>
            <a:xfrm>
              <a:off x="5417188" y="4180857"/>
              <a:ext cx="340675" cy="438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spc="0" baseline="0" dirty="0">
                  <a:ln/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Arial"/>
                  <a:rtl val="0"/>
                </a:rPr>
                <a:t>x</a:t>
              </a:r>
            </a:p>
          </p:txBody>
        </p: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E6E198D5-84F7-FFA4-284F-B7F89F2734B8}"/>
                </a:ext>
              </a:extLst>
            </p:cNvPr>
            <p:cNvSpPr txBox="1"/>
            <p:nvPr/>
          </p:nvSpPr>
          <p:spPr>
            <a:xfrm>
              <a:off x="6268716" y="545878"/>
              <a:ext cx="325467" cy="4380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it-IT"/>
              </a:defPPr>
              <a:lvl1pPr>
                <a:defRPr sz="1000" i="1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rtl val="0"/>
                </a:defRPr>
              </a:lvl1pPr>
            </a:lstStyle>
            <a:p>
              <a:pPr algn="ctr"/>
              <a:r>
                <a:rPr lang="en-US" sz="1800" dirty="0">
                  <a:sym typeface="Arial"/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sellaDiTesto 74">
                  <a:extLst>
                    <a:ext uri="{FF2B5EF4-FFF2-40B4-BE49-F238E27FC236}">
                      <a16:creationId xmlns:a16="http://schemas.microsoft.com/office/drawing/2014/main" id="{6F65C3FD-BE54-FBF5-BAAF-C171E4DB770C}"/>
                    </a:ext>
                  </a:extLst>
                </p:cNvPr>
                <p:cNvSpPr txBox="1"/>
                <p:nvPr/>
              </p:nvSpPr>
              <p:spPr>
                <a:xfrm>
                  <a:off x="6895317" y="1611546"/>
                  <a:ext cx="842415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CasellaDiTesto 74">
                  <a:extLst>
                    <a:ext uri="{FF2B5EF4-FFF2-40B4-BE49-F238E27FC236}">
                      <a16:creationId xmlns:a16="http://schemas.microsoft.com/office/drawing/2014/main" id="{6F65C3FD-BE54-FBF5-BAAF-C171E4DB7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17" y="1611546"/>
                  <a:ext cx="842415" cy="4380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A48C1C16-9BF0-945F-1C6D-2A002444177E}"/>
                    </a:ext>
                  </a:extLst>
                </p:cNvPr>
                <p:cNvSpPr txBox="1"/>
                <p:nvPr/>
              </p:nvSpPr>
              <p:spPr>
                <a:xfrm>
                  <a:off x="5806459" y="5936441"/>
                  <a:ext cx="842415" cy="438011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A48C1C16-9BF0-945F-1C6D-2A00244417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459" y="5936441"/>
                  <a:ext cx="842415" cy="4380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sellaDiTesto 76">
                  <a:extLst>
                    <a:ext uri="{FF2B5EF4-FFF2-40B4-BE49-F238E27FC236}">
                      <a16:creationId xmlns:a16="http://schemas.microsoft.com/office/drawing/2014/main" id="{E9F921F8-80C0-7386-0A5F-4B0F962496CB}"/>
                    </a:ext>
                  </a:extLst>
                </p:cNvPr>
                <p:cNvSpPr txBox="1"/>
                <p:nvPr/>
              </p:nvSpPr>
              <p:spPr>
                <a:xfrm>
                  <a:off x="6190043" y="3682716"/>
                  <a:ext cx="392995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CasellaDiTesto 76">
                  <a:extLst>
                    <a:ext uri="{FF2B5EF4-FFF2-40B4-BE49-F238E27FC236}">
                      <a16:creationId xmlns:a16="http://schemas.microsoft.com/office/drawing/2014/main" id="{E9F921F8-80C0-7386-0A5F-4B0F96249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043" y="3682716"/>
                  <a:ext cx="392995" cy="438012"/>
                </a:xfrm>
                <a:prstGeom prst="rect">
                  <a:avLst/>
                </a:prstGeom>
                <a:blipFill>
                  <a:blip r:embed="rId6"/>
                  <a:stretch>
                    <a:fillRect r="-3846" b="-8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sellaDiTesto 77">
                  <a:extLst>
                    <a:ext uri="{FF2B5EF4-FFF2-40B4-BE49-F238E27FC236}">
                      <a16:creationId xmlns:a16="http://schemas.microsoft.com/office/drawing/2014/main" id="{7BCA9BED-6118-E0F2-DB13-302C5BDE6B51}"/>
                    </a:ext>
                  </a:extLst>
                </p:cNvPr>
                <p:cNvSpPr txBox="1"/>
                <p:nvPr/>
              </p:nvSpPr>
              <p:spPr>
                <a:xfrm>
                  <a:off x="6181059" y="2237575"/>
                  <a:ext cx="523075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CasellaDiTesto 77">
                  <a:extLst>
                    <a:ext uri="{FF2B5EF4-FFF2-40B4-BE49-F238E27FC236}">
                      <a16:creationId xmlns:a16="http://schemas.microsoft.com/office/drawing/2014/main" id="{7BCA9BED-6118-E0F2-DB13-302C5BDE6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059" y="2237575"/>
                  <a:ext cx="523075" cy="43801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asellaDiTesto 78">
                  <a:extLst>
                    <a:ext uri="{FF2B5EF4-FFF2-40B4-BE49-F238E27FC236}">
                      <a16:creationId xmlns:a16="http://schemas.microsoft.com/office/drawing/2014/main" id="{DFC2B8CD-954F-A30A-5F22-326BC3FC0994}"/>
                    </a:ext>
                  </a:extLst>
                </p:cNvPr>
                <p:cNvSpPr txBox="1"/>
                <p:nvPr/>
              </p:nvSpPr>
              <p:spPr>
                <a:xfrm>
                  <a:off x="5161382" y="3716289"/>
                  <a:ext cx="575383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CasellaDiTesto 78">
                  <a:extLst>
                    <a:ext uri="{FF2B5EF4-FFF2-40B4-BE49-F238E27FC236}">
                      <a16:creationId xmlns:a16="http://schemas.microsoft.com/office/drawing/2014/main" id="{DFC2B8CD-954F-A30A-5F22-326BC3FC0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382" y="3716289"/>
                  <a:ext cx="575383" cy="43801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sellaDiTesto 79">
                  <a:extLst>
                    <a:ext uri="{FF2B5EF4-FFF2-40B4-BE49-F238E27FC236}">
                      <a16:creationId xmlns:a16="http://schemas.microsoft.com/office/drawing/2014/main" id="{3E73AA3A-BDA1-B1D2-C1F7-763EE7DC6E02}"/>
                    </a:ext>
                  </a:extLst>
                </p:cNvPr>
                <p:cNvSpPr txBox="1"/>
                <p:nvPr/>
              </p:nvSpPr>
              <p:spPr>
                <a:xfrm>
                  <a:off x="6391693" y="2600923"/>
                  <a:ext cx="842415" cy="438011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CasellaDiTesto 79">
                  <a:extLst>
                    <a:ext uri="{FF2B5EF4-FFF2-40B4-BE49-F238E27FC236}">
                      <a16:creationId xmlns:a16="http://schemas.microsoft.com/office/drawing/2014/main" id="{3E73AA3A-BDA1-B1D2-C1F7-763EE7DC6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693" y="2600923"/>
                  <a:ext cx="842415" cy="4380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asellaDiTesto 80">
                  <a:extLst>
                    <a:ext uri="{FF2B5EF4-FFF2-40B4-BE49-F238E27FC236}">
                      <a16:creationId xmlns:a16="http://schemas.microsoft.com/office/drawing/2014/main" id="{D3788977-5542-C408-C472-EBC9932F8C62}"/>
                    </a:ext>
                  </a:extLst>
                </p:cNvPr>
                <p:cNvSpPr txBox="1"/>
                <p:nvPr/>
              </p:nvSpPr>
              <p:spPr>
                <a:xfrm>
                  <a:off x="3141265" y="3341422"/>
                  <a:ext cx="842415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CasellaDiTesto 80">
                  <a:extLst>
                    <a:ext uri="{FF2B5EF4-FFF2-40B4-BE49-F238E27FC236}">
                      <a16:creationId xmlns:a16="http://schemas.microsoft.com/office/drawing/2014/main" id="{D3788977-5542-C408-C472-EBC9932F8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265" y="3341422"/>
                  <a:ext cx="842415" cy="43801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Connettore 2 81">
              <a:extLst>
                <a:ext uri="{FF2B5EF4-FFF2-40B4-BE49-F238E27FC236}">
                  <a16:creationId xmlns:a16="http://schemas.microsoft.com/office/drawing/2014/main" id="{6EBA2D7A-4850-BCA6-24AC-BC0515BC53AB}"/>
                </a:ext>
              </a:extLst>
            </p:cNvPr>
            <p:cNvCxnSpPr>
              <a:cxnSpLocks/>
            </p:cNvCxnSpPr>
            <p:nvPr/>
          </p:nvCxnSpPr>
          <p:spPr>
            <a:xfrm>
              <a:off x="3871909" y="3569350"/>
              <a:ext cx="468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asellaDiTesto 82">
              <a:extLst>
                <a:ext uri="{FF2B5EF4-FFF2-40B4-BE49-F238E27FC236}">
                  <a16:creationId xmlns:a16="http://schemas.microsoft.com/office/drawing/2014/main" id="{633EFC54-1CE0-3794-6799-7938A3E935E8}"/>
                </a:ext>
              </a:extLst>
            </p:cNvPr>
            <p:cNvSpPr txBox="1"/>
            <p:nvPr/>
          </p:nvSpPr>
          <p:spPr>
            <a:xfrm>
              <a:off x="8829500" y="3545331"/>
              <a:ext cx="292690" cy="4380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it-IT"/>
              </a:defPPr>
              <a:lvl1pPr>
                <a:defRPr sz="1000" i="1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rtl val="0"/>
                </a:defRPr>
              </a:lvl1pPr>
            </a:lstStyle>
            <a:p>
              <a:pPr algn="ctr"/>
              <a:r>
                <a:rPr lang="en-US" sz="1800" dirty="0">
                  <a:sym typeface="Arial"/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8EA78960-D7CF-07D8-02B6-A34D68ED1073}"/>
                    </a:ext>
                  </a:extLst>
                </p:cNvPr>
                <p:cNvSpPr txBox="1"/>
                <p:nvPr/>
              </p:nvSpPr>
              <p:spPr>
                <a:xfrm>
                  <a:off x="8498266" y="3147385"/>
                  <a:ext cx="475523" cy="438011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8EA78960-D7CF-07D8-02B6-A34D68ED1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266" y="3147385"/>
                  <a:ext cx="475523" cy="4380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BA998191-9C85-862C-025F-881DEDA8D6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4737" y="1217173"/>
              <a:ext cx="4680000" cy="46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9D9AB352-3F70-0D8B-34C7-02EC2954AC05}"/>
                </a:ext>
              </a:extLst>
            </p:cNvPr>
            <p:cNvSpPr>
              <a:spLocks/>
            </p:cNvSpPr>
            <p:nvPr/>
          </p:nvSpPr>
          <p:spPr>
            <a:xfrm>
              <a:off x="3864737" y="2994143"/>
              <a:ext cx="4680000" cy="1152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Connettore 2 86">
              <a:extLst>
                <a:ext uri="{FF2B5EF4-FFF2-40B4-BE49-F238E27FC236}">
                  <a16:creationId xmlns:a16="http://schemas.microsoft.com/office/drawing/2014/main" id="{10FEE978-311C-57C4-771E-A5984D770E09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5760893" y="3382572"/>
              <a:ext cx="0" cy="12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2 87">
              <a:extLst>
                <a:ext uri="{FF2B5EF4-FFF2-40B4-BE49-F238E27FC236}">
                  <a16:creationId xmlns:a16="http://schemas.microsoft.com/office/drawing/2014/main" id="{5D7A553E-09EC-0F18-92EC-1E0A89ACC9A4}"/>
                </a:ext>
              </a:extLst>
            </p:cNvPr>
            <p:cNvCxnSpPr>
              <a:cxnSpLocks/>
            </p:cNvCxnSpPr>
            <p:nvPr/>
          </p:nvCxnSpPr>
          <p:spPr>
            <a:xfrm>
              <a:off x="6211909" y="3571606"/>
              <a:ext cx="811631" cy="33011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2 88">
              <a:extLst>
                <a:ext uri="{FF2B5EF4-FFF2-40B4-BE49-F238E27FC236}">
                  <a16:creationId xmlns:a16="http://schemas.microsoft.com/office/drawing/2014/main" id="{43361E9C-2CC5-1804-0A58-40093761530C}"/>
                </a:ext>
              </a:extLst>
            </p:cNvPr>
            <p:cNvCxnSpPr>
              <a:cxnSpLocks/>
            </p:cNvCxnSpPr>
            <p:nvPr/>
          </p:nvCxnSpPr>
          <p:spPr>
            <a:xfrm>
              <a:off x="7014103" y="1866356"/>
              <a:ext cx="18875" cy="2052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2 89">
              <a:extLst>
                <a:ext uri="{FF2B5EF4-FFF2-40B4-BE49-F238E27FC236}">
                  <a16:creationId xmlns:a16="http://schemas.microsoft.com/office/drawing/2014/main" id="{5456A28E-9243-4E7E-B68B-5087CBCB4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1909" y="1866356"/>
              <a:ext cx="796602" cy="170299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2 90">
              <a:extLst>
                <a:ext uri="{FF2B5EF4-FFF2-40B4-BE49-F238E27FC236}">
                  <a16:creationId xmlns:a16="http://schemas.microsoft.com/office/drawing/2014/main" id="{D0D2440A-F9D8-28FE-69DC-87C5AAB5360B}"/>
                </a:ext>
              </a:extLst>
            </p:cNvPr>
            <p:cNvCxnSpPr>
              <a:cxnSpLocks/>
              <a:stCxn id="85" idx="4"/>
              <a:endCxn id="85" idx="0"/>
            </p:cNvCxnSpPr>
            <p:nvPr/>
          </p:nvCxnSpPr>
          <p:spPr>
            <a:xfrm flipV="1">
              <a:off x="6204737" y="1217173"/>
              <a:ext cx="0" cy="4680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2 91">
              <a:extLst>
                <a:ext uri="{FF2B5EF4-FFF2-40B4-BE49-F238E27FC236}">
                  <a16:creationId xmlns:a16="http://schemas.microsoft.com/office/drawing/2014/main" id="{9EF06E5B-5511-F48D-D3AA-D6C5F6372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11909" y="3569350"/>
              <a:ext cx="28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2 92">
              <a:extLst>
                <a:ext uri="{FF2B5EF4-FFF2-40B4-BE49-F238E27FC236}">
                  <a16:creationId xmlns:a16="http://schemas.microsoft.com/office/drawing/2014/main" id="{483BDA5D-6F06-C257-7B8B-A915F6A6A206}"/>
                </a:ext>
              </a:extLst>
            </p:cNvPr>
            <p:cNvCxnSpPr>
              <a:cxnSpLocks/>
            </p:cNvCxnSpPr>
            <p:nvPr/>
          </p:nvCxnSpPr>
          <p:spPr>
            <a:xfrm rot="-5400000">
              <a:off x="4766462" y="2129350"/>
              <a:ext cx="28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C0DA16F6-3EE5-4A50-4BC4-EFDF0764EC6C}"/>
              </a:ext>
            </a:extLst>
          </p:cNvPr>
          <p:cNvGrpSpPr>
            <a:grpSpLocks noChangeAspect="1"/>
          </p:cNvGrpSpPr>
          <p:nvPr/>
        </p:nvGrpSpPr>
        <p:grpSpPr>
          <a:xfrm>
            <a:off x="4964608" y="1501869"/>
            <a:ext cx="1079999" cy="360000"/>
            <a:chOff x="3221400" y="2449690"/>
            <a:chExt cx="1079999" cy="360000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A997EF2C-8485-7831-76FD-DAA6D569E5F4}"/>
                </a:ext>
              </a:extLst>
            </p:cNvPr>
            <p:cNvSpPr/>
            <p:nvPr/>
          </p:nvSpPr>
          <p:spPr>
            <a:xfrm>
              <a:off x="3581400" y="2449690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3A1A1C7B-1D29-E107-6259-D647D59F30E7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3941399" y="2629690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361280A1-43F9-8710-9EB8-A22F64AF59A2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221400" y="2629069"/>
              <a:ext cx="360000" cy="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8B71F77-44C6-E716-8A6D-CA306DC1AB45}"/>
              </a:ext>
            </a:extLst>
          </p:cNvPr>
          <p:cNvGrpSpPr>
            <a:grpSpLocks noChangeAspect="1"/>
          </p:cNvGrpSpPr>
          <p:nvPr/>
        </p:nvGrpSpPr>
        <p:grpSpPr>
          <a:xfrm>
            <a:off x="4964608" y="5010354"/>
            <a:ext cx="1079999" cy="360000"/>
            <a:chOff x="3221400" y="2449690"/>
            <a:chExt cx="1079999" cy="360000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F655B6C2-D87F-0149-7F5E-AE65A8B4F418}"/>
                </a:ext>
              </a:extLst>
            </p:cNvPr>
            <p:cNvSpPr/>
            <p:nvPr/>
          </p:nvSpPr>
          <p:spPr>
            <a:xfrm>
              <a:off x="3581400" y="2449690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BFF2B522-E3CD-A49E-573C-6095BE248DB4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3941399" y="2629690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B31CCF8A-ADDF-0CDF-D64F-D6EFD39F671F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3221400" y="2629069"/>
              <a:ext cx="360000" cy="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F8A927F-5287-A153-F769-21CB329E12D1}"/>
              </a:ext>
            </a:extLst>
          </p:cNvPr>
          <p:cNvGrpSpPr>
            <a:grpSpLocks noChangeAspect="1"/>
          </p:cNvGrpSpPr>
          <p:nvPr/>
        </p:nvGrpSpPr>
        <p:grpSpPr>
          <a:xfrm>
            <a:off x="4964608" y="3819514"/>
            <a:ext cx="1079999" cy="360000"/>
            <a:chOff x="3221400" y="2449690"/>
            <a:chExt cx="1079999" cy="360000"/>
          </a:xfrm>
        </p:grpSpPr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27A761AC-AD53-0D04-F9B1-03C0C821547D}"/>
                </a:ext>
              </a:extLst>
            </p:cNvPr>
            <p:cNvSpPr/>
            <p:nvPr/>
          </p:nvSpPr>
          <p:spPr>
            <a:xfrm>
              <a:off x="3581400" y="2449690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4EB8F9B0-B19F-74C7-B8EC-060939CD7C8C}"/>
                </a:ext>
              </a:extLst>
            </p:cNvPr>
            <p:cNvCxnSpPr>
              <a:stCxn id="20" idx="3"/>
            </p:cNvCxnSpPr>
            <p:nvPr/>
          </p:nvCxnSpPr>
          <p:spPr>
            <a:xfrm>
              <a:off x="3941399" y="2629690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7DFFD1C3-B64F-2F00-7274-F2713BD99035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3221400" y="2629069"/>
              <a:ext cx="360000" cy="6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D9D42C64-DC7A-E6A9-1E0E-F696FB3F5C65}"/>
              </a:ext>
            </a:extLst>
          </p:cNvPr>
          <p:cNvGrpSpPr>
            <a:grpSpLocks noChangeAspect="1"/>
          </p:cNvGrpSpPr>
          <p:nvPr/>
        </p:nvGrpSpPr>
        <p:grpSpPr>
          <a:xfrm>
            <a:off x="4964607" y="2667492"/>
            <a:ext cx="1080000" cy="360000"/>
            <a:chOff x="5289965" y="4759648"/>
            <a:chExt cx="1080000" cy="360000"/>
          </a:xfrm>
        </p:grpSpPr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DB5A57C4-E5CE-E391-6376-FDC6A7467200}"/>
                </a:ext>
              </a:extLst>
            </p:cNvPr>
            <p:cNvCxnSpPr>
              <a:cxnSpLocks/>
              <a:stCxn id="26" idx="6"/>
            </p:cNvCxnSpPr>
            <p:nvPr/>
          </p:nvCxnSpPr>
          <p:spPr>
            <a:xfrm>
              <a:off x="6009965" y="4939648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AA800504-2841-7B24-4D86-ED5B7D33632F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>
              <a:off x="5289965" y="4939648"/>
              <a:ext cx="36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 25">
              <a:extLst>
                <a:ext uri="{FF2B5EF4-FFF2-40B4-BE49-F238E27FC236}">
                  <a16:creationId xmlns:a16="http://schemas.microsoft.com/office/drawing/2014/main" id="{B8D9504A-6DB1-AB56-DBF4-6A4CDAD81657}"/>
                </a:ext>
              </a:extLst>
            </p:cNvPr>
            <p:cNvSpPr/>
            <p:nvPr/>
          </p:nvSpPr>
          <p:spPr>
            <a:xfrm>
              <a:off x="5649965" y="4759648"/>
              <a:ext cx="360000" cy="360000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C8F292B9-FFC3-410B-ECAC-BC57261E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30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01462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Single-qubit Gates: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A3821C-26D5-9FA4-60F3-9911492383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Identity: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begChr m:val="|"/>
                        <m:endChr m:val="⟩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apparently useless, but it is not</a:t>
                </a:r>
              </a:p>
              <a:p>
                <a:pPr lvl="1"/>
                <a:r>
                  <a:rPr lang="en-US" dirty="0"/>
                  <a:t>important with multiple-qubits circuits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A3821C-26D5-9FA4-60F3-991149238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3C907E6-9689-53DD-3CC2-6A0D73336125}"/>
              </a:ext>
            </a:extLst>
          </p:cNvPr>
          <p:cNvGrpSpPr>
            <a:grpSpLocks noChangeAspect="1"/>
          </p:cNvGrpSpPr>
          <p:nvPr/>
        </p:nvGrpSpPr>
        <p:grpSpPr>
          <a:xfrm>
            <a:off x="7219452" y="1030222"/>
            <a:ext cx="4905582" cy="4780623"/>
            <a:chOff x="3141265" y="545878"/>
            <a:chExt cx="5980925" cy="5828574"/>
          </a:xfrm>
        </p:grpSpPr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0E025B52-8A4E-0FF9-2A07-43EB8CB98C64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6198006" y="2783994"/>
              <a:ext cx="0" cy="1584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D3D7BAE3-5A6F-113F-57D9-9883A96A74D0}"/>
                    </a:ext>
                  </a:extLst>
                </p:cNvPr>
                <p:cNvSpPr txBox="1"/>
                <p:nvPr/>
              </p:nvSpPr>
              <p:spPr>
                <a:xfrm>
                  <a:off x="5694111" y="794358"/>
                  <a:ext cx="617242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C6691920-6331-0B5A-0603-2EF5D27899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111" y="794358"/>
                  <a:ext cx="617242" cy="4380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9070363F-254B-13B5-6E93-FB600DFC85EF}"/>
                </a:ext>
              </a:extLst>
            </p:cNvPr>
            <p:cNvSpPr/>
            <p:nvPr/>
          </p:nvSpPr>
          <p:spPr>
            <a:xfrm>
              <a:off x="6210734" y="2636530"/>
              <a:ext cx="375479" cy="115989"/>
            </a:xfrm>
            <a:custGeom>
              <a:avLst/>
              <a:gdLst>
                <a:gd name="connsiteX0" fmla="*/ -24 w 152400"/>
                <a:gd name="connsiteY0" fmla="*/ -794 h 47625"/>
                <a:gd name="connsiteX1" fmla="*/ 152376 w 152400"/>
                <a:gd name="connsiteY1" fmla="*/ 4683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47625">
                  <a:moveTo>
                    <a:pt x="-24" y="-794"/>
                  </a:moveTo>
                  <a:cubicBezTo>
                    <a:pt x="-24" y="-794"/>
                    <a:pt x="104751" y="-794"/>
                    <a:pt x="152376" y="46831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8DC0D7FB-FA5D-B271-30C9-B2EC974C9956}"/>
                </a:ext>
              </a:extLst>
            </p:cNvPr>
            <p:cNvSpPr/>
            <p:nvPr/>
          </p:nvSpPr>
          <p:spPr>
            <a:xfrm>
              <a:off x="5986051" y="3721838"/>
              <a:ext cx="596987" cy="107572"/>
            </a:xfrm>
            <a:custGeom>
              <a:avLst/>
              <a:gdLst>
                <a:gd name="connsiteX0" fmla="*/ -24 w 242306"/>
                <a:gd name="connsiteY0" fmla="*/ 24418 h 44169"/>
                <a:gd name="connsiteX1" fmla="*/ 242283 w 242306"/>
                <a:gd name="connsiteY1" fmla="*/ -794 h 4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306" h="44169">
                  <a:moveTo>
                    <a:pt x="-24" y="24418"/>
                  </a:moveTo>
                  <a:cubicBezTo>
                    <a:pt x="-24" y="24418"/>
                    <a:pt x="142613" y="80749"/>
                    <a:pt x="242283" y="-794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15BEAE0F-4A40-A0BC-AAA5-8D7F69A9D827}"/>
                </a:ext>
              </a:extLst>
            </p:cNvPr>
            <p:cNvSpPr txBox="1"/>
            <p:nvPr/>
          </p:nvSpPr>
          <p:spPr>
            <a:xfrm>
              <a:off x="5417188" y="4180857"/>
              <a:ext cx="340675" cy="438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spc="0" baseline="0" dirty="0">
                  <a:ln/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Arial"/>
                  <a:rtl val="0"/>
                </a:rPr>
                <a:t>x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AAAD621-0E8E-1830-B8F7-439437EDB240}"/>
                </a:ext>
              </a:extLst>
            </p:cNvPr>
            <p:cNvSpPr txBox="1"/>
            <p:nvPr/>
          </p:nvSpPr>
          <p:spPr>
            <a:xfrm>
              <a:off x="6268716" y="545878"/>
              <a:ext cx="325467" cy="4380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it-IT"/>
              </a:defPPr>
              <a:lvl1pPr>
                <a:defRPr sz="1000" i="1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rtl val="0"/>
                </a:defRPr>
              </a:lvl1pPr>
            </a:lstStyle>
            <a:p>
              <a:pPr algn="ctr"/>
              <a:r>
                <a:rPr lang="en-US" sz="1800" dirty="0">
                  <a:sym typeface="Arial"/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77423B21-8E71-3B92-71BA-F895FE1D5784}"/>
                    </a:ext>
                  </a:extLst>
                </p:cNvPr>
                <p:cNvSpPr txBox="1"/>
                <p:nvPr/>
              </p:nvSpPr>
              <p:spPr>
                <a:xfrm>
                  <a:off x="6895317" y="1611546"/>
                  <a:ext cx="842415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CasellaDiTesto 74">
                  <a:extLst>
                    <a:ext uri="{FF2B5EF4-FFF2-40B4-BE49-F238E27FC236}">
                      <a16:creationId xmlns:a16="http://schemas.microsoft.com/office/drawing/2014/main" id="{6F65C3FD-BE54-FBF5-BAAF-C171E4DB7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17" y="1611546"/>
                  <a:ext cx="842415" cy="4380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D45ACB14-AE8A-F28D-1C2C-DF29E9D269A1}"/>
                    </a:ext>
                  </a:extLst>
                </p:cNvPr>
                <p:cNvSpPr txBox="1"/>
                <p:nvPr/>
              </p:nvSpPr>
              <p:spPr>
                <a:xfrm>
                  <a:off x="5806459" y="5936441"/>
                  <a:ext cx="842415" cy="438011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A48C1C16-9BF0-945F-1C6D-2A00244417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459" y="5936441"/>
                  <a:ext cx="842415" cy="4380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976EAB76-EF34-814F-F72F-CE758CDAB353}"/>
                    </a:ext>
                  </a:extLst>
                </p:cNvPr>
                <p:cNvSpPr txBox="1"/>
                <p:nvPr/>
              </p:nvSpPr>
              <p:spPr>
                <a:xfrm>
                  <a:off x="6190043" y="3682716"/>
                  <a:ext cx="392995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CasellaDiTesto 76">
                  <a:extLst>
                    <a:ext uri="{FF2B5EF4-FFF2-40B4-BE49-F238E27FC236}">
                      <a16:creationId xmlns:a16="http://schemas.microsoft.com/office/drawing/2014/main" id="{E9F921F8-80C0-7386-0A5F-4B0F96249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043" y="3682716"/>
                  <a:ext cx="392995" cy="438012"/>
                </a:xfrm>
                <a:prstGeom prst="rect">
                  <a:avLst/>
                </a:prstGeom>
                <a:blipFill>
                  <a:blip r:embed="rId6"/>
                  <a:stretch>
                    <a:fillRect r="-3846" b="-8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58D5F04E-E5D7-4805-4B4C-234EEE45238C}"/>
                    </a:ext>
                  </a:extLst>
                </p:cNvPr>
                <p:cNvSpPr txBox="1"/>
                <p:nvPr/>
              </p:nvSpPr>
              <p:spPr>
                <a:xfrm>
                  <a:off x="6181059" y="2237575"/>
                  <a:ext cx="523075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CasellaDiTesto 77">
                  <a:extLst>
                    <a:ext uri="{FF2B5EF4-FFF2-40B4-BE49-F238E27FC236}">
                      <a16:creationId xmlns:a16="http://schemas.microsoft.com/office/drawing/2014/main" id="{7BCA9BED-6118-E0F2-DB13-302C5BDE6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059" y="2237575"/>
                  <a:ext cx="523075" cy="43801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D7214C56-586A-F2A2-6FC0-EF6B4BEC0148}"/>
                    </a:ext>
                  </a:extLst>
                </p:cNvPr>
                <p:cNvSpPr txBox="1"/>
                <p:nvPr/>
              </p:nvSpPr>
              <p:spPr>
                <a:xfrm>
                  <a:off x="5161382" y="3716289"/>
                  <a:ext cx="575383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CasellaDiTesto 78">
                  <a:extLst>
                    <a:ext uri="{FF2B5EF4-FFF2-40B4-BE49-F238E27FC236}">
                      <a16:creationId xmlns:a16="http://schemas.microsoft.com/office/drawing/2014/main" id="{DFC2B8CD-954F-A30A-5F22-326BC3FC0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382" y="3716289"/>
                  <a:ext cx="575383" cy="43801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28513E6B-3148-A437-616E-E7AD7290A432}"/>
                    </a:ext>
                  </a:extLst>
                </p:cNvPr>
                <p:cNvSpPr txBox="1"/>
                <p:nvPr/>
              </p:nvSpPr>
              <p:spPr>
                <a:xfrm>
                  <a:off x="6391693" y="2600923"/>
                  <a:ext cx="842415" cy="438011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CasellaDiTesto 79">
                  <a:extLst>
                    <a:ext uri="{FF2B5EF4-FFF2-40B4-BE49-F238E27FC236}">
                      <a16:creationId xmlns:a16="http://schemas.microsoft.com/office/drawing/2014/main" id="{3E73AA3A-BDA1-B1D2-C1F7-763EE7DC6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693" y="2600923"/>
                  <a:ext cx="842415" cy="4380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3DAA4879-4C1C-D82C-34C1-563855C87270}"/>
                    </a:ext>
                  </a:extLst>
                </p:cNvPr>
                <p:cNvSpPr txBox="1"/>
                <p:nvPr/>
              </p:nvSpPr>
              <p:spPr>
                <a:xfrm>
                  <a:off x="3141265" y="3341422"/>
                  <a:ext cx="842415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CasellaDiTesto 80">
                  <a:extLst>
                    <a:ext uri="{FF2B5EF4-FFF2-40B4-BE49-F238E27FC236}">
                      <a16:creationId xmlns:a16="http://schemas.microsoft.com/office/drawing/2014/main" id="{D3788977-5542-C408-C472-EBC9932F8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265" y="3341422"/>
                  <a:ext cx="842415" cy="43801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B3B21F1B-B8BD-6D2F-D9EB-9F103FA22ABD}"/>
                </a:ext>
              </a:extLst>
            </p:cNvPr>
            <p:cNvCxnSpPr>
              <a:cxnSpLocks/>
            </p:cNvCxnSpPr>
            <p:nvPr/>
          </p:nvCxnSpPr>
          <p:spPr>
            <a:xfrm>
              <a:off x="3871909" y="3569350"/>
              <a:ext cx="468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928B29F9-E9BE-9BC9-2935-94B765C5C219}"/>
                </a:ext>
              </a:extLst>
            </p:cNvPr>
            <p:cNvSpPr txBox="1"/>
            <p:nvPr/>
          </p:nvSpPr>
          <p:spPr>
            <a:xfrm>
              <a:off x="8829500" y="3545331"/>
              <a:ext cx="292690" cy="4380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it-IT"/>
              </a:defPPr>
              <a:lvl1pPr>
                <a:defRPr sz="1000" i="1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rtl val="0"/>
                </a:defRPr>
              </a:lvl1pPr>
            </a:lstStyle>
            <a:p>
              <a:pPr algn="ctr"/>
              <a:r>
                <a:rPr lang="en-US" sz="1800" dirty="0">
                  <a:sym typeface="Arial"/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5939E3A5-3439-70E2-7793-E3852D568EA7}"/>
                    </a:ext>
                  </a:extLst>
                </p:cNvPr>
                <p:cNvSpPr txBox="1"/>
                <p:nvPr/>
              </p:nvSpPr>
              <p:spPr>
                <a:xfrm>
                  <a:off x="8498266" y="3147385"/>
                  <a:ext cx="475523" cy="438011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8EA78960-D7CF-07D8-02B6-A34D68ED1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266" y="3147385"/>
                  <a:ext cx="475523" cy="4380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AC23FF76-91A4-5DDC-0DC1-FDF477402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4737" y="1217173"/>
              <a:ext cx="4680000" cy="46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5D027C6E-131C-717B-5E35-44901E8B0726}"/>
                </a:ext>
              </a:extLst>
            </p:cNvPr>
            <p:cNvSpPr>
              <a:spLocks/>
            </p:cNvSpPr>
            <p:nvPr/>
          </p:nvSpPr>
          <p:spPr>
            <a:xfrm>
              <a:off x="3864737" y="2994143"/>
              <a:ext cx="4680000" cy="1152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Connettore 2 25">
              <a:extLst>
                <a:ext uri="{FF2B5EF4-FFF2-40B4-BE49-F238E27FC236}">
                  <a16:creationId xmlns:a16="http://schemas.microsoft.com/office/drawing/2014/main" id="{1D1C1C61-C3D0-86DB-57B5-2DEA84470366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5760893" y="3382572"/>
              <a:ext cx="0" cy="12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68D9A8D6-66DD-D7EE-4FB4-C1DD1B5793B3}"/>
                </a:ext>
              </a:extLst>
            </p:cNvPr>
            <p:cNvCxnSpPr>
              <a:cxnSpLocks/>
            </p:cNvCxnSpPr>
            <p:nvPr/>
          </p:nvCxnSpPr>
          <p:spPr>
            <a:xfrm>
              <a:off x="6211909" y="3571606"/>
              <a:ext cx="811631" cy="33011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43515510-71FD-16EE-D9BF-FC0EF1811C84}"/>
                </a:ext>
              </a:extLst>
            </p:cNvPr>
            <p:cNvCxnSpPr>
              <a:cxnSpLocks/>
            </p:cNvCxnSpPr>
            <p:nvPr/>
          </p:nvCxnSpPr>
          <p:spPr>
            <a:xfrm>
              <a:off x="7014103" y="1866356"/>
              <a:ext cx="18875" cy="2052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351C650A-2DD0-1C97-3B93-0175F8D04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1909" y="1866356"/>
              <a:ext cx="796602" cy="170299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DB430FC4-9AC4-C91C-E3AF-B58F7201D2B4}"/>
                </a:ext>
              </a:extLst>
            </p:cNvPr>
            <p:cNvCxnSpPr>
              <a:cxnSpLocks/>
              <a:stCxn id="24" idx="4"/>
              <a:endCxn id="24" idx="0"/>
            </p:cNvCxnSpPr>
            <p:nvPr/>
          </p:nvCxnSpPr>
          <p:spPr>
            <a:xfrm flipV="1">
              <a:off x="6204737" y="1217173"/>
              <a:ext cx="0" cy="4680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92D2DFA4-8020-CE70-20EF-D77FA7635ABF}"/>
                </a:ext>
              </a:extLst>
            </p:cNvPr>
            <p:cNvCxnSpPr>
              <a:cxnSpLocks/>
            </p:cNvCxnSpPr>
            <p:nvPr/>
          </p:nvCxnSpPr>
          <p:spPr>
            <a:xfrm>
              <a:off x="6211909" y="3569350"/>
              <a:ext cx="28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162949D6-DDC5-6586-DBF2-B24F89AE8A06}"/>
                </a:ext>
              </a:extLst>
            </p:cNvPr>
            <p:cNvCxnSpPr>
              <a:cxnSpLocks/>
            </p:cNvCxnSpPr>
            <p:nvPr/>
          </p:nvCxnSpPr>
          <p:spPr>
            <a:xfrm rot="-5400000">
              <a:off x="4766462" y="2129350"/>
              <a:ext cx="28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egnaposto numero diapositiva 33">
            <a:extLst>
              <a:ext uri="{FF2B5EF4-FFF2-40B4-BE49-F238E27FC236}">
                <a16:creationId xmlns:a16="http://schemas.microsoft.com/office/drawing/2014/main" id="{9836771A-E9FC-5C65-A461-F0F84F5C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31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7014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Single-qubit Gates: Not 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A3821C-26D5-9FA4-60F3-9911492383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Not: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swap amplitudes: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we have 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examples: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⟩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equivalent to a rotation around the </a:t>
                </a:r>
                <a:r>
                  <a:rPr lang="en-US" i="1" dirty="0"/>
                  <a:t>x</a:t>
                </a:r>
                <a:r>
                  <a:rPr lang="en-US" dirty="0"/>
                  <a:t>-axes by 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𝜋</a:t>
                </a:r>
                <a:r>
                  <a:rPr lang="en-US" dirty="0"/>
                  <a:t> radians</a:t>
                </a:r>
              </a:p>
              <a:p>
                <a:pPr lvl="2"/>
                <a:r>
                  <a:rPr lang="en-US" dirty="0"/>
                  <a:t>use the Bloch sphere coordinates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⟩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rotation requires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(see figure)</a:t>
                </a:r>
              </a:p>
              <a:p>
                <a:pPr lvl="2"/>
                <a:r>
                  <a:rPr lang="en-US" dirty="0"/>
                  <a:t>substitute 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and obtain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⟩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multiply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r>
                  <a:rPr lang="en-US" dirty="0"/>
                  <a:t> (unit vector, same qubit) and obtain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p>
                    <m:func>
                      <m:func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swapped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A3821C-26D5-9FA4-60F3-991149238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9841CAD6-2975-5AF5-BCB9-D0ADFB15984F}"/>
              </a:ext>
            </a:extLst>
          </p:cNvPr>
          <p:cNvGrpSpPr>
            <a:grpSpLocks noChangeAspect="1"/>
          </p:cNvGrpSpPr>
          <p:nvPr/>
        </p:nvGrpSpPr>
        <p:grpSpPr>
          <a:xfrm>
            <a:off x="7219452" y="1030222"/>
            <a:ext cx="4905582" cy="4780623"/>
            <a:chOff x="3141265" y="545878"/>
            <a:chExt cx="5980925" cy="5828574"/>
          </a:xfrm>
        </p:grpSpPr>
        <p:cxnSp>
          <p:nvCxnSpPr>
            <p:cNvPr id="69" name="Connettore 2 68">
              <a:extLst>
                <a:ext uri="{FF2B5EF4-FFF2-40B4-BE49-F238E27FC236}">
                  <a16:creationId xmlns:a16="http://schemas.microsoft.com/office/drawing/2014/main" id="{C58178F5-315D-BAAC-3149-F2DB59635DA7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6198006" y="2783994"/>
              <a:ext cx="0" cy="1584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C6691920-6331-0B5A-0603-2EF5D27899E4}"/>
                    </a:ext>
                  </a:extLst>
                </p:cNvPr>
                <p:cNvSpPr txBox="1"/>
                <p:nvPr/>
              </p:nvSpPr>
              <p:spPr>
                <a:xfrm>
                  <a:off x="5694111" y="794358"/>
                  <a:ext cx="617242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C6691920-6331-0B5A-0603-2EF5D27899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111" y="794358"/>
                  <a:ext cx="617242" cy="4380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Figura a mano libera: forma 70">
              <a:extLst>
                <a:ext uri="{FF2B5EF4-FFF2-40B4-BE49-F238E27FC236}">
                  <a16:creationId xmlns:a16="http://schemas.microsoft.com/office/drawing/2014/main" id="{5F16F0CA-3AD9-EFEC-FCB4-19902A8C4122}"/>
                </a:ext>
              </a:extLst>
            </p:cNvPr>
            <p:cNvSpPr/>
            <p:nvPr/>
          </p:nvSpPr>
          <p:spPr>
            <a:xfrm>
              <a:off x="6210734" y="2636530"/>
              <a:ext cx="375479" cy="115989"/>
            </a:xfrm>
            <a:custGeom>
              <a:avLst/>
              <a:gdLst>
                <a:gd name="connsiteX0" fmla="*/ -24 w 152400"/>
                <a:gd name="connsiteY0" fmla="*/ -794 h 47625"/>
                <a:gd name="connsiteX1" fmla="*/ 152376 w 152400"/>
                <a:gd name="connsiteY1" fmla="*/ 4683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47625">
                  <a:moveTo>
                    <a:pt x="-24" y="-794"/>
                  </a:moveTo>
                  <a:cubicBezTo>
                    <a:pt x="-24" y="-794"/>
                    <a:pt x="104751" y="-794"/>
                    <a:pt x="152376" y="46831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igura a mano libera: forma 71">
              <a:extLst>
                <a:ext uri="{FF2B5EF4-FFF2-40B4-BE49-F238E27FC236}">
                  <a16:creationId xmlns:a16="http://schemas.microsoft.com/office/drawing/2014/main" id="{4F4158C6-DA78-D452-01F3-AC1DE5506310}"/>
                </a:ext>
              </a:extLst>
            </p:cNvPr>
            <p:cNvSpPr/>
            <p:nvPr/>
          </p:nvSpPr>
          <p:spPr>
            <a:xfrm>
              <a:off x="5986051" y="3721838"/>
              <a:ext cx="596987" cy="107572"/>
            </a:xfrm>
            <a:custGeom>
              <a:avLst/>
              <a:gdLst>
                <a:gd name="connsiteX0" fmla="*/ -24 w 242306"/>
                <a:gd name="connsiteY0" fmla="*/ 24418 h 44169"/>
                <a:gd name="connsiteX1" fmla="*/ 242283 w 242306"/>
                <a:gd name="connsiteY1" fmla="*/ -794 h 4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306" h="44169">
                  <a:moveTo>
                    <a:pt x="-24" y="24418"/>
                  </a:moveTo>
                  <a:cubicBezTo>
                    <a:pt x="-24" y="24418"/>
                    <a:pt x="142613" y="80749"/>
                    <a:pt x="242283" y="-794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2F9C72BF-90F4-5FDC-771E-EF965D3AA4FD}"/>
                </a:ext>
              </a:extLst>
            </p:cNvPr>
            <p:cNvSpPr txBox="1"/>
            <p:nvPr/>
          </p:nvSpPr>
          <p:spPr>
            <a:xfrm>
              <a:off x="5417188" y="4180857"/>
              <a:ext cx="340675" cy="438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spc="0" baseline="0" dirty="0">
                  <a:ln/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Arial"/>
                  <a:rtl val="0"/>
                </a:rPr>
                <a:t>x</a:t>
              </a:r>
            </a:p>
          </p:txBody>
        </p: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E6E198D5-84F7-FFA4-284F-B7F89F2734B8}"/>
                </a:ext>
              </a:extLst>
            </p:cNvPr>
            <p:cNvSpPr txBox="1"/>
            <p:nvPr/>
          </p:nvSpPr>
          <p:spPr>
            <a:xfrm>
              <a:off x="6268716" y="545878"/>
              <a:ext cx="325467" cy="4380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it-IT"/>
              </a:defPPr>
              <a:lvl1pPr>
                <a:defRPr sz="1000" i="1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rtl val="0"/>
                </a:defRPr>
              </a:lvl1pPr>
            </a:lstStyle>
            <a:p>
              <a:pPr algn="ctr"/>
              <a:r>
                <a:rPr lang="en-US" sz="1800" dirty="0">
                  <a:sym typeface="Arial"/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sellaDiTesto 74">
                  <a:extLst>
                    <a:ext uri="{FF2B5EF4-FFF2-40B4-BE49-F238E27FC236}">
                      <a16:creationId xmlns:a16="http://schemas.microsoft.com/office/drawing/2014/main" id="{6F65C3FD-BE54-FBF5-BAAF-C171E4DB770C}"/>
                    </a:ext>
                  </a:extLst>
                </p:cNvPr>
                <p:cNvSpPr txBox="1"/>
                <p:nvPr/>
              </p:nvSpPr>
              <p:spPr>
                <a:xfrm>
                  <a:off x="6895317" y="1611546"/>
                  <a:ext cx="842415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CasellaDiTesto 74">
                  <a:extLst>
                    <a:ext uri="{FF2B5EF4-FFF2-40B4-BE49-F238E27FC236}">
                      <a16:creationId xmlns:a16="http://schemas.microsoft.com/office/drawing/2014/main" id="{6F65C3FD-BE54-FBF5-BAAF-C171E4DB7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17" y="1611546"/>
                  <a:ext cx="842415" cy="4380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A48C1C16-9BF0-945F-1C6D-2A002444177E}"/>
                    </a:ext>
                  </a:extLst>
                </p:cNvPr>
                <p:cNvSpPr txBox="1"/>
                <p:nvPr/>
              </p:nvSpPr>
              <p:spPr>
                <a:xfrm>
                  <a:off x="5806459" y="5936441"/>
                  <a:ext cx="842415" cy="438011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A48C1C16-9BF0-945F-1C6D-2A00244417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459" y="5936441"/>
                  <a:ext cx="842415" cy="4380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sellaDiTesto 76">
                  <a:extLst>
                    <a:ext uri="{FF2B5EF4-FFF2-40B4-BE49-F238E27FC236}">
                      <a16:creationId xmlns:a16="http://schemas.microsoft.com/office/drawing/2014/main" id="{E9F921F8-80C0-7386-0A5F-4B0F962496CB}"/>
                    </a:ext>
                  </a:extLst>
                </p:cNvPr>
                <p:cNvSpPr txBox="1"/>
                <p:nvPr/>
              </p:nvSpPr>
              <p:spPr>
                <a:xfrm>
                  <a:off x="6190043" y="3682716"/>
                  <a:ext cx="392995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CasellaDiTesto 76">
                  <a:extLst>
                    <a:ext uri="{FF2B5EF4-FFF2-40B4-BE49-F238E27FC236}">
                      <a16:creationId xmlns:a16="http://schemas.microsoft.com/office/drawing/2014/main" id="{E9F921F8-80C0-7386-0A5F-4B0F96249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043" y="3682716"/>
                  <a:ext cx="392995" cy="438012"/>
                </a:xfrm>
                <a:prstGeom prst="rect">
                  <a:avLst/>
                </a:prstGeom>
                <a:blipFill>
                  <a:blip r:embed="rId6"/>
                  <a:stretch>
                    <a:fillRect r="-3846" b="-8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sellaDiTesto 77">
                  <a:extLst>
                    <a:ext uri="{FF2B5EF4-FFF2-40B4-BE49-F238E27FC236}">
                      <a16:creationId xmlns:a16="http://schemas.microsoft.com/office/drawing/2014/main" id="{7BCA9BED-6118-E0F2-DB13-302C5BDE6B51}"/>
                    </a:ext>
                  </a:extLst>
                </p:cNvPr>
                <p:cNvSpPr txBox="1"/>
                <p:nvPr/>
              </p:nvSpPr>
              <p:spPr>
                <a:xfrm>
                  <a:off x="6181059" y="2237575"/>
                  <a:ext cx="523075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CasellaDiTesto 77">
                  <a:extLst>
                    <a:ext uri="{FF2B5EF4-FFF2-40B4-BE49-F238E27FC236}">
                      <a16:creationId xmlns:a16="http://schemas.microsoft.com/office/drawing/2014/main" id="{7BCA9BED-6118-E0F2-DB13-302C5BDE6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059" y="2237575"/>
                  <a:ext cx="523075" cy="43801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asellaDiTesto 78">
                  <a:extLst>
                    <a:ext uri="{FF2B5EF4-FFF2-40B4-BE49-F238E27FC236}">
                      <a16:creationId xmlns:a16="http://schemas.microsoft.com/office/drawing/2014/main" id="{DFC2B8CD-954F-A30A-5F22-326BC3FC0994}"/>
                    </a:ext>
                  </a:extLst>
                </p:cNvPr>
                <p:cNvSpPr txBox="1"/>
                <p:nvPr/>
              </p:nvSpPr>
              <p:spPr>
                <a:xfrm>
                  <a:off x="5161382" y="3716289"/>
                  <a:ext cx="575383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CasellaDiTesto 78">
                  <a:extLst>
                    <a:ext uri="{FF2B5EF4-FFF2-40B4-BE49-F238E27FC236}">
                      <a16:creationId xmlns:a16="http://schemas.microsoft.com/office/drawing/2014/main" id="{DFC2B8CD-954F-A30A-5F22-326BC3FC0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382" y="3716289"/>
                  <a:ext cx="575383" cy="43801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sellaDiTesto 79">
                  <a:extLst>
                    <a:ext uri="{FF2B5EF4-FFF2-40B4-BE49-F238E27FC236}">
                      <a16:creationId xmlns:a16="http://schemas.microsoft.com/office/drawing/2014/main" id="{3E73AA3A-BDA1-B1D2-C1F7-763EE7DC6E02}"/>
                    </a:ext>
                  </a:extLst>
                </p:cNvPr>
                <p:cNvSpPr txBox="1"/>
                <p:nvPr/>
              </p:nvSpPr>
              <p:spPr>
                <a:xfrm>
                  <a:off x="6391693" y="2600923"/>
                  <a:ext cx="842415" cy="438011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CasellaDiTesto 79">
                  <a:extLst>
                    <a:ext uri="{FF2B5EF4-FFF2-40B4-BE49-F238E27FC236}">
                      <a16:creationId xmlns:a16="http://schemas.microsoft.com/office/drawing/2014/main" id="{3E73AA3A-BDA1-B1D2-C1F7-763EE7DC6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693" y="2600923"/>
                  <a:ext cx="842415" cy="4380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asellaDiTesto 80">
                  <a:extLst>
                    <a:ext uri="{FF2B5EF4-FFF2-40B4-BE49-F238E27FC236}">
                      <a16:creationId xmlns:a16="http://schemas.microsoft.com/office/drawing/2014/main" id="{D3788977-5542-C408-C472-EBC9932F8C62}"/>
                    </a:ext>
                  </a:extLst>
                </p:cNvPr>
                <p:cNvSpPr txBox="1"/>
                <p:nvPr/>
              </p:nvSpPr>
              <p:spPr>
                <a:xfrm>
                  <a:off x="3141265" y="3341422"/>
                  <a:ext cx="842415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CasellaDiTesto 80">
                  <a:extLst>
                    <a:ext uri="{FF2B5EF4-FFF2-40B4-BE49-F238E27FC236}">
                      <a16:creationId xmlns:a16="http://schemas.microsoft.com/office/drawing/2014/main" id="{D3788977-5542-C408-C472-EBC9932F8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265" y="3341422"/>
                  <a:ext cx="842415" cy="43801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Connettore 2 81">
              <a:extLst>
                <a:ext uri="{FF2B5EF4-FFF2-40B4-BE49-F238E27FC236}">
                  <a16:creationId xmlns:a16="http://schemas.microsoft.com/office/drawing/2014/main" id="{6EBA2D7A-4850-BCA6-24AC-BC0515BC53AB}"/>
                </a:ext>
              </a:extLst>
            </p:cNvPr>
            <p:cNvCxnSpPr>
              <a:cxnSpLocks/>
            </p:cNvCxnSpPr>
            <p:nvPr/>
          </p:nvCxnSpPr>
          <p:spPr>
            <a:xfrm>
              <a:off x="3871909" y="3569350"/>
              <a:ext cx="468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asellaDiTesto 82">
              <a:extLst>
                <a:ext uri="{FF2B5EF4-FFF2-40B4-BE49-F238E27FC236}">
                  <a16:creationId xmlns:a16="http://schemas.microsoft.com/office/drawing/2014/main" id="{633EFC54-1CE0-3794-6799-7938A3E935E8}"/>
                </a:ext>
              </a:extLst>
            </p:cNvPr>
            <p:cNvSpPr txBox="1"/>
            <p:nvPr/>
          </p:nvSpPr>
          <p:spPr>
            <a:xfrm>
              <a:off x="8829500" y="3545331"/>
              <a:ext cx="292690" cy="4380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it-IT"/>
              </a:defPPr>
              <a:lvl1pPr>
                <a:defRPr sz="1000" i="1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rtl val="0"/>
                </a:defRPr>
              </a:lvl1pPr>
            </a:lstStyle>
            <a:p>
              <a:pPr algn="ctr"/>
              <a:r>
                <a:rPr lang="en-US" sz="1800" dirty="0">
                  <a:sym typeface="Arial"/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8EA78960-D7CF-07D8-02B6-A34D68ED1073}"/>
                    </a:ext>
                  </a:extLst>
                </p:cNvPr>
                <p:cNvSpPr txBox="1"/>
                <p:nvPr/>
              </p:nvSpPr>
              <p:spPr>
                <a:xfrm>
                  <a:off x="8498266" y="3147385"/>
                  <a:ext cx="475523" cy="438011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8EA78960-D7CF-07D8-02B6-A34D68ED1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266" y="3147385"/>
                  <a:ext cx="475523" cy="4380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BA998191-9C85-862C-025F-881DEDA8D6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4737" y="1217173"/>
              <a:ext cx="4680000" cy="46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9D9AB352-3F70-0D8B-34C7-02EC2954AC05}"/>
                </a:ext>
              </a:extLst>
            </p:cNvPr>
            <p:cNvSpPr>
              <a:spLocks/>
            </p:cNvSpPr>
            <p:nvPr/>
          </p:nvSpPr>
          <p:spPr>
            <a:xfrm>
              <a:off x="3864737" y="2994143"/>
              <a:ext cx="4680000" cy="1152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Connettore 2 86">
              <a:extLst>
                <a:ext uri="{FF2B5EF4-FFF2-40B4-BE49-F238E27FC236}">
                  <a16:creationId xmlns:a16="http://schemas.microsoft.com/office/drawing/2014/main" id="{10FEE978-311C-57C4-771E-A5984D770E09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5760893" y="3382572"/>
              <a:ext cx="0" cy="12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2 87">
              <a:extLst>
                <a:ext uri="{FF2B5EF4-FFF2-40B4-BE49-F238E27FC236}">
                  <a16:creationId xmlns:a16="http://schemas.microsoft.com/office/drawing/2014/main" id="{5D7A553E-09EC-0F18-92EC-1E0A89ACC9A4}"/>
                </a:ext>
              </a:extLst>
            </p:cNvPr>
            <p:cNvCxnSpPr>
              <a:cxnSpLocks/>
            </p:cNvCxnSpPr>
            <p:nvPr/>
          </p:nvCxnSpPr>
          <p:spPr>
            <a:xfrm>
              <a:off x="6211909" y="3571606"/>
              <a:ext cx="811631" cy="33011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2 88">
              <a:extLst>
                <a:ext uri="{FF2B5EF4-FFF2-40B4-BE49-F238E27FC236}">
                  <a16:creationId xmlns:a16="http://schemas.microsoft.com/office/drawing/2014/main" id="{43361E9C-2CC5-1804-0A58-40093761530C}"/>
                </a:ext>
              </a:extLst>
            </p:cNvPr>
            <p:cNvCxnSpPr>
              <a:cxnSpLocks/>
            </p:cNvCxnSpPr>
            <p:nvPr/>
          </p:nvCxnSpPr>
          <p:spPr>
            <a:xfrm>
              <a:off x="7014103" y="1866356"/>
              <a:ext cx="18875" cy="2052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2 89">
              <a:extLst>
                <a:ext uri="{FF2B5EF4-FFF2-40B4-BE49-F238E27FC236}">
                  <a16:creationId xmlns:a16="http://schemas.microsoft.com/office/drawing/2014/main" id="{5456A28E-9243-4E7E-B68B-5087CBCB4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1909" y="1866356"/>
              <a:ext cx="796602" cy="170299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2 90">
              <a:extLst>
                <a:ext uri="{FF2B5EF4-FFF2-40B4-BE49-F238E27FC236}">
                  <a16:creationId xmlns:a16="http://schemas.microsoft.com/office/drawing/2014/main" id="{D0D2440A-F9D8-28FE-69DC-87C5AAB5360B}"/>
                </a:ext>
              </a:extLst>
            </p:cNvPr>
            <p:cNvCxnSpPr>
              <a:cxnSpLocks/>
              <a:stCxn id="85" idx="4"/>
              <a:endCxn id="85" idx="0"/>
            </p:cNvCxnSpPr>
            <p:nvPr/>
          </p:nvCxnSpPr>
          <p:spPr>
            <a:xfrm flipV="1">
              <a:off x="6204737" y="1217173"/>
              <a:ext cx="0" cy="4680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2 91">
              <a:extLst>
                <a:ext uri="{FF2B5EF4-FFF2-40B4-BE49-F238E27FC236}">
                  <a16:creationId xmlns:a16="http://schemas.microsoft.com/office/drawing/2014/main" id="{9EF06E5B-5511-F48D-D3AA-D6C5F6372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11909" y="3569350"/>
              <a:ext cx="28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2 92">
              <a:extLst>
                <a:ext uri="{FF2B5EF4-FFF2-40B4-BE49-F238E27FC236}">
                  <a16:creationId xmlns:a16="http://schemas.microsoft.com/office/drawing/2014/main" id="{483BDA5D-6F06-C257-7B8B-A915F6A6A206}"/>
                </a:ext>
              </a:extLst>
            </p:cNvPr>
            <p:cNvCxnSpPr>
              <a:cxnSpLocks/>
            </p:cNvCxnSpPr>
            <p:nvPr/>
          </p:nvCxnSpPr>
          <p:spPr>
            <a:xfrm rot="-5400000">
              <a:off x="4766462" y="2129350"/>
              <a:ext cx="28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992FD35-CEEE-3D76-8B37-E5491223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32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09160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Single-qubit Gates: Phase Flip (Z)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A3821C-26D5-9FA4-60F3-9911492383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Phase Flip: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we have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equivalent to a rotation around the </a:t>
                </a:r>
                <a:r>
                  <a:rPr lang="en-US" i="1" dirty="0"/>
                  <a:t>z</a:t>
                </a:r>
                <a:r>
                  <a:rPr lang="en-US" dirty="0"/>
                  <a:t>-axes by </a:t>
                </a:r>
                <a:r>
                  <a:rPr 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𝜋</a:t>
                </a:r>
                <a:r>
                  <a:rPr lang="en-US" dirty="0"/>
                  <a:t> radians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⟩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rotation requires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sup>
                    </m:sSup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/>
                  <a:t>replace and obtain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p>
                    <m:func>
                      <m:func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:r>
                  <a:rPr lang="en-US" i="1" dirty="0"/>
                  <a:t>b</a:t>
                </a:r>
                <a:r>
                  <a:rPr lang="en-US" dirty="0"/>
                  <a:t> negative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A3821C-26D5-9FA4-60F3-991149238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9841CAD6-2975-5AF5-BCB9-D0ADFB15984F}"/>
              </a:ext>
            </a:extLst>
          </p:cNvPr>
          <p:cNvGrpSpPr>
            <a:grpSpLocks noChangeAspect="1"/>
          </p:cNvGrpSpPr>
          <p:nvPr/>
        </p:nvGrpSpPr>
        <p:grpSpPr>
          <a:xfrm>
            <a:off x="7219452" y="1030222"/>
            <a:ext cx="4905582" cy="4780623"/>
            <a:chOff x="3141265" y="545878"/>
            <a:chExt cx="5980925" cy="5828574"/>
          </a:xfrm>
        </p:grpSpPr>
        <p:cxnSp>
          <p:nvCxnSpPr>
            <p:cNvPr id="69" name="Connettore 2 68">
              <a:extLst>
                <a:ext uri="{FF2B5EF4-FFF2-40B4-BE49-F238E27FC236}">
                  <a16:creationId xmlns:a16="http://schemas.microsoft.com/office/drawing/2014/main" id="{C58178F5-315D-BAAC-3149-F2DB59635DA7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6198006" y="2783994"/>
              <a:ext cx="0" cy="1584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C6691920-6331-0B5A-0603-2EF5D27899E4}"/>
                    </a:ext>
                  </a:extLst>
                </p:cNvPr>
                <p:cNvSpPr txBox="1"/>
                <p:nvPr/>
              </p:nvSpPr>
              <p:spPr>
                <a:xfrm>
                  <a:off x="5694111" y="794358"/>
                  <a:ext cx="617242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C6691920-6331-0B5A-0603-2EF5D27899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111" y="794358"/>
                  <a:ext cx="617242" cy="4380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Figura a mano libera: forma 70">
              <a:extLst>
                <a:ext uri="{FF2B5EF4-FFF2-40B4-BE49-F238E27FC236}">
                  <a16:creationId xmlns:a16="http://schemas.microsoft.com/office/drawing/2014/main" id="{5F16F0CA-3AD9-EFEC-FCB4-19902A8C4122}"/>
                </a:ext>
              </a:extLst>
            </p:cNvPr>
            <p:cNvSpPr/>
            <p:nvPr/>
          </p:nvSpPr>
          <p:spPr>
            <a:xfrm>
              <a:off x="6210734" y="2636530"/>
              <a:ext cx="375479" cy="115989"/>
            </a:xfrm>
            <a:custGeom>
              <a:avLst/>
              <a:gdLst>
                <a:gd name="connsiteX0" fmla="*/ -24 w 152400"/>
                <a:gd name="connsiteY0" fmla="*/ -794 h 47625"/>
                <a:gd name="connsiteX1" fmla="*/ 152376 w 152400"/>
                <a:gd name="connsiteY1" fmla="*/ 4683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47625">
                  <a:moveTo>
                    <a:pt x="-24" y="-794"/>
                  </a:moveTo>
                  <a:cubicBezTo>
                    <a:pt x="-24" y="-794"/>
                    <a:pt x="104751" y="-794"/>
                    <a:pt x="152376" y="46831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igura a mano libera: forma 71">
              <a:extLst>
                <a:ext uri="{FF2B5EF4-FFF2-40B4-BE49-F238E27FC236}">
                  <a16:creationId xmlns:a16="http://schemas.microsoft.com/office/drawing/2014/main" id="{4F4158C6-DA78-D452-01F3-AC1DE5506310}"/>
                </a:ext>
              </a:extLst>
            </p:cNvPr>
            <p:cNvSpPr/>
            <p:nvPr/>
          </p:nvSpPr>
          <p:spPr>
            <a:xfrm>
              <a:off x="5986051" y="3721838"/>
              <a:ext cx="596987" cy="107572"/>
            </a:xfrm>
            <a:custGeom>
              <a:avLst/>
              <a:gdLst>
                <a:gd name="connsiteX0" fmla="*/ -24 w 242306"/>
                <a:gd name="connsiteY0" fmla="*/ 24418 h 44169"/>
                <a:gd name="connsiteX1" fmla="*/ 242283 w 242306"/>
                <a:gd name="connsiteY1" fmla="*/ -794 h 4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306" h="44169">
                  <a:moveTo>
                    <a:pt x="-24" y="24418"/>
                  </a:moveTo>
                  <a:cubicBezTo>
                    <a:pt x="-24" y="24418"/>
                    <a:pt x="142613" y="80749"/>
                    <a:pt x="242283" y="-794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2F9C72BF-90F4-5FDC-771E-EF965D3AA4FD}"/>
                </a:ext>
              </a:extLst>
            </p:cNvPr>
            <p:cNvSpPr txBox="1"/>
            <p:nvPr/>
          </p:nvSpPr>
          <p:spPr>
            <a:xfrm>
              <a:off x="5417188" y="4180857"/>
              <a:ext cx="340675" cy="438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spc="0" baseline="0" dirty="0">
                  <a:ln/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Arial"/>
                  <a:rtl val="0"/>
                </a:rPr>
                <a:t>x</a:t>
              </a:r>
            </a:p>
          </p:txBody>
        </p: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E6E198D5-84F7-FFA4-284F-B7F89F2734B8}"/>
                </a:ext>
              </a:extLst>
            </p:cNvPr>
            <p:cNvSpPr txBox="1"/>
            <p:nvPr/>
          </p:nvSpPr>
          <p:spPr>
            <a:xfrm>
              <a:off x="6268716" y="545878"/>
              <a:ext cx="325467" cy="4380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it-IT"/>
              </a:defPPr>
              <a:lvl1pPr>
                <a:defRPr sz="1000" i="1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rtl val="0"/>
                </a:defRPr>
              </a:lvl1pPr>
            </a:lstStyle>
            <a:p>
              <a:pPr algn="ctr"/>
              <a:r>
                <a:rPr lang="en-US" sz="1800" dirty="0">
                  <a:sym typeface="Arial"/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sellaDiTesto 74">
                  <a:extLst>
                    <a:ext uri="{FF2B5EF4-FFF2-40B4-BE49-F238E27FC236}">
                      <a16:creationId xmlns:a16="http://schemas.microsoft.com/office/drawing/2014/main" id="{6F65C3FD-BE54-FBF5-BAAF-C171E4DB770C}"/>
                    </a:ext>
                  </a:extLst>
                </p:cNvPr>
                <p:cNvSpPr txBox="1"/>
                <p:nvPr/>
              </p:nvSpPr>
              <p:spPr>
                <a:xfrm>
                  <a:off x="6895317" y="1611546"/>
                  <a:ext cx="842415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CasellaDiTesto 74">
                  <a:extLst>
                    <a:ext uri="{FF2B5EF4-FFF2-40B4-BE49-F238E27FC236}">
                      <a16:creationId xmlns:a16="http://schemas.microsoft.com/office/drawing/2014/main" id="{6F65C3FD-BE54-FBF5-BAAF-C171E4DB7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17" y="1611546"/>
                  <a:ext cx="842415" cy="4380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A48C1C16-9BF0-945F-1C6D-2A002444177E}"/>
                    </a:ext>
                  </a:extLst>
                </p:cNvPr>
                <p:cNvSpPr txBox="1"/>
                <p:nvPr/>
              </p:nvSpPr>
              <p:spPr>
                <a:xfrm>
                  <a:off x="5806459" y="5936441"/>
                  <a:ext cx="842415" cy="438011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A48C1C16-9BF0-945F-1C6D-2A00244417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459" y="5936441"/>
                  <a:ext cx="842415" cy="4380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sellaDiTesto 76">
                  <a:extLst>
                    <a:ext uri="{FF2B5EF4-FFF2-40B4-BE49-F238E27FC236}">
                      <a16:creationId xmlns:a16="http://schemas.microsoft.com/office/drawing/2014/main" id="{E9F921F8-80C0-7386-0A5F-4B0F962496CB}"/>
                    </a:ext>
                  </a:extLst>
                </p:cNvPr>
                <p:cNvSpPr txBox="1"/>
                <p:nvPr/>
              </p:nvSpPr>
              <p:spPr>
                <a:xfrm>
                  <a:off x="6190043" y="3682716"/>
                  <a:ext cx="392995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CasellaDiTesto 76">
                  <a:extLst>
                    <a:ext uri="{FF2B5EF4-FFF2-40B4-BE49-F238E27FC236}">
                      <a16:creationId xmlns:a16="http://schemas.microsoft.com/office/drawing/2014/main" id="{E9F921F8-80C0-7386-0A5F-4B0F96249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043" y="3682716"/>
                  <a:ext cx="392995" cy="438012"/>
                </a:xfrm>
                <a:prstGeom prst="rect">
                  <a:avLst/>
                </a:prstGeom>
                <a:blipFill>
                  <a:blip r:embed="rId6"/>
                  <a:stretch>
                    <a:fillRect r="-3846" b="-8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sellaDiTesto 77">
                  <a:extLst>
                    <a:ext uri="{FF2B5EF4-FFF2-40B4-BE49-F238E27FC236}">
                      <a16:creationId xmlns:a16="http://schemas.microsoft.com/office/drawing/2014/main" id="{7BCA9BED-6118-E0F2-DB13-302C5BDE6B51}"/>
                    </a:ext>
                  </a:extLst>
                </p:cNvPr>
                <p:cNvSpPr txBox="1"/>
                <p:nvPr/>
              </p:nvSpPr>
              <p:spPr>
                <a:xfrm>
                  <a:off x="6181059" y="2237575"/>
                  <a:ext cx="523075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CasellaDiTesto 77">
                  <a:extLst>
                    <a:ext uri="{FF2B5EF4-FFF2-40B4-BE49-F238E27FC236}">
                      <a16:creationId xmlns:a16="http://schemas.microsoft.com/office/drawing/2014/main" id="{7BCA9BED-6118-E0F2-DB13-302C5BDE6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059" y="2237575"/>
                  <a:ext cx="523075" cy="43801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asellaDiTesto 78">
                  <a:extLst>
                    <a:ext uri="{FF2B5EF4-FFF2-40B4-BE49-F238E27FC236}">
                      <a16:creationId xmlns:a16="http://schemas.microsoft.com/office/drawing/2014/main" id="{DFC2B8CD-954F-A30A-5F22-326BC3FC0994}"/>
                    </a:ext>
                  </a:extLst>
                </p:cNvPr>
                <p:cNvSpPr txBox="1"/>
                <p:nvPr/>
              </p:nvSpPr>
              <p:spPr>
                <a:xfrm>
                  <a:off x="5161382" y="3716289"/>
                  <a:ext cx="575383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CasellaDiTesto 78">
                  <a:extLst>
                    <a:ext uri="{FF2B5EF4-FFF2-40B4-BE49-F238E27FC236}">
                      <a16:creationId xmlns:a16="http://schemas.microsoft.com/office/drawing/2014/main" id="{DFC2B8CD-954F-A30A-5F22-326BC3FC0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382" y="3716289"/>
                  <a:ext cx="575383" cy="43801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sellaDiTesto 79">
                  <a:extLst>
                    <a:ext uri="{FF2B5EF4-FFF2-40B4-BE49-F238E27FC236}">
                      <a16:creationId xmlns:a16="http://schemas.microsoft.com/office/drawing/2014/main" id="{3E73AA3A-BDA1-B1D2-C1F7-763EE7DC6E02}"/>
                    </a:ext>
                  </a:extLst>
                </p:cNvPr>
                <p:cNvSpPr txBox="1"/>
                <p:nvPr/>
              </p:nvSpPr>
              <p:spPr>
                <a:xfrm>
                  <a:off x="6391693" y="2600923"/>
                  <a:ext cx="842415" cy="438011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CasellaDiTesto 79">
                  <a:extLst>
                    <a:ext uri="{FF2B5EF4-FFF2-40B4-BE49-F238E27FC236}">
                      <a16:creationId xmlns:a16="http://schemas.microsoft.com/office/drawing/2014/main" id="{3E73AA3A-BDA1-B1D2-C1F7-763EE7DC6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693" y="2600923"/>
                  <a:ext cx="842415" cy="4380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asellaDiTesto 80">
                  <a:extLst>
                    <a:ext uri="{FF2B5EF4-FFF2-40B4-BE49-F238E27FC236}">
                      <a16:creationId xmlns:a16="http://schemas.microsoft.com/office/drawing/2014/main" id="{D3788977-5542-C408-C472-EBC9932F8C62}"/>
                    </a:ext>
                  </a:extLst>
                </p:cNvPr>
                <p:cNvSpPr txBox="1"/>
                <p:nvPr/>
              </p:nvSpPr>
              <p:spPr>
                <a:xfrm>
                  <a:off x="3141265" y="3341422"/>
                  <a:ext cx="842415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CasellaDiTesto 80">
                  <a:extLst>
                    <a:ext uri="{FF2B5EF4-FFF2-40B4-BE49-F238E27FC236}">
                      <a16:creationId xmlns:a16="http://schemas.microsoft.com/office/drawing/2014/main" id="{D3788977-5542-C408-C472-EBC9932F8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265" y="3341422"/>
                  <a:ext cx="842415" cy="43801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Connettore 2 81">
              <a:extLst>
                <a:ext uri="{FF2B5EF4-FFF2-40B4-BE49-F238E27FC236}">
                  <a16:creationId xmlns:a16="http://schemas.microsoft.com/office/drawing/2014/main" id="{6EBA2D7A-4850-BCA6-24AC-BC0515BC53AB}"/>
                </a:ext>
              </a:extLst>
            </p:cNvPr>
            <p:cNvCxnSpPr>
              <a:cxnSpLocks/>
            </p:cNvCxnSpPr>
            <p:nvPr/>
          </p:nvCxnSpPr>
          <p:spPr>
            <a:xfrm>
              <a:off x="3871909" y="3569350"/>
              <a:ext cx="468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asellaDiTesto 82">
              <a:extLst>
                <a:ext uri="{FF2B5EF4-FFF2-40B4-BE49-F238E27FC236}">
                  <a16:creationId xmlns:a16="http://schemas.microsoft.com/office/drawing/2014/main" id="{633EFC54-1CE0-3794-6799-7938A3E935E8}"/>
                </a:ext>
              </a:extLst>
            </p:cNvPr>
            <p:cNvSpPr txBox="1"/>
            <p:nvPr/>
          </p:nvSpPr>
          <p:spPr>
            <a:xfrm>
              <a:off x="8829500" y="3545331"/>
              <a:ext cx="292690" cy="4380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it-IT"/>
              </a:defPPr>
              <a:lvl1pPr>
                <a:defRPr sz="1000" i="1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rtl val="0"/>
                </a:defRPr>
              </a:lvl1pPr>
            </a:lstStyle>
            <a:p>
              <a:pPr algn="ctr"/>
              <a:r>
                <a:rPr lang="en-US" sz="1800" dirty="0">
                  <a:sym typeface="Arial"/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8EA78960-D7CF-07D8-02B6-A34D68ED1073}"/>
                    </a:ext>
                  </a:extLst>
                </p:cNvPr>
                <p:cNvSpPr txBox="1"/>
                <p:nvPr/>
              </p:nvSpPr>
              <p:spPr>
                <a:xfrm>
                  <a:off x="8498266" y="3147385"/>
                  <a:ext cx="475523" cy="438011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8EA78960-D7CF-07D8-02B6-A34D68ED1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266" y="3147385"/>
                  <a:ext cx="475523" cy="4380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BA998191-9C85-862C-025F-881DEDA8D6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4737" y="1217173"/>
              <a:ext cx="4680000" cy="46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9D9AB352-3F70-0D8B-34C7-02EC2954AC05}"/>
                </a:ext>
              </a:extLst>
            </p:cNvPr>
            <p:cNvSpPr>
              <a:spLocks/>
            </p:cNvSpPr>
            <p:nvPr/>
          </p:nvSpPr>
          <p:spPr>
            <a:xfrm>
              <a:off x="3864737" y="2994143"/>
              <a:ext cx="4680000" cy="1152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Connettore 2 86">
              <a:extLst>
                <a:ext uri="{FF2B5EF4-FFF2-40B4-BE49-F238E27FC236}">
                  <a16:creationId xmlns:a16="http://schemas.microsoft.com/office/drawing/2014/main" id="{10FEE978-311C-57C4-771E-A5984D770E09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5760893" y="3382572"/>
              <a:ext cx="0" cy="12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2 87">
              <a:extLst>
                <a:ext uri="{FF2B5EF4-FFF2-40B4-BE49-F238E27FC236}">
                  <a16:creationId xmlns:a16="http://schemas.microsoft.com/office/drawing/2014/main" id="{5D7A553E-09EC-0F18-92EC-1E0A89ACC9A4}"/>
                </a:ext>
              </a:extLst>
            </p:cNvPr>
            <p:cNvCxnSpPr>
              <a:cxnSpLocks/>
            </p:cNvCxnSpPr>
            <p:nvPr/>
          </p:nvCxnSpPr>
          <p:spPr>
            <a:xfrm>
              <a:off x="6211909" y="3571606"/>
              <a:ext cx="811631" cy="33011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2 88">
              <a:extLst>
                <a:ext uri="{FF2B5EF4-FFF2-40B4-BE49-F238E27FC236}">
                  <a16:creationId xmlns:a16="http://schemas.microsoft.com/office/drawing/2014/main" id="{43361E9C-2CC5-1804-0A58-40093761530C}"/>
                </a:ext>
              </a:extLst>
            </p:cNvPr>
            <p:cNvCxnSpPr>
              <a:cxnSpLocks/>
            </p:cNvCxnSpPr>
            <p:nvPr/>
          </p:nvCxnSpPr>
          <p:spPr>
            <a:xfrm>
              <a:off x="7014103" y="1866356"/>
              <a:ext cx="18875" cy="2052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2 89">
              <a:extLst>
                <a:ext uri="{FF2B5EF4-FFF2-40B4-BE49-F238E27FC236}">
                  <a16:creationId xmlns:a16="http://schemas.microsoft.com/office/drawing/2014/main" id="{5456A28E-9243-4E7E-B68B-5087CBCB4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1909" y="1866356"/>
              <a:ext cx="796602" cy="170299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2 90">
              <a:extLst>
                <a:ext uri="{FF2B5EF4-FFF2-40B4-BE49-F238E27FC236}">
                  <a16:creationId xmlns:a16="http://schemas.microsoft.com/office/drawing/2014/main" id="{D0D2440A-F9D8-28FE-69DC-87C5AAB5360B}"/>
                </a:ext>
              </a:extLst>
            </p:cNvPr>
            <p:cNvCxnSpPr>
              <a:cxnSpLocks/>
              <a:stCxn id="85" idx="4"/>
              <a:endCxn id="85" idx="0"/>
            </p:cNvCxnSpPr>
            <p:nvPr/>
          </p:nvCxnSpPr>
          <p:spPr>
            <a:xfrm flipV="1">
              <a:off x="6204737" y="1217173"/>
              <a:ext cx="0" cy="4680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2 91">
              <a:extLst>
                <a:ext uri="{FF2B5EF4-FFF2-40B4-BE49-F238E27FC236}">
                  <a16:creationId xmlns:a16="http://schemas.microsoft.com/office/drawing/2014/main" id="{9EF06E5B-5511-F48D-D3AA-D6C5F6372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11909" y="3569350"/>
              <a:ext cx="28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2 92">
              <a:extLst>
                <a:ext uri="{FF2B5EF4-FFF2-40B4-BE49-F238E27FC236}">
                  <a16:creationId xmlns:a16="http://schemas.microsoft.com/office/drawing/2014/main" id="{483BDA5D-6F06-C257-7B8B-A915F6A6A206}"/>
                </a:ext>
              </a:extLst>
            </p:cNvPr>
            <p:cNvCxnSpPr>
              <a:cxnSpLocks/>
            </p:cNvCxnSpPr>
            <p:nvPr/>
          </p:nvCxnSpPr>
          <p:spPr>
            <a:xfrm rot="-5400000">
              <a:off x="4766462" y="2129350"/>
              <a:ext cx="28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0A002D5-3D54-701F-63C3-9E2CFABA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33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5402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Single-qubit Gates: </a:t>
            </a:r>
            <a:r>
              <a:rPr lang="en-US" dirty="0" err="1"/>
              <a:t>Hadamar</a:t>
            </a:r>
            <a:r>
              <a:rPr lang="en-US" dirty="0"/>
              <a:t> (H)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A3821C-26D5-9FA4-60F3-9911492383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Hadamar: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br>
                  <a:rPr lang="it-IT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begChr m:val="|"/>
                        <m:endChr m:val="⟩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dirty="0"/>
                  <a:t> are relevant states (</a:t>
                </a:r>
                <a:r>
                  <a:rPr lang="en-US" dirty="0" err="1"/>
                  <a:t>Hadamar</a:t>
                </a:r>
                <a:r>
                  <a:rPr lang="en-US" dirty="0"/>
                  <a:t> states)</a:t>
                </a:r>
              </a:p>
              <a:p>
                <a:pPr lvl="1"/>
                <a:r>
                  <a:rPr lang="en-US" dirty="0"/>
                  <a:t>for both of them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maximum superposition</a:t>
                </a:r>
              </a:p>
              <a:p>
                <a:pPr lvl="1"/>
                <a:r>
                  <a:rPr lang="en-US" dirty="0"/>
                  <a:t>equal probabilities of being measured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often used to prepare qubits in superposition states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A3821C-26D5-9FA4-60F3-991149238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9841CAD6-2975-5AF5-BCB9-D0ADFB15984F}"/>
              </a:ext>
            </a:extLst>
          </p:cNvPr>
          <p:cNvGrpSpPr>
            <a:grpSpLocks noChangeAspect="1"/>
          </p:cNvGrpSpPr>
          <p:nvPr/>
        </p:nvGrpSpPr>
        <p:grpSpPr>
          <a:xfrm>
            <a:off x="7219452" y="1030222"/>
            <a:ext cx="4905582" cy="4780623"/>
            <a:chOff x="3141265" y="545878"/>
            <a:chExt cx="5980925" cy="5828574"/>
          </a:xfrm>
        </p:grpSpPr>
        <p:cxnSp>
          <p:nvCxnSpPr>
            <p:cNvPr id="69" name="Connettore 2 68">
              <a:extLst>
                <a:ext uri="{FF2B5EF4-FFF2-40B4-BE49-F238E27FC236}">
                  <a16:creationId xmlns:a16="http://schemas.microsoft.com/office/drawing/2014/main" id="{C58178F5-315D-BAAC-3149-F2DB59635DA7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6198006" y="2783994"/>
              <a:ext cx="0" cy="1584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C6691920-6331-0B5A-0603-2EF5D27899E4}"/>
                    </a:ext>
                  </a:extLst>
                </p:cNvPr>
                <p:cNvSpPr txBox="1"/>
                <p:nvPr/>
              </p:nvSpPr>
              <p:spPr>
                <a:xfrm>
                  <a:off x="5694111" y="794358"/>
                  <a:ext cx="617242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C6691920-6331-0B5A-0603-2EF5D27899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111" y="794358"/>
                  <a:ext cx="617242" cy="4380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Figura a mano libera: forma 70">
              <a:extLst>
                <a:ext uri="{FF2B5EF4-FFF2-40B4-BE49-F238E27FC236}">
                  <a16:creationId xmlns:a16="http://schemas.microsoft.com/office/drawing/2014/main" id="{5F16F0CA-3AD9-EFEC-FCB4-19902A8C4122}"/>
                </a:ext>
              </a:extLst>
            </p:cNvPr>
            <p:cNvSpPr/>
            <p:nvPr/>
          </p:nvSpPr>
          <p:spPr>
            <a:xfrm>
              <a:off x="6210734" y="2636530"/>
              <a:ext cx="375479" cy="115989"/>
            </a:xfrm>
            <a:custGeom>
              <a:avLst/>
              <a:gdLst>
                <a:gd name="connsiteX0" fmla="*/ -24 w 152400"/>
                <a:gd name="connsiteY0" fmla="*/ -794 h 47625"/>
                <a:gd name="connsiteX1" fmla="*/ 152376 w 152400"/>
                <a:gd name="connsiteY1" fmla="*/ 4683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47625">
                  <a:moveTo>
                    <a:pt x="-24" y="-794"/>
                  </a:moveTo>
                  <a:cubicBezTo>
                    <a:pt x="-24" y="-794"/>
                    <a:pt x="104751" y="-794"/>
                    <a:pt x="152376" y="46831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igura a mano libera: forma 71">
              <a:extLst>
                <a:ext uri="{FF2B5EF4-FFF2-40B4-BE49-F238E27FC236}">
                  <a16:creationId xmlns:a16="http://schemas.microsoft.com/office/drawing/2014/main" id="{4F4158C6-DA78-D452-01F3-AC1DE5506310}"/>
                </a:ext>
              </a:extLst>
            </p:cNvPr>
            <p:cNvSpPr/>
            <p:nvPr/>
          </p:nvSpPr>
          <p:spPr>
            <a:xfrm>
              <a:off x="5986051" y="3721838"/>
              <a:ext cx="596987" cy="107572"/>
            </a:xfrm>
            <a:custGeom>
              <a:avLst/>
              <a:gdLst>
                <a:gd name="connsiteX0" fmla="*/ -24 w 242306"/>
                <a:gd name="connsiteY0" fmla="*/ 24418 h 44169"/>
                <a:gd name="connsiteX1" fmla="*/ 242283 w 242306"/>
                <a:gd name="connsiteY1" fmla="*/ -794 h 4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306" h="44169">
                  <a:moveTo>
                    <a:pt x="-24" y="24418"/>
                  </a:moveTo>
                  <a:cubicBezTo>
                    <a:pt x="-24" y="24418"/>
                    <a:pt x="142613" y="80749"/>
                    <a:pt x="242283" y="-794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2F9C72BF-90F4-5FDC-771E-EF965D3AA4FD}"/>
                </a:ext>
              </a:extLst>
            </p:cNvPr>
            <p:cNvSpPr txBox="1"/>
            <p:nvPr/>
          </p:nvSpPr>
          <p:spPr>
            <a:xfrm>
              <a:off x="5417188" y="4180857"/>
              <a:ext cx="340675" cy="4380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spc="0" baseline="0" dirty="0">
                  <a:ln/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sym typeface="Arial"/>
                  <a:rtl val="0"/>
                </a:rPr>
                <a:t>x</a:t>
              </a:r>
            </a:p>
          </p:txBody>
        </p: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E6E198D5-84F7-FFA4-284F-B7F89F2734B8}"/>
                </a:ext>
              </a:extLst>
            </p:cNvPr>
            <p:cNvSpPr txBox="1"/>
            <p:nvPr/>
          </p:nvSpPr>
          <p:spPr>
            <a:xfrm>
              <a:off x="6268716" y="545878"/>
              <a:ext cx="325467" cy="4380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it-IT"/>
              </a:defPPr>
              <a:lvl1pPr>
                <a:defRPr sz="1000" i="1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rtl val="0"/>
                </a:defRPr>
              </a:lvl1pPr>
            </a:lstStyle>
            <a:p>
              <a:pPr algn="ctr"/>
              <a:r>
                <a:rPr lang="en-US" sz="1800" dirty="0">
                  <a:sym typeface="Arial"/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sellaDiTesto 74">
                  <a:extLst>
                    <a:ext uri="{FF2B5EF4-FFF2-40B4-BE49-F238E27FC236}">
                      <a16:creationId xmlns:a16="http://schemas.microsoft.com/office/drawing/2014/main" id="{6F65C3FD-BE54-FBF5-BAAF-C171E4DB770C}"/>
                    </a:ext>
                  </a:extLst>
                </p:cNvPr>
                <p:cNvSpPr txBox="1"/>
                <p:nvPr/>
              </p:nvSpPr>
              <p:spPr>
                <a:xfrm>
                  <a:off x="6895317" y="1611546"/>
                  <a:ext cx="842415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CasellaDiTesto 74">
                  <a:extLst>
                    <a:ext uri="{FF2B5EF4-FFF2-40B4-BE49-F238E27FC236}">
                      <a16:creationId xmlns:a16="http://schemas.microsoft.com/office/drawing/2014/main" id="{6F65C3FD-BE54-FBF5-BAAF-C171E4DB7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17" y="1611546"/>
                  <a:ext cx="842415" cy="4380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A48C1C16-9BF0-945F-1C6D-2A002444177E}"/>
                    </a:ext>
                  </a:extLst>
                </p:cNvPr>
                <p:cNvSpPr txBox="1"/>
                <p:nvPr/>
              </p:nvSpPr>
              <p:spPr>
                <a:xfrm>
                  <a:off x="5806459" y="5936441"/>
                  <a:ext cx="842415" cy="438011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A48C1C16-9BF0-945F-1C6D-2A00244417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459" y="5936441"/>
                  <a:ext cx="842415" cy="4380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sellaDiTesto 76">
                  <a:extLst>
                    <a:ext uri="{FF2B5EF4-FFF2-40B4-BE49-F238E27FC236}">
                      <a16:creationId xmlns:a16="http://schemas.microsoft.com/office/drawing/2014/main" id="{E9F921F8-80C0-7386-0A5F-4B0F962496CB}"/>
                    </a:ext>
                  </a:extLst>
                </p:cNvPr>
                <p:cNvSpPr txBox="1"/>
                <p:nvPr/>
              </p:nvSpPr>
              <p:spPr>
                <a:xfrm>
                  <a:off x="6190043" y="3682716"/>
                  <a:ext cx="392995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CasellaDiTesto 76">
                  <a:extLst>
                    <a:ext uri="{FF2B5EF4-FFF2-40B4-BE49-F238E27FC236}">
                      <a16:creationId xmlns:a16="http://schemas.microsoft.com/office/drawing/2014/main" id="{E9F921F8-80C0-7386-0A5F-4B0F96249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043" y="3682716"/>
                  <a:ext cx="392995" cy="438012"/>
                </a:xfrm>
                <a:prstGeom prst="rect">
                  <a:avLst/>
                </a:prstGeom>
                <a:blipFill>
                  <a:blip r:embed="rId6"/>
                  <a:stretch>
                    <a:fillRect r="-3846" b="-8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sellaDiTesto 77">
                  <a:extLst>
                    <a:ext uri="{FF2B5EF4-FFF2-40B4-BE49-F238E27FC236}">
                      <a16:creationId xmlns:a16="http://schemas.microsoft.com/office/drawing/2014/main" id="{7BCA9BED-6118-E0F2-DB13-302C5BDE6B51}"/>
                    </a:ext>
                  </a:extLst>
                </p:cNvPr>
                <p:cNvSpPr txBox="1"/>
                <p:nvPr/>
              </p:nvSpPr>
              <p:spPr>
                <a:xfrm>
                  <a:off x="6181059" y="2237575"/>
                  <a:ext cx="523075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CasellaDiTesto 77">
                  <a:extLst>
                    <a:ext uri="{FF2B5EF4-FFF2-40B4-BE49-F238E27FC236}">
                      <a16:creationId xmlns:a16="http://schemas.microsoft.com/office/drawing/2014/main" id="{7BCA9BED-6118-E0F2-DB13-302C5BDE6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1059" y="2237575"/>
                  <a:ext cx="523075" cy="43801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asellaDiTesto 78">
                  <a:extLst>
                    <a:ext uri="{FF2B5EF4-FFF2-40B4-BE49-F238E27FC236}">
                      <a16:creationId xmlns:a16="http://schemas.microsoft.com/office/drawing/2014/main" id="{DFC2B8CD-954F-A30A-5F22-326BC3FC0994}"/>
                    </a:ext>
                  </a:extLst>
                </p:cNvPr>
                <p:cNvSpPr txBox="1"/>
                <p:nvPr/>
              </p:nvSpPr>
              <p:spPr>
                <a:xfrm>
                  <a:off x="5161382" y="3716289"/>
                  <a:ext cx="575383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CasellaDiTesto 78">
                  <a:extLst>
                    <a:ext uri="{FF2B5EF4-FFF2-40B4-BE49-F238E27FC236}">
                      <a16:creationId xmlns:a16="http://schemas.microsoft.com/office/drawing/2014/main" id="{DFC2B8CD-954F-A30A-5F22-326BC3FC0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382" y="3716289"/>
                  <a:ext cx="575383" cy="43801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sellaDiTesto 79">
                  <a:extLst>
                    <a:ext uri="{FF2B5EF4-FFF2-40B4-BE49-F238E27FC236}">
                      <a16:creationId xmlns:a16="http://schemas.microsoft.com/office/drawing/2014/main" id="{3E73AA3A-BDA1-B1D2-C1F7-763EE7DC6E02}"/>
                    </a:ext>
                  </a:extLst>
                </p:cNvPr>
                <p:cNvSpPr txBox="1"/>
                <p:nvPr/>
              </p:nvSpPr>
              <p:spPr>
                <a:xfrm>
                  <a:off x="6391693" y="2600923"/>
                  <a:ext cx="842415" cy="438011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CasellaDiTesto 79">
                  <a:extLst>
                    <a:ext uri="{FF2B5EF4-FFF2-40B4-BE49-F238E27FC236}">
                      <a16:creationId xmlns:a16="http://schemas.microsoft.com/office/drawing/2014/main" id="{3E73AA3A-BDA1-B1D2-C1F7-763EE7DC6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693" y="2600923"/>
                  <a:ext cx="842415" cy="4380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asellaDiTesto 80">
                  <a:extLst>
                    <a:ext uri="{FF2B5EF4-FFF2-40B4-BE49-F238E27FC236}">
                      <a16:creationId xmlns:a16="http://schemas.microsoft.com/office/drawing/2014/main" id="{D3788977-5542-C408-C472-EBC9932F8C62}"/>
                    </a:ext>
                  </a:extLst>
                </p:cNvPr>
                <p:cNvSpPr txBox="1"/>
                <p:nvPr/>
              </p:nvSpPr>
              <p:spPr>
                <a:xfrm>
                  <a:off x="3141265" y="3341422"/>
                  <a:ext cx="842415" cy="438012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CasellaDiTesto 80">
                  <a:extLst>
                    <a:ext uri="{FF2B5EF4-FFF2-40B4-BE49-F238E27FC236}">
                      <a16:creationId xmlns:a16="http://schemas.microsoft.com/office/drawing/2014/main" id="{D3788977-5542-C408-C472-EBC9932F8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265" y="3341422"/>
                  <a:ext cx="842415" cy="43801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Connettore 2 81">
              <a:extLst>
                <a:ext uri="{FF2B5EF4-FFF2-40B4-BE49-F238E27FC236}">
                  <a16:creationId xmlns:a16="http://schemas.microsoft.com/office/drawing/2014/main" id="{6EBA2D7A-4850-BCA6-24AC-BC0515BC53AB}"/>
                </a:ext>
              </a:extLst>
            </p:cNvPr>
            <p:cNvCxnSpPr>
              <a:cxnSpLocks/>
            </p:cNvCxnSpPr>
            <p:nvPr/>
          </p:nvCxnSpPr>
          <p:spPr>
            <a:xfrm>
              <a:off x="3871909" y="3569350"/>
              <a:ext cx="46800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asellaDiTesto 82">
              <a:extLst>
                <a:ext uri="{FF2B5EF4-FFF2-40B4-BE49-F238E27FC236}">
                  <a16:creationId xmlns:a16="http://schemas.microsoft.com/office/drawing/2014/main" id="{633EFC54-1CE0-3794-6799-7938A3E935E8}"/>
                </a:ext>
              </a:extLst>
            </p:cNvPr>
            <p:cNvSpPr txBox="1"/>
            <p:nvPr/>
          </p:nvSpPr>
          <p:spPr>
            <a:xfrm>
              <a:off x="8829500" y="3545331"/>
              <a:ext cx="292690" cy="4380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it-IT"/>
              </a:defPPr>
              <a:lvl1pPr>
                <a:defRPr sz="1000" i="1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  <a:rtl val="0"/>
                </a:defRPr>
              </a:lvl1pPr>
            </a:lstStyle>
            <a:p>
              <a:pPr algn="ctr"/>
              <a:r>
                <a:rPr lang="en-US" sz="1800" dirty="0">
                  <a:sym typeface="Arial"/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8EA78960-D7CF-07D8-02B6-A34D68ED1073}"/>
                    </a:ext>
                  </a:extLst>
                </p:cNvPr>
                <p:cNvSpPr txBox="1"/>
                <p:nvPr/>
              </p:nvSpPr>
              <p:spPr>
                <a:xfrm>
                  <a:off x="8498266" y="3147385"/>
                  <a:ext cx="475523" cy="438011"/>
                </a:xfrm>
                <a:prstGeom prst="rect">
                  <a:avLst/>
                </a:prstGeom>
                <a:noFill/>
              </p:spPr>
              <p:txBody>
                <a:bodyPr wrap="square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8EA78960-D7CF-07D8-02B6-A34D68ED1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266" y="3147385"/>
                  <a:ext cx="475523" cy="43801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BA998191-9C85-862C-025F-881DEDA8D6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4737" y="1217173"/>
              <a:ext cx="4680000" cy="46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9D9AB352-3F70-0D8B-34C7-02EC2954AC05}"/>
                </a:ext>
              </a:extLst>
            </p:cNvPr>
            <p:cNvSpPr>
              <a:spLocks/>
            </p:cNvSpPr>
            <p:nvPr/>
          </p:nvSpPr>
          <p:spPr>
            <a:xfrm>
              <a:off x="3864737" y="2994143"/>
              <a:ext cx="4680000" cy="11520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Connettore 2 86">
              <a:extLst>
                <a:ext uri="{FF2B5EF4-FFF2-40B4-BE49-F238E27FC236}">
                  <a16:creationId xmlns:a16="http://schemas.microsoft.com/office/drawing/2014/main" id="{10FEE978-311C-57C4-771E-A5984D770E09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5760893" y="3382572"/>
              <a:ext cx="0" cy="12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2 87">
              <a:extLst>
                <a:ext uri="{FF2B5EF4-FFF2-40B4-BE49-F238E27FC236}">
                  <a16:creationId xmlns:a16="http://schemas.microsoft.com/office/drawing/2014/main" id="{5D7A553E-09EC-0F18-92EC-1E0A89ACC9A4}"/>
                </a:ext>
              </a:extLst>
            </p:cNvPr>
            <p:cNvCxnSpPr>
              <a:cxnSpLocks/>
            </p:cNvCxnSpPr>
            <p:nvPr/>
          </p:nvCxnSpPr>
          <p:spPr>
            <a:xfrm>
              <a:off x="6211909" y="3571606"/>
              <a:ext cx="811631" cy="33011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2 88">
              <a:extLst>
                <a:ext uri="{FF2B5EF4-FFF2-40B4-BE49-F238E27FC236}">
                  <a16:creationId xmlns:a16="http://schemas.microsoft.com/office/drawing/2014/main" id="{43361E9C-2CC5-1804-0A58-40093761530C}"/>
                </a:ext>
              </a:extLst>
            </p:cNvPr>
            <p:cNvCxnSpPr>
              <a:cxnSpLocks/>
            </p:cNvCxnSpPr>
            <p:nvPr/>
          </p:nvCxnSpPr>
          <p:spPr>
            <a:xfrm>
              <a:off x="7014103" y="1866356"/>
              <a:ext cx="18875" cy="2052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2 89">
              <a:extLst>
                <a:ext uri="{FF2B5EF4-FFF2-40B4-BE49-F238E27FC236}">
                  <a16:creationId xmlns:a16="http://schemas.microsoft.com/office/drawing/2014/main" id="{5456A28E-9243-4E7E-B68B-5087CBCB4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1909" y="1866356"/>
              <a:ext cx="796602" cy="1702994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2 90">
              <a:extLst>
                <a:ext uri="{FF2B5EF4-FFF2-40B4-BE49-F238E27FC236}">
                  <a16:creationId xmlns:a16="http://schemas.microsoft.com/office/drawing/2014/main" id="{D0D2440A-F9D8-28FE-69DC-87C5AAB5360B}"/>
                </a:ext>
              </a:extLst>
            </p:cNvPr>
            <p:cNvCxnSpPr>
              <a:cxnSpLocks/>
              <a:stCxn id="85" idx="4"/>
              <a:endCxn id="85" idx="0"/>
            </p:cNvCxnSpPr>
            <p:nvPr/>
          </p:nvCxnSpPr>
          <p:spPr>
            <a:xfrm flipV="1">
              <a:off x="6204737" y="1217173"/>
              <a:ext cx="0" cy="46800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2 91">
              <a:extLst>
                <a:ext uri="{FF2B5EF4-FFF2-40B4-BE49-F238E27FC236}">
                  <a16:creationId xmlns:a16="http://schemas.microsoft.com/office/drawing/2014/main" id="{9EF06E5B-5511-F48D-D3AA-D6C5F6372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11909" y="3569350"/>
              <a:ext cx="28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2 92">
              <a:extLst>
                <a:ext uri="{FF2B5EF4-FFF2-40B4-BE49-F238E27FC236}">
                  <a16:creationId xmlns:a16="http://schemas.microsoft.com/office/drawing/2014/main" id="{483BDA5D-6F06-C257-7B8B-A915F6A6A206}"/>
                </a:ext>
              </a:extLst>
            </p:cNvPr>
            <p:cNvCxnSpPr>
              <a:cxnSpLocks/>
            </p:cNvCxnSpPr>
            <p:nvPr/>
          </p:nvCxnSpPr>
          <p:spPr>
            <a:xfrm rot="-5400000">
              <a:off x="4766462" y="2129350"/>
              <a:ext cx="288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C4EA9E6-9318-017F-EA43-D2DF12F1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34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38122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Single-qubit Quantum Circuits</a:t>
            </a:r>
          </a:p>
        </p:txBody>
      </p:sp>
      <p:sp>
        <p:nvSpPr>
          <p:cNvPr id="46" name="Segnaposto contenuto 45">
            <a:extLst>
              <a:ext uri="{FF2B5EF4-FFF2-40B4-BE49-F238E27FC236}">
                <a16:creationId xmlns:a16="http://schemas.microsoft.com/office/drawing/2014/main" id="{AB6201AC-6A99-7D58-23FD-0B483B0FC7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model for quantum computation</a:t>
            </a:r>
          </a:p>
          <a:p>
            <a:r>
              <a:rPr lang="en-US" dirty="0"/>
              <a:t>A sequence of </a:t>
            </a:r>
          </a:p>
          <a:p>
            <a:pPr lvl="1"/>
            <a:r>
              <a:rPr lang="en-US" dirty="0"/>
              <a:t>initializations of qubits to known values </a:t>
            </a:r>
          </a:p>
          <a:p>
            <a:pPr lvl="1"/>
            <a:r>
              <a:rPr lang="en-US" dirty="0"/>
              <a:t>gates</a:t>
            </a:r>
          </a:p>
          <a:p>
            <a:pPr lvl="1"/>
            <a:r>
              <a:rPr lang="en-US" dirty="0"/>
              <a:t>measurements</a:t>
            </a:r>
          </a:p>
          <a:p>
            <a:pPr lvl="1"/>
            <a:r>
              <a:rPr lang="en-US" dirty="0"/>
              <a:t>possibly other actions</a:t>
            </a:r>
          </a:p>
          <a:p>
            <a:r>
              <a:rPr lang="en-US" dirty="0"/>
              <a:t>Lines define the sequence of events</a:t>
            </a:r>
          </a:p>
          <a:p>
            <a:pPr lvl="1"/>
            <a:r>
              <a:rPr lang="en-US" dirty="0"/>
              <a:t>horizontal lines are qubits</a:t>
            </a:r>
          </a:p>
          <a:p>
            <a:pPr lvl="1"/>
            <a:r>
              <a:rPr lang="en-US" dirty="0"/>
              <a:t>objects connected by lines are operations (gates, measurements) performed on qubits</a:t>
            </a:r>
          </a:p>
          <a:p>
            <a:pPr lvl="1"/>
            <a:r>
              <a:rPr lang="en-US" dirty="0"/>
              <a:t>doubled lines are classical bits</a:t>
            </a:r>
          </a:p>
          <a:p>
            <a:pPr lvl="1"/>
            <a:r>
              <a:rPr lang="en-US" dirty="0"/>
              <a:t>lines are </a:t>
            </a:r>
            <a:r>
              <a:rPr lang="en-US" b="1" dirty="0"/>
              <a:t>not</a:t>
            </a:r>
            <a:r>
              <a:rPr lang="en-US" dirty="0"/>
              <a:t> physical connections</a:t>
            </a:r>
          </a:p>
          <a:p>
            <a:pPr marL="0" indent="0">
              <a:buNone/>
            </a:pPr>
            <a:endParaRPr lang="en-US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95451CE9-F78B-99D2-5C04-72C4A3FC6B0E}"/>
              </a:ext>
            </a:extLst>
          </p:cNvPr>
          <p:cNvGrpSpPr/>
          <p:nvPr/>
        </p:nvGrpSpPr>
        <p:grpSpPr>
          <a:xfrm>
            <a:off x="6801518" y="1783101"/>
            <a:ext cx="4857431" cy="539070"/>
            <a:chOff x="7027115" y="1523865"/>
            <a:chExt cx="4857431" cy="539070"/>
          </a:xfrm>
        </p:grpSpPr>
        <p:grpSp>
          <p:nvGrpSpPr>
            <p:cNvPr id="49" name="Gruppo 48">
              <a:extLst>
                <a:ext uri="{FF2B5EF4-FFF2-40B4-BE49-F238E27FC236}">
                  <a16:creationId xmlns:a16="http://schemas.microsoft.com/office/drawing/2014/main" id="{6D99101A-729B-949E-AD64-910CFCB0A417}"/>
                </a:ext>
              </a:extLst>
            </p:cNvPr>
            <p:cNvGrpSpPr/>
            <p:nvPr/>
          </p:nvGrpSpPr>
          <p:grpSpPr>
            <a:xfrm>
              <a:off x="8109122" y="1523865"/>
              <a:ext cx="1617209" cy="539070"/>
              <a:chOff x="8153400" y="1996775"/>
              <a:chExt cx="1079999" cy="360000"/>
            </a:xfrm>
          </p:grpSpPr>
          <p:sp>
            <p:nvSpPr>
              <p:cNvPr id="60" name="Rettangolo 59">
                <a:extLst>
                  <a:ext uri="{FF2B5EF4-FFF2-40B4-BE49-F238E27FC236}">
                    <a16:creationId xmlns:a16="http://schemas.microsoft.com/office/drawing/2014/main" id="{EBCAF019-135D-6180-C95D-AB1049EDA4C6}"/>
                  </a:ext>
                </a:extLst>
              </p:cNvPr>
              <p:cNvSpPr/>
              <p:nvPr/>
            </p:nvSpPr>
            <p:spPr>
              <a:xfrm>
                <a:off x="8513400" y="1996775"/>
                <a:ext cx="360000" cy="36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1" name="Connettore diritto 60">
                <a:extLst>
                  <a:ext uri="{FF2B5EF4-FFF2-40B4-BE49-F238E27FC236}">
                    <a16:creationId xmlns:a16="http://schemas.microsoft.com/office/drawing/2014/main" id="{9F6DA704-C969-8B08-8BE2-27FA6ECDBA34}"/>
                  </a:ext>
                </a:extLst>
              </p:cNvPr>
              <p:cNvCxnSpPr>
                <a:stCxn id="60" idx="3"/>
              </p:cNvCxnSpPr>
              <p:nvPr/>
            </p:nvCxnSpPr>
            <p:spPr>
              <a:xfrm>
                <a:off x="8873399" y="2176775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ttore diritto 61">
                <a:extLst>
                  <a:ext uri="{FF2B5EF4-FFF2-40B4-BE49-F238E27FC236}">
                    <a16:creationId xmlns:a16="http://schemas.microsoft.com/office/drawing/2014/main" id="{28B97AE8-6F4D-1BF8-2C41-48D3BBD684C5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>
                <a:off x="8153400" y="2176154"/>
                <a:ext cx="360000" cy="6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57BD8902-482A-1186-ED45-429F12381648}"/>
                </a:ext>
              </a:extLst>
            </p:cNvPr>
            <p:cNvGrpSpPr/>
            <p:nvPr/>
          </p:nvGrpSpPr>
          <p:grpSpPr>
            <a:xfrm>
              <a:off x="9187261" y="1523865"/>
              <a:ext cx="1617209" cy="539070"/>
              <a:chOff x="8153400" y="1996775"/>
              <a:chExt cx="1079999" cy="360000"/>
            </a:xfrm>
          </p:grpSpPr>
          <p:sp>
            <p:nvSpPr>
              <p:cNvPr id="57" name="Rettangolo 56">
                <a:extLst>
                  <a:ext uri="{FF2B5EF4-FFF2-40B4-BE49-F238E27FC236}">
                    <a16:creationId xmlns:a16="http://schemas.microsoft.com/office/drawing/2014/main" id="{0D1E86BC-68C6-2C98-92BC-EAE557C9D768}"/>
                  </a:ext>
                </a:extLst>
              </p:cNvPr>
              <p:cNvSpPr/>
              <p:nvPr/>
            </p:nvSpPr>
            <p:spPr>
              <a:xfrm>
                <a:off x="8513400" y="1996775"/>
                <a:ext cx="360000" cy="36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8" name="Connettore diritto 57">
                <a:extLst>
                  <a:ext uri="{FF2B5EF4-FFF2-40B4-BE49-F238E27FC236}">
                    <a16:creationId xmlns:a16="http://schemas.microsoft.com/office/drawing/2014/main" id="{4EC2572B-7DEF-592F-41B4-E8ECFF5C6F3F}"/>
                  </a:ext>
                </a:extLst>
              </p:cNvPr>
              <p:cNvCxnSpPr>
                <a:stCxn id="57" idx="3"/>
              </p:cNvCxnSpPr>
              <p:nvPr/>
            </p:nvCxnSpPr>
            <p:spPr>
              <a:xfrm>
                <a:off x="8873399" y="2176775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diritto 58">
                <a:extLst>
                  <a:ext uri="{FF2B5EF4-FFF2-40B4-BE49-F238E27FC236}">
                    <a16:creationId xmlns:a16="http://schemas.microsoft.com/office/drawing/2014/main" id="{730A1806-AFBF-972C-CB5D-46D143963E1F}"/>
                  </a:ext>
                </a:extLst>
              </p:cNvPr>
              <p:cNvCxnSpPr>
                <a:cxnSpLocks/>
                <a:endCxn id="57" idx="1"/>
              </p:cNvCxnSpPr>
              <p:nvPr/>
            </p:nvCxnSpPr>
            <p:spPr>
              <a:xfrm>
                <a:off x="8153400" y="2176154"/>
                <a:ext cx="360000" cy="6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uppo 50">
              <a:extLst>
                <a:ext uri="{FF2B5EF4-FFF2-40B4-BE49-F238E27FC236}">
                  <a16:creationId xmlns:a16="http://schemas.microsoft.com/office/drawing/2014/main" id="{1712112B-A848-A529-F8A9-0977BCB0AF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27115" y="1607804"/>
              <a:ext cx="1617211" cy="369332"/>
              <a:chOff x="8009640" y="3007261"/>
              <a:chExt cx="1080000" cy="2466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E166BF3E-CD14-7880-1E3C-07481D5552F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009640" y="3007261"/>
                    <a:ext cx="720000" cy="2466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72000" tIns="0" rIns="72000" bIns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CasellaDiTesto 54">
                    <a:extLst>
                      <a:ext uri="{FF2B5EF4-FFF2-40B4-BE49-F238E27FC236}">
                        <a16:creationId xmlns:a16="http://schemas.microsoft.com/office/drawing/2014/main" id="{E166BF3E-CD14-7880-1E3C-07481D5552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9640" y="3007261"/>
                    <a:ext cx="720000" cy="2466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39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Connettore diritto 55">
                <a:extLst>
                  <a:ext uri="{FF2B5EF4-FFF2-40B4-BE49-F238E27FC236}">
                    <a16:creationId xmlns:a16="http://schemas.microsoft.com/office/drawing/2014/main" id="{FA7C87C6-3C28-926E-7B4E-1BE54E312C9B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>
                <a:off x="8729640" y="3130584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1707C437-DE73-49EC-D408-88B491A046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67335" y="1607804"/>
              <a:ext cx="1617211" cy="369332"/>
              <a:chOff x="10659294" y="2827344"/>
              <a:chExt cx="1080000" cy="2466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asellaDiTesto 52">
                    <a:extLst>
                      <a:ext uri="{FF2B5EF4-FFF2-40B4-BE49-F238E27FC236}">
                        <a16:creationId xmlns:a16="http://schemas.microsoft.com/office/drawing/2014/main" id="{E3F1FC99-7BF6-6B30-7A21-0FEA88EF137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1019294" y="2827344"/>
                    <a:ext cx="720000" cy="2466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72000" tIns="0" rIns="72000" bIns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3" name="CasellaDiTesto 52">
                    <a:extLst>
                      <a:ext uri="{FF2B5EF4-FFF2-40B4-BE49-F238E27FC236}">
                        <a16:creationId xmlns:a16="http://schemas.microsoft.com/office/drawing/2014/main" id="{E3F1FC99-7BF6-6B30-7A21-0FEA88EF13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19294" y="2827344"/>
                    <a:ext cx="720000" cy="2466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75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nettore diritto 53">
                <a:extLst>
                  <a:ext uri="{FF2B5EF4-FFF2-40B4-BE49-F238E27FC236}">
                    <a16:creationId xmlns:a16="http://schemas.microsoft.com/office/drawing/2014/main" id="{D2049F9F-FA90-53ED-3274-B0E4888E193C}"/>
                  </a:ext>
                </a:extLst>
              </p:cNvPr>
              <p:cNvCxnSpPr>
                <a:cxnSpLocks/>
                <a:endCxn id="53" idx="1"/>
              </p:cNvCxnSpPr>
              <p:nvPr/>
            </p:nvCxnSpPr>
            <p:spPr>
              <a:xfrm flipV="1">
                <a:off x="10659294" y="2950667"/>
                <a:ext cx="36000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2FF89C-8A35-8404-371D-E04415AC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35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8311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Single-qubit Quantum Circuits (Serial Gates)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Segnaposto contenuto 45">
                <a:extLst>
                  <a:ext uri="{FF2B5EF4-FFF2-40B4-BE49-F238E27FC236}">
                    <a16:creationId xmlns:a16="http://schemas.microsoft.com/office/drawing/2014/main" id="{AB6201AC-6A99-7D58-23FD-0B483B0FC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Assume that we have two gates A and B</a:t>
                </a:r>
              </a:p>
              <a:p>
                <a:pPr lvl="1"/>
                <a:r>
                  <a:rPr lang="en-US" dirty="0"/>
                  <a:t>with B after A</a:t>
                </a:r>
              </a:p>
              <a:p>
                <a:r>
                  <a:rPr lang="en-US" dirty="0"/>
                  <a:t>The effect of the two gates can be described as a single gate 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𝐵𝐴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Multiplication is from </a:t>
                </a:r>
                <a:r>
                  <a:rPr lang="en-US" b="1" dirty="0"/>
                  <a:t>right to left</a:t>
                </a:r>
                <a:r>
                  <a:rPr lang="en-US" dirty="0"/>
                  <a:t> </a:t>
                </a:r>
                <a:r>
                  <a:rPr lang="en-US" dirty="0" err="1"/>
                  <a:t>wrt</a:t>
                </a:r>
                <a:r>
                  <a:rPr lang="en-US" dirty="0"/>
                  <a:t> the order in which gates appear in the circuit</a:t>
                </a:r>
              </a:p>
              <a:p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𝐵𝐴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Segnaposto contenuto 45">
                <a:extLst>
                  <a:ext uri="{FF2B5EF4-FFF2-40B4-BE49-F238E27FC236}">
                    <a16:creationId xmlns:a16="http://schemas.microsoft.com/office/drawing/2014/main" id="{AB6201AC-6A99-7D58-23FD-0B483B0FC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50FB0EA3-1F41-6084-4D4A-76346E484531}"/>
              </a:ext>
            </a:extLst>
          </p:cNvPr>
          <p:cNvGrpSpPr/>
          <p:nvPr/>
        </p:nvGrpSpPr>
        <p:grpSpPr>
          <a:xfrm>
            <a:off x="3455000" y="1325561"/>
            <a:ext cx="4857431" cy="539070"/>
            <a:chOff x="7027115" y="1523865"/>
            <a:chExt cx="4857431" cy="539070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6FCDE63D-5759-608E-244C-3B3186761243}"/>
                </a:ext>
              </a:extLst>
            </p:cNvPr>
            <p:cNvGrpSpPr/>
            <p:nvPr/>
          </p:nvGrpSpPr>
          <p:grpSpPr>
            <a:xfrm>
              <a:off x="8109122" y="1523865"/>
              <a:ext cx="1617209" cy="539070"/>
              <a:chOff x="8153400" y="1996775"/>
              <a:chExt cx="1079999" cy="360000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68A5CFB0-0173-948A-64D3-B9EE699CDEB8}"/>
                  </a:ext>
                </a:extLst>
              </p:cNvPr>
              <p:cNvSpPr/>
              <p:nvPr/>
            </p:nvSpPr>
            <p:spPr>
              <a:xfrm>
                <a:off x="8513400" y="1996775"/>
                <a:ext cx="360000" cy="36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Connettore diritto 18">
                <a:extLst>
                  <a:ext uri="{FF2B5EF4-FFF2-40B4-BE49-F238E27FC236}">
                    <a16:creationId xmlns:a16="http://schemas.microsoft.com/office/drawing/2014/main" id="{4819FA7A-7191-50D0-318A-0BDCCDF07AA2}"/>
                  </a:ext>
                </a:extLst>
              </p:cNvPr>
              <p:cNvCxnSpPr>
                <a:stCxn id="18" idx="3"/>
              </p:cNvCxnSpPr>
              <p:nvPr/>
            </p:nvCxnSpPr>
            <p:spPr>
              <a:xfrm>
                <a:off x="8873399" y="2176775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diritto 19">
                <a:extLst>
                  <a:ext uri="{FF2B5EF4-FFF2-40B4-BE49-F238E27FC236}">
                    <a16:creationId xmlns:a16="http://schemas.microsoft.com/office/drawing/2014/main" id="{C0B782AB-DA44-60C7-0251-CDA9C30C71F3}"/>
                  </a:ext>
                </a:extLst>
              </p:cNvPr>
              <p:cNvCxnSpPr>
                <a:cxnSpLocks/>
                <a:endCxn id="18" idx="1"/>
              </p:cNvCxnSpPr>
              <p:nvPr/>
            </p:nvCxnSpPr>
            <p:spPr>
              <a:xfrm>
                <a:off x="8153400" y="2176154"/>
                <a:ext cx="360000" cy="6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4807A252-AF78-083D-E336-787890BD7DBE}"/>
                </a:ext>
              </a:extLst>
            </p:cNvPr>
            <p:cNvGrpSpPr/>
            <p:nvPr/>
          </p:nvGrpSpPr>
          <p:grpSpPr>
            <a:xfrm>
              <a:off x="9187261" y="1523865"/>
              <a:ext cx="1617209" cy="539070"/>
              <a:chOff x="8153400" y="1996775"/>
              <a:chExt cx="1079999" cy="360000"/>
            </a:xfrm>
          </p:grpSpPr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FB5FBBA7-CE31-34EB-69C0-70E0E601B7F5}"/>
                  </a:ext>
                </a:extLst>
              </p:cNvPr>
              <p:cNvSpPr/>
              <p:nvPr/>
            </p:nvSpPr>
            <p:spPr>
              <a:xfrm>
                <a:off x="8513400" y="1996775"/>
                <a:ext cx="360000" cy="36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Connettore diritto 15">
                <a:extLst>
                  <a:ext uri="{FF2B5EF4-FFF2-40B4-BE49-F238E27FC236}">
                    <a16:creationId xmlns:a16="http://schemas.microsoft.com/office/drawing/2014/main" id="{EE96176E-0271-C1E5-74A0-5DD4D8C83518}"/>
                  </a:ext>
                </a:extLst>
              </p:cNvPr>
              <p:cNvCxnSpPr>
                <a:stCxn id="15" idx="3"/>
              </p:cNvCxnSpPr>
              <p:nvPr/>
            </p:nvCxnSpPr>
            <p:spPr>
              <a:xfrm>
                <a:off x="8873399" y="2176775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B91EFF4F-D684-2627-C675-C921237D3686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8153400" y="2176154"/>
                <a:ext cx="360000" cy="6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A9F1740F-B2D1-76F0-2129-130369E3D5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27115" y="1607804"/>
              <a:ext cx="1617211" cy="369332"/>
              <a:chOff x="8009640" y="3007261"/>
              <a:chExt cx="1080000" cy="2466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E33D8372-15E1-217C-661D-F7BD9E69462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009640" y="3007261"/>
                    <a:ext cx="720000" cy="2466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72000" tIns="0" rIns="72000" bIns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E33D8372-15E1-217C-661D-F7BD9E6946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9640" y="3007261"/>
                    <a:ext cx="720000" cy="2466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39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2C0723B0-1EEC-AE43-8D10-3A7A5C3C2604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8729640" y="3130584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E433610A-D3CB-B171-BA05-41EE745462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67335" y="1607804"/>
              <a:ext cx="1617211" cy="369332"/>
              <a:chOff x="10659294" y="2827344"/>
              <a:chExt cx="1080000" cy="2466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7195829-3222-FCB5-349C-D96A8ED0AD1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1019294" y="2827344"/>
                    <a:ext cx="720000" cy="2466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72000" tIns="0" rIns="72000" bIns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C7195829-3222-FCB5-349C-D96A8ED0AD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19294" y="2827344"/>
                    <a:ext cx="720000" cy="2466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75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nettore diritto 11">
                <a:extLst>
                  <a:ext uri="{FF2B5EF4-FFF2-40B4-BE49-F238E27FC236}">
                    <a16:creationId xmlns:a16="http://schemas.microsoft.com/office/drawing/2014/main" id="{957EBC84-1A9F-A06D-2FB7-EB92DA38B1D4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 flipV="1">
                <a:off x="10659294" y="2950667"/>
                <a:ext cx="36000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2D911B6D-8247-9AA4-A5B7-B00C66E39CFE}"/>
              </a:ext>
            </a:extLst>
          </p:cNvPr>
          <p:cNvGrpSpPr/>
          <p:nvPr/>
        </p:nvGrpSpPr>
        <p:grpSpPr>
          <a:xfrm>
            <a:off x="3455969" y="2284062"/>
            <a:ext cx="4857427" cy="539070"/>
            <a:chOff x="7027119" y="1523865"/>
            <a:chExt cx="4857427" cy="539070"/>
          </a:xfrm>
        </p:grpSpPr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0DC9B369-4290-79F3-5E43-AB35BDFA2F26}"/>
                </a:ext>
              </a:extLst>
            </p:cNvPr>
            <p:cNvCxnSpPr>
              <a:cxnSpLocks/>
            </p:cNvCxnSpPr>
            <p:nvPr/>
          </p:nvCxnSpPr>
          <p:spPr>
            <a:xfrm>
              <a:off x="8109118" y="1792470"/>
              <a:ext cx="539070" cy="9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1FBCA498-050E-F712-FB42-F8E6EBC303B8}"/>
                </a:ext>
              </a:extLst>
            </p:cNvPr>
            <p:cNvGrpSpPr/>
            <p:nvPr/>
          </p:nvGrpSpPr>
          <p:grpSpPr>
            <a:xfrm>
              <a:off x="8949136" y="1523865"/>
              <a:ext cx="1855336" cy="539070"/>
              <a:chOff x="7994375" y="1996775"/>
              <a:chExt cx="1239024" cy="360000"/>
            </a:xfrm>
          </p:grpSpPr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F70C0129-2D20-FF3A-93CB-826CB1237EAA}"/>
                  </a:ext>
                </a:extLst>
              </p:cNvPr>
              <p:cNvSpPr/>
              <p:nvPr/>
            </p:nvSpPr>
            <p:spPr>
              <a:xfrm>
                <a:off x="7994375" y="1996775"/>
                <a:ext cx="707456" cy="36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</a:t>
                </a:r>
                <a:endParaRPr 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Connettore diritto 30">
                <a:extLst>
                  <a:ext uri="{FF2B5EF4-FFF2-40B4-BE49-F238E27FC236}">
                    <a16:creationId xmlns:a16="http://schemas.microsoft.com/office/drawing/2014/main" id="{72498B44-D603-AA3C-B57D-662914CEC94C}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>
                <a:off x="8701831" y="2176775"/>
                <a:ext cx="5315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936923BE-C0FA-B5F7-46B5-97B91C4648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27119" y="1607804"/>
              <a:ext cx="1922020" cy="369332"/>
              <a:chOff x="8009640" y="3007261"/>
              <a:chExt cx="1283556" cy="2466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EC8D4D5F-7934-5A33-C952-0222A42C5CF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009640" y="3007261"/>
                    <a:ext cx="720000" cy="2466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72000" tIns="0" rIns="72000" bIns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EC8D4D5F-7934-5A33-C952-0222A42C5C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9640" y="3007261"/>
                    <a:ext cx="720000" cy="2466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39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270DE1E0-267E-AB67-7F96-908E63376579}"/>
                  </a:ext>
                </a:extLst>
              </p:cNvPr>
              <p:cNvCxnSpPr>
                <a:cxnSpLocks/>
                <a:stCxn id="28" idx="3"/>
                <a:endCxn id="30" idx="1"/>
              </p:cNvCxnSpPr>
              <p:nvPr/>
            </p:nvCxnSpPr>
            <p:spPr>
              <a:xfrm>
                <a:off x="8729640" y="3130584"/>
                <a:ext cx="563556" cy="6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392D48E7-63B6-65FE-36FA-C27A1FAE4A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67335" y="1607804"/>
              <a:ext cx="1617211" cy="369332"/>
              <a:chOff x="10659294" y="2827344"/>
              <a:chExt cx="1080000" cy="2466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3BA1EC07-547F-8B48-9442-255FD19C4B8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1019294" y="2827344"/>
                    <a:ext cx="720000" cy="2466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72000" tIns="0" rIns="72000" bIns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3BA1EC07-547F-8B48-9442-255FD19C4B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19294" y="2827344"/>
                    <a:ext cx="720000" cy="2466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475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Connettore diritto 26">
                <a:extLst>
                  <a:ext uri="{FF2B5EF4-FFF2-40B4-BE49-F238E27FC236}">
                    <a16:creationId xmlns:a16="http://schemas.microsoft.com/office/drawing/2014/main" id="{C9759966-25D3-9B75-D0C2-FE58D4006CBE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 flipV="1">
                <a:off x="10659294" y="2950667"/>
                <a:ext cx="36000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Segnaposto numero diapositiva 32">
            <a:extLst>
              <a:ext uri="{FF2B5EF4-FFF2-40B4-BE49-F238E27FC236}">
                <a16:creationId xmlns:a16="http://schemas.microsoft.com/office/drawing/2014/main" id="{6A6B41B5-C985-4519-A16A-FC330BAA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36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97246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56AF0A-812B-8B6A-7FA7-144DAE17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of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CC893B-C430-C225-270F-2A6CA6E10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measurement (or projection operator) is a carefully chosen </a:t>
                </a:r>
                <a:r>
                  <a:rPr lang="en-US" b="1" dirty="0"/>
                  <a:t>unitary</a:t>
                </a:r>
                <a:r>
                  <a:rPr lang="en-US" dirty="0"/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project a qubit along one of the basis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One additional requirement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(once applied, it does not change the vector anymore if you apply it twice)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In standard basis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Projected qubit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along basis </a:t>
                </a:r>
                <a:r>
                  <a:rPr lang="en-US" b="0" i="1" dirty="0">
                    <a:ea typeface="Cambria Math" panose="02040503050406030204" pitchFamily="18" charset="0"/>
                  </a:rPr>
                  <a:t>k</a:t>
                </a:r>
                <a:r>
                  <a:rPr lang="en-US" b="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Probability of the measurement to be </a:t>
                </a:r>
                <a:r>
                  <a:rPr lang="en-US" b="0" i="1" dirty="0">
                    <a:ea typeface="Cambria Math" panose="02040503050406030204" pitchFamily="18" charset="0"/>
                  </a:rPr>
                  <a:t>k</a:t>
                </a:r>
                <a:r>
                  <a:rPr lang="en-US" b="0" dirty="0">
                    <a:ea typeface="Cambria Math" panose="02040503050406030204" pitchFamily="18" charset="0"/>
                  </a:rPr>
                  <a:t>:</a:t>
                </a:r>
                <a:br>
                  <a:rPr lang="en-US" b="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3CC893B-C430-C225-270F-2A6CA6E10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74BF90-4F9C-E8B4-209C-A4B2F609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B498DC-62B1-EDBE-454D-EE9039DE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3F7C202D-7CB0-1FB3-2A11-B1268AEB811D}"/>
              </a:ext>
            </a:extLst>
          </p:cNvPr>
          <p:cNvGrpSpPr/>
          <p:nvPr/>
        </p:nvGrpSpPr>
        <p:grpSpPr>
          <a:xfrm>
            <a:off x="9023350" y="3265847"/>
            <a:ext cx="1617210" cy="921094"/>
            <a:chOff x="8971794" y="4487040"/>
            <a:chExt cx="1617210" cy="921094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7AC1441D-4B34-1D38-8C67-EB558FAC7084}"/>
                </a:ext>
              </a:extLst>
            </p:cNvPr>
            <p:cNvSpPr/>
            <p:nvPr/>
          </p:nvSpPr>
          <p:spPr>
            <a:xfrm>
              <a:off x="9510864" y="4487040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894FDD0F-8794-CCCF-E68E-49870C0925B1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8971794" y="4756575"/>
              <a:ext cx="5390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16639D02-863F-3195-DCB3-3F4E33AD9B1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0049934" y="4756575"/>
              <a:ext cx="539070" cy="0"/>
            </a:xfrm>
            <a:prstGeom prst="line">
              <a:avLst/>
            </a:prstGeom>
            <a:ln w="5715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E22FB878-6977-C16F-60DD-3827B0FD422A}"/>
                </a:ext>
              </a:extLst>
            </p:cNvPr>
            <p:cNvSpPr/>
            <p:nvPr/>
          </p:nvSpPr>
          <p:spPr>
            <a:xfrm rot="2700000" flipH="1">
              <a:off x="9456399" y="4760134"/>
              <a:ext cx="648000" cy="64800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11F51D83-46C8-7BAC-EC23-87E388885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0399" y="4580998"/>
              <a:ext cx="111439" cy="36820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F8D55AB-0B7F-9E10-70AB-0B8A0C098849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9023350" y="5036250"/>
            <a:ext cx="539070" cy="2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0582F3-A0FB-C64F-CED2-38277A4933B6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10101490" y="5036250"/>
            <a:ext cx="539070" cy="2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B39DCE6-7526-E5CD-E3E0-A795668B46FB}"/>
              </a:ext>
            </a:extLst>
          </p:cNvPr>
          <p:cNvCxnSpPr>
            <a:cxnSpLocks/>
          </p:cNvCxnSpPr>
          <p:nvPr/>
        </p:nvCxnSpPr>
        <p:spPr>
          <a:xfrm flipV="1">
            <a:off x="9023350" y="5684431"/>
            <a:ext cx="1617210" cy="2983"/>
          </a:xfrm>
          <a:prstGeom prst="line">
            <a:avLst/>
          </a:prstGeom>
          <a:ln w="571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D3C7D62D-B480-869A-DDC5-19D3507D7A53}"/>
                  </a:ext>
                </a:extLst>
              </p:cNvPr>
              <p:cNvSpPr txBox="1"/>
              <p:nvPr/>
            </p:nvSpPr>
            <p:spPr>
              <a:xfrm>
                <a:off x="8484280" y="4769698"/>
                <a:ext cx="457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D3C7D62D-B480-869A-DDC5-19D3507D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280" y="4769698"/>
                <a:ext cx="4572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3ACA437-8988-2D9B-A448-A194E2FE2CFB}"/>
                  </a:ext>
                </a:extLst>
              </p:cNvPr>
              <p:cNvSpPr txBox="1"/>
              <p:nvPr/>
            </p:nvSpPr>
            <p:spPr>
              <a:xfrm>
                <a:off x="8566149" y="5431367"/>
                <a:ext cx="457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63ACA437-8988-2D9B-A448-A194E2FE2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49" y="5431367"/>
                <a:ext cx="4572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uppo 38">
            <a:extLst>
              <a:ext uri="{FF2B5EF4-FFF2-40B4-BE49-F238E27FC236}">
                <a16:creationId xmlns:a16="http://schemas.microsoft.com/office/drawing/2014/main" id="{DA53829B-4BA8-8767-E052-6B13CF87EDF1}"/>
              </a:ext>
            </a:extLst>
          </p:cNvPr>
          <p:cNvGrpSpPr/>
          <p:nvPr/>
        </p:nvGrpSpPr>
        <p:grpSpPr>
          <a:xfrm>
            <a:off x="9507955" y="4766715"/>
            <a:ext cx="648000" cy="921094"/>
            <a:chOff x="9496496" y="5805980"/>
            <a:chExt cx="648000" cy="921094"/>
          </a:xfrm>
        </p:grpSpPr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F9F4F77F-49A4-4F0A-C56B-8CB65194BB8A}"/>
                </a:ext>
              </a:extLst>
            </p:cNvPr>
            <p:cNvSpPr/>
            <p:nvPr/>
          </p:nvSpPr>
          <p:spPr>
            <a:xfrm>
              <a:off x="9550961" y="5805980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Arco 36">
              <a:extLst>
                <a:ext uri="{FF2B5EF4-FFF2-40B4-BE49-F238E27FC236}">
                  <a16:creationId xmlns:a16="http://schemas.microsoft.com/office/drawing/2014/main" id="{DC85EB7B-20C5-B590-A822-097EB1C05E3B}"/>
                </a:ext>
              </a:extLst>
            </p:cNvPr>
            <p:cNvSpPr/>
            <p:nvPr/>
          </p:nvSpPr>
          <p:spPr>
            <a:xfrm rot="2700000" flipH="1">
              <a:off x="9496496" y="6079074"/>
              <a:ext cx="648000" cy="648000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411810FA-7FCA-51F6-74F1-8117BDD21B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20496" y="5899938"/>
              <a:ext cx="111439" cy="36820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E9DD6DB7-BD65-5938-E00E-36A7B9E44113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9831955" y="5305785"/>
            <a:ext cx="0" cy="35641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EDEEF464-C5B2-EE6F-14B6-D2A20F695195}"/>
                  </a:ext>
                </a:extLst>
              </p:cNvPr>
              <p:cNvSpPr txBox="1"/>
              <p:nvPr/>
            </p:nvSpPr>
            <p:spPr>
              <a:xfrm>
                <a:off x="8512750" y="3265847"/>
                <a:ext cx="457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EDEEF464-C5B2-EE6F-14B6-D2A20F695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750" y="3265847"/>
                <a:ext cx="4572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963F09C8-63D4-318D-766D-AAC36FB34031}"/>
                  </a:ext>
                </a:extLst>
              </p:cNvPr>
              <p:cNvSpPr txBox="1"/>
              <p:nvPr/>
            </p:nvSpPr>
            <p:spPr>
              <a:xfrm>
                <a:off x="10602411" y="3243778"/>
                <a:ext cx="457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963F09C8-63D4-318D-766D-AAC36FB34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411" y="3243778"/>
                <a:ext cx="4572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6F56B2B9-A139-826A-90D8-6F59BBFA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37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2192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Single-qubit Quantum Circuits: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Segnaposto contenuto 45">
                <a:extLst>
                  <a:ext uri="{FF2B5EF4-FFF2-40B4-BE49-F238E27FC236}">
                    <a16:creationId xmlns:a16="http://schemas.microsoft.com/office/drawing/2014/main" id="{AB6201AC-6A99-7D58-23FD-0B483B0FC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Segnaposto contenuto 45">
                <a:extLst>
                  <a:ext uri="{FF2B5EF4-FFF2-40B4-BE49-F238E27FC236}">
                    <a16:creationId xmlns:a16="http://schemas.microsoft.com/office/drawing/2014/main" id="{AB6201AC-6A99-7D58-23FD-0B483B0FC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6C8E5B2E-D545-7D49-6CCC-C99ED3DA561D}"/>
              </a:ext>
            </a:extLst>
          </p:cNvPr>
          <p:cNvGrpSpPr/>
          <p:nvPr/>
        </p:nvGrpSpPr>
        <p:grpSpPr>
          <a:xfrm>
            <a:off x="3534484" y="1684121"/>
            <a:ext cx="4857431" cy="539070"/>
            <a:chOff x="7027115" y="1523865"/>
            <a:chExt cx="4857431" cy="539070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6840EAA8-8B88-8AE4-10EF-70033805B8DD}"/>
                </a:ext>
              </a:extLst>
            </p:cNvPr>
            <p:cNvGrpSpPr/>
            <p:nvPr/>
          </p:nvGrpSpPr>
          <p:grpSpPr>
            <a:xfrm>
              <a:off x="8109122" y="1523865"/>
              <a:ext cx="1617209" cy="539070"/>
              <a:chOff x="8153400" y="1996775"/>
              <a:chExt cx="1079999" cy="360000"/>
            </a:xfrm>
          </p:grpSpPr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8124E11D-8A05-95A7-7B5A-B9E2CFF19E1A}"/>
                  </a:ext>
                </a:extLst>
              </p:cNvPr>
              <p:cNvSpPr/>
              <p:nvPr/>
            </p:nvSpPr>
            <p:spPr>
              <a:xfrm>
                <a:off x="8513400" y="1996775"/>
                <a:ext cx="360000" cy="36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FCE7E51D-CABF-27CD-1099-4E732F4554ED}"/>
                  </a:ext>
                </a:extLst>
              </p:cNvPr>
              <p:cNvCxnSpPr>
                <a:stCxn id="25" idx="3"/>
              </p:cNvCxnSpPr>
              <p:nvPr/>
            </p:nvCxnSpPr>
            <p:spPr>
              <a:xfrm>
                <a:off x="8873399" y="2176775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>
                <a:extLst>
                  <a:ext uri="{FF2B5EF4-FFF2-40B4-BE49-F238E27FC236}">
                    <a16:creationId xmlns:a16="http://schemas.microsoft.com/office/drawing/2014/main" id="{6B1B86A5-1393-29E1-1A49-FEE637433CEC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>
                <a:off x="8153400" y="2176154"/>
                <a:ext cx="360000" cy="6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C6647410-57E1-5C61-85A7-86744C27EDE3}"/>
                </a:ext>
              </a:extLst>
            </p:cNvPr>
            <p:cNvGrpSpPr/>
            <p:nvPr/>
          </p:nvGrpSpPr>
          <p:grpSpPr>
            <a:xfrm>
              <a:off x="9187261" y="1523865"/>
              <a:ext cx="1617209" cy="539070"/>
              <a:chOff x="8153400" y="1996775"/>
              <a:chExt cx="1079999" cy="360000"/>
            </a:xfrm>
          </p:grpSpPr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1F7ECC22-EF80-3859-14A6-22AB56E1E62F}"/>
                  </a:ext>
                </a:extLst>
              </p:cNvPr>
              <p:cNvSpPr/>
              <p:nvPr/>
            </p:nvSpPr>
            <p:spPr>
              <a:xfrm>
                <a:off x="8513400" y="1996775"/>
                <a:ext cx="360000" cy="36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3D917BEB-6AE6-EBB2-1CF6-74441099C12A}"/>
                  </a:ext>
                </a:extLst>
              </p:cNvPr>
              <p:cNvCxnSpPr>
                <a:stCxn id="29" idx="3"/>
              </p:cNvCxnSpPr>
              <p:nvPr/>
            </p:nvCxnSpPr>
            <p:spPr>
              <a:xfrm>
                <a:off x="8873399" y="2176775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>
                <a:extLst>
                  <a:ext uri="{FF2B5EF4-FFF2-40B4-BE49-F238E27FC236}">
                    <a16:creationId xmlns:a16="http://schemas.microsoft.com/office/drawing/2014/main" id="{CABE8A61-C2F1-87E2-AFC1-B75EB5AA122A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>
                <a:off x="8153400" y="2176154"/>
                <a:ext cx="360000" cy="6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6B8C66A1-F22C-12A4-F18E-27BF2E2D95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27115" y="1607804"/>
              <a:ext cx="1617211" cy="369332"/>
              <a:chOff x="8009640" y="3007261"/>
              <a:chExt cx="1080000" cy="2466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asellaDiTesto 34">
                    <a:extLst>
                      <a:ext uri="{FF2B5EF4-FFF2-40B4-BE49-F238E27FC236}">
                        <a16:creationId xmlns:a16="http://schemas.microsoft.com/office/drawing/2014/main" id="{A2C545AD-E8C8-B0DC-8220-7FFE1482F06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009640" y="3007261"/>
                    <a:ext cx="720000" cy="2466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72000" tIns="0" rIns="72000" bIns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5" name="CasellaDiTesto 34">
                    <a:extLst>
                      <a:ext uri="{FF2B5EF4-FFF2-40B4-BE49-F238E27FC236}">
                        <a16:creationId xmlns:a16="http://schemas.microsoft.com/office/drawing/2014/main" id="{A2C545AD-E8C8-B0DC-8220-7FFE1482F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9640" y="3007261"/>
                    <a:ext cx="720000" cy="2466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5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Connettore diritto 36">
                <a:extLst>
                  <a:ext uri="{FF2B5EF4-FFF2-40B4-BE49-F238E27FC236}">
                    <a16:creationId xmlns:a16="http://schemas.microsoft.com/office/drawing/2014/main" id="{AD409654-8132-4CC5-3B65-EAECC5B27DC4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>
                <a:off x="8729640" y="3130584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BD340BB1-5BFA-1FF2-FDAA-9F2907EF9A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67335" y="1607804"/>
              <a:ext cx="1617211" cy="369332"/>
              <a:chOff x="10659294" y="2827344"/>
              <a:chExt cx="1080000" cy="2466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6E319018-2161-D878-0439-8A9487D084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1019294" y="2827344"/>
                    <a:ext cx="720000" cy="2466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72000" tIns="0" rIns="72000" bIns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6E319018-2161-D878-0439-8A9487D084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19294" y="2827344"/>
                    <a:ext cx="720000" cy="2466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ttore diritto 38">
                <a:extLst>
                  <a:ext uri="{FF2B5EF4-FFF2-40B4-BE49-F238E27FC236}">
                    <a16:creationId xmlns:a16="http://schemas.microsoft.com/office/drawing/2014/main" id="{24AC5A0E-FD04-82B6-1150-A8C7FC2BCE16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 flipV="1">
                <a:off x="10659294" y="2950667"/>
                <a:ext cx="36000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BB495B1-1200-2978-F3BA-F60E7418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38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86507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Single-qubit Quantum Circuits: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Segnaposto contenuto 45">
                <a:extLst>
                  <a:ext uri="{FF2B5EF4-FFF2-40B4-BE49-F238E27FC236}">
                    <a16:creationId xmlns:a16="http://schemas.microsoft.com/office/drawing/2014/main" id="{AB6201AC-6A99-7D58-23FD-0B483B0FC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6" name="Segnaposto contenuto 45">
                <a:extLst>
                  <a:ext uri="{FF2B5EF4-FFF2-40B4-BE49-F238E27FC236}">
                    <a16:creationId xmlns:a16="http://schemas.microsoft.com/office/drawing/2014/main" id="{AB6201AC-6A99-7D58-23FD-0B483B0FC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6C8E5B2E-D545-7D49-6CCC-C99ED3DA561D}"/>
              </a:ext>
            </a:extLst>
          </p:cNvPr>
          <p:cNvGrpSpPr/>
          <p:nvPr/>
        </p:nvGrpSpPr>
        <p:grpSpPr>
          <a:xfrm>
            <a:off x="3534484" y="1684121"/>
            <a:ext cx="4857431" cy="539070"/>
            <a:chOff x="7027115" y="1523865"/>
            <a:chExt cx="4857431" cy="539070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6840EAA8-8B88-8AE4-10EF-70033805B8DD}"/>
                </a:ext>
              </a:extLst>
            </p:cNvPr>
            <p:cNvGrpSpPr/>
            <p:nvPr/>
          </p:nvGrpSpPr>
          <p:grpSpPr>
            <a:xfrm>
              <a:off x="8109122" y="1523865"/>
              <a:ext cx="1617209" cy="539070"/>
              <a:chOff x="8153400" y="1996775"/>
              <a:chExt cx="1079999" cy="360000"/>
            </a:xfrm>
          </p:grpSpPr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8124E11D-8A05-95A7-7B5A-B9E2CFF19E1A}"/>
                  </a:ext>
                </a:extLst>
              </p:cNvPr>
              <p:cNvSpPr/>
              <p:nvPr/>
            </p:nvSpPr>
            <p:spPr>
              <a:xfrm>
                <a:off x="8513400" y="1996775"/>
                <a:ext cx="360000" cy="36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FCE7E51D-CABF-27CD-1099-4E732F4554ED}"/>
                  </a:ext>
                </a:extLst>
              </p:cNvPr>
              <p:cNvCxnSpPr>
                <a:stCxn id="25" idx="3"/>
              </p:cNvCxnSpPr>
              <p:nvPr/>
            </p:nvCxnSpPr>
            <p:spPr>
              <a:xfrm>
                <a:off x="8873399" y="2176775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>
                <a:extLst>
                  <a:ext uri="{FF2B5EF4-FFF2-40B4-BE49-F238E27FC236}">
                    <a16:creationId xmlns:a16="http://schemas.microsoft.com/office/drawing/2014/main" id="{6B1B86A5-1393-29E1-1A49-FEE637433CEC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>
                <a:off x="8153400" y="2176154"/>
                <a:ext cx="360000" cy="6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C6647410-57E1-5C61-85A7-86744C27EDE3}"/>
                </a:ext>
              </a:extLst>
            </p:cNvPr>
            <p:cNvGrpSpPr/>
            <p:nvPr/>
          </p:nvGrpSpPr>
          <p:grpSpPr>
            <a:xfrm>
              <a:off x="9187261" y="1523865"/>
              <a:ext cx="1617209" cy="539070"/>
              <a:chOff x="8153400" y="1996775"/>
              <a:chExt cx="1079999" cy="360000"/>
            </a:xfrm>
          </p:grpSpPr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1F7ECC22-EF80-3859-14A6-22AB56E1E62F}"/>
                  </a:ext>
                </a:extLst>
              </p:cNvPr>
              <p:cNvSpPr/>
              <p:nvPr/>
            </p:nvSpPr>
            <p:spPr>
              <a:xfrm>
                <a:off x="8513400" y="1996775"/>
                <a:ext cx="360000" cy="36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3D917BEB-6AE6-EBB2-1CF6-74441099C12A}"/>
                  </a:ext>
                </a:extLst>
              </p:cNvPr>
              <p:cNvCxnSpPr>
                <a:stCxn id="29" idx="3"/>
              </p:cNvCxnSpPr>
              <p:nvPr/>
            </p:nvCxnSpPr>
            <p:spPr>
              <a:xfrm>
                <a:off x="8873399" y="2176775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>
                <a:extLst>
                  <a:ext uri="{FF2B5EF4-FFF2-40B4-BE49-F238E27FC236}">
                    <a16:creationId xmlns:a16="http://schemas.microsoft.com/office/drawing/2014/main" id="{CABE8A61-C2F1-87E2-AFC1-B75EB5AA122A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>
                <a:off x="8153400" y="2176154"/>
                <a:ext cx="360000" cy="6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6B8C66A1-F22C-12A4-F18E-27BF2E2D95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27115" y="1607804"/>
              <a:ext cx="1617211" cy="369332"/>
              <a:chOff x="8009640" y="3007261"/>
              <a:chExt cx="1080000" cy="2466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asellaDiTesto 34">
                    <a:extLst>
                      <a:ext uri="{FF2B5EF4-FFF2-40B4-BE49-F238E27FC236}">
                        <a16:creationId xmlns:a16="http://schemas.microsoft.com/office/drawing/2014/main" id="{A2C545AD-E8C8-B0DC-8220-7FFE1482F06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009640" y="3007261"/>
                    <a:ext cx="720000" cy="2466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72000" tIns="0" rIns="72000" bIns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5" name="CasellaDiTesto 34">
                    <a:extLst>
                      <a:ext uri="{FF2B5EF4-FFF2-40B4-BE49-F238E27FC236}">
                        <a16:creationId xmlns:a16="http://schemas.microsoft.com/office/drawing/2014/main" id="{A2C545AD-E8C8-B0DC-8220-7FFE1482F0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9640" y="3007261"/>
                    <a:ext cx="720000" cy="2466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5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Connettore diritto 36">
                <a:extLst>
                  <a:ext uri="{FF2B5EF4-FFF2-40B4-BE49-F238E27FC236}">
                    <a16:creationId xmlns:a16="http://schemas.microsoft.com/office/drawing/2014/main" id="{AD409654-8132-4CC5-3B65-EAECC5B27DC4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>
                <a:off x="8729640" y="3130584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BD340BB1-5BFA-1FF2-FDAA-9F2907EF9A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67335" y="1607804"/>
              <a:ext cx="1617211" cy="369332"/>
              <a:chOff x="10659294" y="2827344"/>
              <a:chExt cx="1080000" cy="2466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6E319018-2161-D878-0439-8A9487D084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1019294" y="2827344"/>
                    <a:ext cx="720000" cy="2466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72000" tIns="0" rIns="72000" bIns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6E319018-2161-D878-0439-8A9487D084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19294" y="2827344"/>
                    <a:ext cx="720000" cy="2466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ttore diritto 38">
                <a:extLst>
                  <a:ext uri="{FF2B5EF4-FFF2-40B4-BE49-F238E27FC236}">
                    <a16:creationId xmlns:a16="http://schemas.microsoft.com/office/drawing/2014/main" id="{24AC5A0E-FD04-82B6-1150-A8C7FC2BCE16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 flipV="1">
                <a:off x="10659294" y="2950667"/>
                <a:ext cx="360000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EE527B98-4B7D-60C4-3C44-5D95094E26E9}"/>
              </a:ext>
            </a:extLst>
          </p:cNvPr>
          <p:cNvGrpSpPr/>
          <p:nvPr/>
        </p:nvGrpSpPr>
        <p:grpSpPr>
          <a:xfrm>
            <a:off x="3529585" y="4827054"/>
            <a:ext cx="5960369" cy="921094"/>
            <a:chOff x="3529585" y="4124761"/>
            <a:chExt cx="5960369" cy="921094"/>
          </a:xfrm>
        </p:grpSpPr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BB3AA1F1-1157-7FD5-2C39-58C0C0474F0F}"/>
                </a:ext>
              </a:extLst>
            </p:cNvPr>
            <p:cNvGrpSpPr/>
            <p:nvPr/>
          </p:nvGrpSpPr>
          <p:grpSpPr>
            <a:xfrm>
              <a:off x="4611592" y="4124761"/>
              <a:ext cx="1617209" cy="539070"/>
              <a:chOff x="8153400" y="1996775"/>
              <a:chExt cx="1079999" cy="360000"/>
            </a:xfrm>
          </p:grpSpPr>
          <p:sp>
            <p:nvSpPr>
              <p:cNvPr id="61" name="Rettangolo 60">
                <a:extLst>
                  <a:ext uri="{FF2B5EF4-FFF2-40B4-BE49-F238E27FC236}">
                    <a16:creationId xmlns:a16="http://schemas.microsoft.com/office/drawing/2014/main" id="{8E676587-5A5D-510C-7BA0-43FD4AC7F4A4}"/>
                  </a:ext>
                </a:extLst>
              </p:cNvPr>
              <p:cNvSpPr/>
              <p:nvPr/>
            </p:nvSpPr>
            <p:spPr>
              <a:xfrm>
                <a:off x="8513400" y="1996775"/>
                <a:ext cx="360000" cy="36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Connettore diritto 61">
                <a:extLst>
                  <a:ext uri="{FF2B5EF4-FFF2-40B4-BE49-F238E27FC236}">
                    <a16:creationId xmlns:a16="http://schemas.microsoft.com/office/drawing/2014/main" id="{C9C3EFA2-F1D0-211E-7805-A0B8B61F27BE}"/>
                  </a:ext>
                </a:extLst>
              </p:cNvPr>
              <p:cNvCxnSpPr>
                <a:stCxn id="61" idx="3"/>
              </p:cNvCxnSpPr>
              <p:nvPr/>
            </p:nvCxnSpPr>
            <p:spPr>
              <a:xfrm>
                <a:off x="8873399" y="2176775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ttore diritto 62">
                <a:extLst>
                  <a:ext uri="{FF2B5EF4-FFF2-40B4-BE49-F238E27FC236}">
                    <a16:creationId xmlns:a16="http://schemas.microsoft.com/office/drawing/2014/main" id="{4BC1E876-76D2-16A0-7710-DF0D0897F29C}"/>
                  </a:ext>
                </a:extLst>
              </p:cNvPr>
              <p:cNvCxnSpPr>
                <a:cxnSpLocks/>
                <a:endCxn id="61" idx="1"/>
              </p:cNvCxnSpPr>
              <p:nvPr/>
            </p:nvCxnSpPr>
            <p:spPr>
              <a:xfrm>
                <a:off x="8153400" y="2176154"/>
                <a:ext cx="360000" cy="6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uppo 50">
              <a:extLst>
                <a:ext uri="{FF2B5EF4-FFF2-40B4-BE49-F238E27FC236}">
                  <a16:creationId xmlns:a16="http://schemas.microsoft.com/office/drawing/2014/main" id="{8E5DA491-5D7F-CB6F-2C8A-66A4427851B3}"/>
                </a:ext>
              </a:extLst>
            </p:cNvPr>
            <p:cNvGrpSpPr/>
            <p:nvPr/>
          </p:nvGrpSpPr>
          <p:grpSpPr>
            <a:xfrm>
              <a:off x="5689731" y="4124761"/>
              <a:ext cx="1617209" cy="539070"/>
              <a:chOff x="8153400" y="1996775"/>
              <a:chExt cx="1079999" cy="360000"/>
            </a:xfrm>
          </p:grpSpPr>
          <p:sp>
            <p:nvSpPr>
              <p:cNvPr id="58" name="Rettangolo 57">
                <a:extLst>
                  <a:ext uri="{FF2B5EF4-FFF2-40B4-BE49-F238E27FC236}">
                    <a16:creationId xmlns:a16="http://schemas.microsoft.com/office/drawing/2014/main" id="{74B6AAA5-F3A8-5596-22B0-EB20F0B95D57}"/>
                  </a:ext>
                </a:extLst>
              </p:cNvPr>
              <p:cNvSpPr/>
              <p:nvPr/>
            </p:nvSpPr>
            <p:spPr>
              <a:xfrm>
                <a:off x="8513400" y="1996775"/>
                <a:ext cx="360000" cy="36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endParaRPr 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9" name="Connettore diritto 58">
                <a:extLst>
                  <a:ext uri="{FF2B5EF4-FFF2-40B4-BE49-F238E27FC236}">
                    <a16:creationId xmlns:a16="http://schemas.microsoft.com/office/drawing/2014/main" id="{E9F6882E-AAF9-1A93-BEC0-F7571A3F48CD}"/>
                  </a:ext>
                </a:extLst>
              </p:cNvPr>
              <p:cNvCxnSpPr>
                <a:stCxn id="58" idx="3"/>
              </p:cNvCxnSpPr>
              <p:nvPr/>
            </p:nvCxnSpPr>
            <p:spPr>
              <a:xfrm>
                <a:off x="8873399" y="2176775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diritto 59">
                <a:extLst>
                  <a:ext uri="{FF2B5EF4-FFF2-40B4-BE49-F238E27FC236}">
                    <a16:creationId xmlns:a16="http://schemas.microsoft.com/office/drawing/2014/main" id="{556656AD-73EE-81C9-D9AD-737B01D7C50D}"/>
                  </a:ext>
                </a:extLst>
              </p:cNvPr>
              <p:cNvCxnSpPr>
                <a:cxnSpLocks/>
                <a:endCxn id="58" idx="1"/>
              </p:cNvCxnSpPr>
              <p:nvPr/>
            </p:nvCxnSpPr>
            <p:spPr>
              <a:xfrm>
                <a:off x="8153400" y="2176154"/>
                <a:ext cx="360000" cy="6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67601FA7-1236-8013-9EC3-D6E11A1FF1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29585" y="4208700"/>
              <a:ext cx="1617211" cy="369332"/>
              <a:chOff x="8009640" y="3007261"/>
              <a:chExt cx="1080000" cy="2466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C2DAA568-E716-FD3E-0CFE-B30CBDCC5B2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009640" y="3007261"/>
                    <a:ext cx="720000" cy="2466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72000" tIns="0" rIns="72000" bIns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CasellaDiTesto 55">
                    <a:extLst>
                      <a:ext uri="{FF2B5EF4-FFF2-40B4-BE49-F238E27FC236}">
                        <a16:creationId xmlns:a16="http://schemas.microsoft.com/office/drawing/2014/main" id="{C2DAA568-E716-FD3E-0CFE-B30CBDCC5B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9640" y="3007261"/>
                    <a:ext cx="720000" cy="2466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6D59D7F9-641E-C9F0-F3B4-B4E7018EA61A}"/>
                  </a:ext>
                </a:extLst>
              </p:cNvPr>
              <p:cNvCxnSpPr>
                <a:cxnSpLocks/>
                <a:stCxn id="56" idx="3"/>
              </p:cNvCxnSpPr>
              <p:nvPr/>
            </p:nvCxnSpPr>
            <p:spPr>
              <a:xfrm>
                <a:off x="8729640" y="3130584"/>
                <a:ext cx="36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sellaDiTesto 53">
                  <a:extLst>
                    <a:ext uri="{FF2B5EF4-FFF2-40B4-BE49-F238E27FC236}">
                      <a16:creationId xmlns:a16="http://schemas.microsoft.com/office/drawing/2014/main" id="{52644DFE-8888-1883-9DED-2F324D13475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411813" y="4208700"/>
                  <a:ext cx="107814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it-I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CasellaDiTesto 53">
                  <a:extLst>
                    <a:ext uri="{FF2B5EF4-FFF2-40B4-BE49-F238E27FC236}">
                      <a16:creationId xmlns:a16="http://schemas.microsoft.com/office/drawing/2014/main" id="{52644DFE-8888-1883-9DED-2F324D134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813" y="4208700"/>
                  <a:ext cx="107814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90"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" name="Gruppo 63">
              <a:extLst>
                <a:ext uri="{FF2B5EF4-FFF2-40B4-BE49-F238E27FC236}">
                  <a16:creationId xmlns:a16="http://schemas.microsoft.com/office/drawing/2014/main" id="{6305B11E-9C2A-4D82-E8D4-88EDC6622490}"/>
                </a:ext>
              </a:extLst>
            </p:cNvPr>
            <p:cNvGrpSpPr/>
            <p:nvPr/>
          </p:nvGrpSpPr>
          <p:grpSpPr>
            <a:xfrm>
              <a:off x="6767869" y="4124761"/>
              <a:ext cx="1617210" cy="921094"/>
              <a:chOff x="8971794" y="4487040"/>
              <a:chExt cx="1617210" cy="921094"/>
            </a:xfrm>
          </p:grpSpPr>
          <p:sp>
            <p:nvSpPr>
              <p:cNvPr id="65" name="Rettangolo 64">
                <a:extLst>
                  <a:ext uri="{FF2B5EF4-FFF2-40B4-BE49-F238E27FC236}">
                    <a16:creationId xmlns:a16="http://schemas.microsoft.com/office/drawing/2014/main" id="{A79F3234-A4FB-6AA7-2133-9D3D5701112D}"/>
                  </a:ext>
                </a:extLst>
              </p:cNvPr>
              <p:cNvSpPr/>
              <p:nvPr/>
            </p:nvSpPr>
            <p:spPr>
              <a:xfrm>
                <a:off x="9510864" y="4487040"/>
                <a:ext cx="539070" cy="53907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6" name="Connettore diritto 65">
                <a:extLst>
                  <a:ext uri="{FF2B5EF4-FFF2-40B4-BE49-F238E27FC236}">
                    <a16:creationId xmlns:a16="http://schemas.microsoft.com/office/drawing/2014/main" id="{359DC17E-6D30-ED4E-D59C-31E8388626E8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8971794" y="4756575"/>
                <a:ext cx="5390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ttore diritto 66">
                <a:extLst>
                  <a:ext uri="{FF2B5EF4-FFF2-40B4-BE49-F238E27FC236}">
                    <a16:creationId xmlns:a16="http://schemas.microsoft.com/office/drawing/2014/main" id="{A9813E8F-A4BD-E548-B48E-7E5AE7AFD7AA}"/>
                  </a:ext>
                </a:extLst>
              </p:cNvPr>
              <p:cNvCxnSpPr>
                <a:cxnSpLocks/>
                <a:stCxn id="65" idx="3"/>
              </p:cNvCxnSpPr>
              <p:nvPr/>
            </p:nvCxnSpPr>
            <p:spPr>
              <a:xfrm>
                <a:off x="10049934" y="4756575"/>
                <a:ext cx="539070" cy="0"/>
              </a:xfrm>
              <a:prstGeom prst="line">
                <a:avLst/>
              </a:prstGeom>
              <a:ln w="571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Arco 67">
                <a:extLst>
                  <a:ext uri="{FF2B5EF4-FFF2-40B4-BE49-F238E27FC236}">
                    <a16:creationId xmlns:a16="http://schemas.microsoft.com/office/drawing/2014/main" id="{5A6B5DF9-EB0A-F678-3D3B-D843E464A75A}"/>
                  </a:ext>
                </a:extLst>
              </p:cNvPr>
              <p:cNvSpPr/>
              <p:nvPr/>
            </p:nvSpPr>
            <p:spPr>
              <a:xfrm rot="2700000" flipH="1">
                <a:off x="9456399" y="4760134"/>
                <a:ext cx="648000" cy="648000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Connettore 2 68">
                <a:extLst>
                  <a:ext uri="{FF2B5EF4-FFF2-40B4-BE49-F238E27FC236}">
                    <a16:creationId xmlns:a16="http://schemas.microsoft.com/office/drawing/2014/main" id="{7DF265D8-4A2E-54D0-ED38-0C24FA1838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80399" y="4580998"/>
                <a:ext cx="111439" cy="3682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51E3A47-BDC8-CC27-D566-6F06D1AE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39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745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A717E-6175-DED8-B503-67515B24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Complex numbers mini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09F8531-E085-FE73-FCBD-41DB7AB03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noProof="0" dirty="0"/>
                  <a:t>Complex number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𝑖𝑦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r>
                  <a:rPr lang="en-US" noProof="0" dirty="0"/>
                  <a:t> </a:t>
                </a:r>
                <a:br>
                  <a:rPr lang="en-US" noProof="0" dirty="0"/>
                </a:br>
                <a:r>
                  <a:rPr lang="en-US" noProof="0" dirty="0"/>
                  <a:t>with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noProof="0" dirty="0"/>
              </a:p>
              <a:p>
                <a:endParaRPr lang="en-US" dirty="0"/>
              </a:p>
              <a:p>
                <a:r>
                  <a:rPr lang="en-US" dirty="0"/>
                  <a:t>A complex number can be rotated by an angle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by</a:t>
                </a:r>
                <a:br>
                  <a:rPr lang="en-US" dirty="0"/>
                </a:br>
                <a:r>
                  <a:rPr lang="en-US" dirty="0"/>
                  <a:t>multiplying it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conjugate </a:t>
                </a:r>
                <a:r>
                  <a:rPr lang="en-US" dirty="0"/>
                  <a:t>of complex number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b="0" i="1" noProof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noProof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noProof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𝑖𝑦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Hermitian</a:t>
                </a:r>
                <a:r>
                  <a:rPr lang="en-US" dirty="0"/>
                  <a:t> of a vector of complex numbers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is its </a:t>
                </a:r>
                <a:r>
                  <a:rPr lang="en-US" b="1" dirty="0"/>
                  <a:t>conjugate transpose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noProof="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09F8531-E085-FE73-FCBD-41DB7AB03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data 5">
            <a:extLst>
              <a:ext uri="{FF2B5EF4-FFF2-40B4-BE49-F238E27FC236}">
                <a16:creationId xmlns:a16="http://schemas.microsoft.com/office/drawing/2014/main" id="{31E482C9-4F39-1F31-2A8B-C75A8B79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54D56D50-6A1A-7A4B-FC0B-0208C5B0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06FE143-D8F7-B0F8-909B-45AAB63B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B51A51-9942-AFCC-6A1A-673FDC25959A}"/>
              </a:ext>
            </a:extLst>
          </p:cNvPr>
          <p:cNvSpPr txBox="1"/>
          <p:nvPr/>
        </p:nvSpPr>
        <p:spPr>
          <a:xfrm>
            <a:off x="8463563" y="360370"/>
            <a:ext cx="11336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it-IT"/>
            </a:defPPr>
            <a:lvl1pPr>
              <a:defRPr sz="1000" i="1" spc="0" baseline="0">
                <a:ln/>
                <a:solidFill>
                  <a:srgbClr val="0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rtl val="0"/>
              </a:defRPr>
            </a:lvl1pPr>
          </a:lstStyle>
          <a:p>
            <a:pPr algn="ctr"/>
            <a:r>
              <a:rPr lang="en-US" sz="1800" i="0" dirty="0">
                <a:sym typeface="Arial"/>
              </a:rPr>
              <a:t>imaginary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B0DA318-B2A4-F363-215D-C1F0B57DEB19}"/>
              </a:ext>
            </a:extLst>
          </p:cNvPr>
          <p:cNvCxnSpPr>
            <a:cxnSpLocks/>
          </p:cNvCxnSpPr>
          <p:nvPr/>
        </p:nvCxnSpPr>
        <p:spPr>
          <a:xfrm>
            <a:off x="9064998" y="1264004"/>
            <a:ext cx="1080000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D2E6244F-BA20-C2E8-68A8-7D13B0288C3F}"/>
              </a:ext>
            </a:extLst>
          </p:cNvPr>
          <p:cNvCxnSpPr>
            <a:cxnSpLocks/>
          </p:cNvCxnSpPr>
          <p:nvPr/>
        </p:nvCxnSpPr>
        <p:spPr>
          <a:xfrm>
            <a:off x="9043757" y="3064004"/>
            <a:ext cx="236218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0138906-1611-C82B-0BF6-DEFD84A8F2FF}"/>
              </a:ext>
            </a:extLst>
          </p:cNvPr>
          <p:cNvCxnSpPr>
            <a:cxnSpLocks/>
          </p:cNvCxnSpPr>
          <p:nvPr/>
        </p:nvCxnSpPr>
        <p:spPr>
          <a:xfrm rot="16200000">
            <a:off x="7867714" y="1884572"/>
            <a:ext cx="236218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DFB6A58-90B7-EEA7-1D76-ACB434F19DB5}"/>
              </a:ext>
            </a:extLst>
          </p:cNvPr>
          <p:cNvSpPr txBox="1"/>
          <p:nvPr/>
        </p:nvSpPr>
        <p:spPr>
          <a:xfrm>
            <a:off x="11365029" y="2868298"/>
            <a:ext cx="5309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it-IT"/>
            </a:defPPr>
            <a:lvl1pPr>
              <a:defRPr sz="1000" i="1" spc="0" baseline="0">
                <a:ln/>
                <a:solidFill>
                  <a:srgbClr val="00000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rtl val="0"/>
              </a:defRPr>
            </a:lvl1pPr>
          </a:lstStyle>
          <a:p>
            <a:pPr algn="ctr"/>
            <a:r>
              <a:rPr lang="en-US" sz="1800" i="0" dirty="0">
                <a:sym typeface="Arial"/>
              </a:rPr>
              <a:t>real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C0A4172-3A39-011F-EB30-00C421DD14F1}"/>
              </a:ext>
            </a:extLst>
          </p:cNvPr>
          <p:cNvCxnSpPr>
            <a:cxnSpLocks/>
          </p:cNvCxnSpPr>
          <p:nvPr/>
        </p:nvCxnSpPr>
        <p:spPr>
          <a:xfrm flipV="1">
            <a:off x="9057208" y="1264004"/>
            <a:ext cx="1080000" cy="180000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404ABC7-43EE-D5FD-CEE4-1A084AB965C5}"/>
              </a:ext>
            </a:extLst>
          </p:cNvPr>
          <p:cNvCxnSpPr>
            <a:cxnSpLocks/>
          </p:cNvCxnSpPr>
          <p:nvPr/>
        </p:nvCxnSpPr>
        <p:spPr>
          <a:xfrm>
            <a:off x="10129517" y="1264836"/>
            <a:ext cx="15481" cy="180000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2E81FA7-32E5-07EF-D555-6F197C3543D7}"/>
                  </a:ext>
                </a:extLst>
              </p:cNvPr>
              <p:cNvSpPr txBox="1"/>
              <p:nvPr/>
            </p:nvSpPr>
            <p:spPr>
              <a:xfrm>
                <a:off x="9972561" y="3052964"/>
                <a:ext cx="36798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2E81FA7-32E5-07EF-D555-6F197C354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561" y="3052964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EAEB010-A337-B905-448F-602C0A343BB5}"/>
                  </a:ext>
                </a:extLst>
              </p:cNvPr>
              <p:cNvSpPr txBox="1"/>
              <p:nvPr/>
            </p:nvSpPr>
            <p:spPr>
              <a:xfrm>
                <a:off x="8662400" y="1064295"/>
                <a:ext cx="36798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BEAEB010-A337-B905-448F-602C0A343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400" y="1064295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o 23">
            <a:extLst>
              <a:ext uri="{FF2B5EF4-FFF2-40B4-BE49-F238E27FC236}">
                <a16:creationId xmlns:a16="http://schemas.microsoft.com/office/drawing/2014/main" id="{C0B1361E-13F3-408C-E754-C98BED734AA4}"/>
              </a:ext>
            </a:extLst>
          </p:cNvPr>
          <p:cNvSpPr>
            <a:spLocks/>
          </p:cNvSpPr>
          <p:nvPr/>
        </p:nvSpPr>
        <p:spPr>
          <a:xfrm>
            <a:off x="8794885" y="2692964"/>
            <a:ext cx="720000" cy="720000"/>
          </a:xfrm>
          <a:prstGeom prst="arc">
            <a:avLst>
              <a:gd name="adj1" fmla="val 17386635"/>
              <a:gd name="adj2" fmla="val 0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391CD6B-93E1-0156-C137-983B307183D2}"/>
                  </a:ext>
                </a:extLst>
              </p:cNvPr>
              <p:cNvSpPr txBox="1"/>
              <p:nvPr/>
            </p:nvSpPr>
            <p:spPr>
              <a:xfrm>
                <a:off x="9419023" y="2574402"/>
                <a:ext cx="403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391CD6B-93E1-0156-C137-983B30718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023" y="2574402"/>
                <a:ext cx="403178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F154EB5-EDE2-979E-3E20-8643922E9097}"/>
                  </a:ext>
                </a:extLst>
              </p:cNvPr>
              <p:cNvSpPr txBox="1"/>
              <p:nvPr/>
            </p:nvSpPr>
            <p:spPr>
              <a:xfrm>
                <a:off x="9205765" y="1918968"/>
                <a:ext cx="403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F154EB5-EDE2-979E-3E20-8643922E9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765" y="1918968"/>
                <a:ext cx="4031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092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Multiple-Qubits States: Tensor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A3821C-26D5-9FA4-60F3-991149238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Concise representation of </a:t>
                </a:r>
                <a:r>
                  <a:rPr lang="en-US" b="1" dirty="0"/>
                  <a:t>superposition of multiple qubits</a:t>
                </a:r>
              </a:p>
              <a:p>
                <a:pPr lvl="1"/>
                <a:r>
                  <a:rPr lang="en-US" dirty="0"/>
                  <a:t>real power of quantum computers</a:t>
                </a:r>
              </a:p>
              <a:p>
                <a:r>
                  <a:rPr lang="en-US" dirty="0"/>
                  <a:t>We need to introduce a new algebraic operation: the </a:t>
                </a:r>
                <a:r>
                  <a:rPr lang="en-US" b="1" dirty="0"/>
                  <a:t>tensor product</a:t>
                </a:r>
                <a:r>
                  <a:rPr lang="en-US" dirty="0"/>
                  <a:t> ⊗</a:t>
                </a:r>
              </a:p>
              <a:p>
                <a:pPr lvl="1"/>
                <a:r>
                  <a:rPr lang="en-US" dirty="0"/>
                  <a:t>given two matrices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with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with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 tensor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/>
                      <m:t>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matrix defined as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/>
                        <m:t>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Tensor product is </a:t>
                </a:r>
                <a:r>
                  <a:rPr lang="en-US" b="1" dirty="0"/>
                  <a:t>not commutative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/>
                      <m:t>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en-US"/>
                      <m:t>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tensor product of </a:t>
                </a:r>
                <a:r>
                  <a:rPr lang="en-US" b="1" i="1" dirty="0"/>
                  <a:t>n</a:t>
                </a:r>
                <a:r>
                  <a:rPr lang="en-US" b="1" dirty="0"/>
                  <a:t> qubits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/>
                  <a:t> dimensions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A3821C-26D5-9FA4-60F3-991149238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E7B22579-729E-3068-2A22-125CC63E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40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6073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Multiple-Qubits States: tensor product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8">
                <a:extLst>
                  <a:ext uri="{FF2B5EF4-FFF2-40B4-BE49-F238E27FC236}">
                    <a16:creationId xmlns:a16="http://schemas.microsoft.com/office/drawing/2014/main" id="{73F11F5F-7D2F-A84E-0373-C76177F97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/>
                        <m:t>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Segnaposto contenuto 8">
                <a:extLst>
                  <a:ext uri="{FF2B5EF4-FFF2-40B4-BE49-F238E27FC236}">
                    <a16:creationId xmlns:a16="http://schemas.microsoft.com/office/drawing/2014/main" id="{73F11F5F-7D2F-A84E-0373-C76177F97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6C8E89-5314-A75E-A5ED-AF032499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41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36706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Multiple-Qubits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A3821C-26D5-9FA4-60F3-991149238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8500" y="1312863"/>
                <a:ext cx="10790768" cy="5030787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The state of two qubits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is described with their tensor product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/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 is a </a:t>
                </a:r>
                <a:r>
                  <a:rPr lang="en-US" dirty="0" err="1"/>
                  <a:t>ket</a:t>
                </a:r>
                <a:r>
                  <a:rPr lang="en-US" dirty="0"/>
                  <a:t> for each possible combination of bases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m:rPr>
                        <m:nor/>
                      </m:rPr>
                      <a:rPr lang="en-US"/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/>
                      <m:t>⊗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m:rPr>
                        <m:nor/>
                      </m:rPr>
                      <a:rPr lang="en-US"/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/>
                      <m:t>⊗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m:rPr>
                        <m:nor/>
                      </m:rPr>
                      <a:rPr lang="en-US"/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/>
                      <m:t>⊗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m:rPr>
                        <m:nor/>
                      </m:rPr>
                      <a:rPr lang="en-US"/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/>
                      <m:t>⊗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A3821C-26D5-9FA4-60F3-991149238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500" y="1312863"/>
                <a:ext cx="10790768" cy="5030787"/>
              </a:xfrm>
              <a:blipFill>
                <a:blip r:embed="rId2"/>
                <a:stretch>
                  <a:fillRect l="-791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0651AD4D-4735-5093-3ABC-E8ABBB80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42</a:t>
            </a:fld>
            <a:endParaRPr lang="en-US" noProof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644676CE-E056-6558-354C-6392ECE8A804}"/>
                  </a:ext>
                </a:extLst>
              </p14:cNvPr>
              <p14:cNvContentPartPr/>
              <p14:nvPr/>
            </p14:nvContentPartPr>
            <p14:xfrm>
              <a:off x="872573" y="2412460"/>
              <a:ext cx="5314217" cy="849549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644676CE-E056-6558-354C-6392ECE8A8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564" y="2376477"/>
                <a:ext cx="5385875" cy="921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53940694-75FC-5411-70A4-D9B5D2F52222}"/>
                  </a:ext>
                </a:extLst>
              </p14:cNvPr>
              <p14:cNvContentPartPr/>
              <p14:nvPr/>
            </p14:nvContentPartPr>
            <p14:xfrm rot="2059976">
              <a:off x="6267613" y="2600209"/>
              <a:ext cx="621000" cy="47844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53940694-75FC-5411-70A4-D9B5D2F522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2059976">
                <a:off x="6231613" y="2564209"/>
                <a:ext cx="692640" cy="550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221FAF-CC9A-BE3D-3A92-E9C5ECE002ED}"/>
              </a:ext>
            </a:extLst>
          </p:cNvPr>
          <p:cNvSpPr txBox="1"/>
          <p:nvPr/>
        </p:nvSpPr>
        <p:spPr>
          <a:xfrm>
            <a:off x="7035737" y="2514068"/>
            <a:ext cx="2235325" cy="646331"/>
          </a:xfrm>
          <a:prstGeom prst="rect">
            <a:avLst/>
          </a:prstGeom>
          <a:ln w="72000"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71224"/>
                </a:solidFill>
                <a:latin typeface="Dreaming Outloud Pro" panose="020B0604020202020204" pitchFamily="66" charset="0"/>
                <a:cs typeface="Dreaming Outloud Pro" panose="020B0604020202020204" pitchFamily="66" charset="0"/>
              </a:rPr>
              <a:t>The opposite is not always true!!</a:t>
            </a:r>
          </a:p>
        </p:txBody>
      </p:sp>
    </p:spTree>
    <p:extLst>
      <p:ext uri="{BB962C8B-B14F-4D97-AF65-F5344CB8AC3E}">
        <p14:creationId xmlns:p14="http://schemas.microsoft.com/office/powerpoint/2010/main" val="3375932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Multiple-Qubits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A3821C-26D5-9FA4-60F3-991149238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8500" y="1312863"/>
                <a:ext cx="10790768" cy="5030787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The state of two qubits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is described with their tensor product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/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 alternative notations is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/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highlight>
                                <a:srgbClr val="C0C0C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highlight>
                    <a:srgbClr val="C0C0C0"/>
                  </a:highlight>
                </a:endParaRPr>
              </a:p>
              <a:p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A3821C-26D5-9FA4-60F3-991149238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500" y="1312863"/>
                <a:ext cx="10790768" cy="5030787"/>
              </a:xfrm>
              <a:blipFill>
                <a:blip r:embed="rId2"/>
                <a:stretch>
                  <a:fillRect l="-791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A28E31E-0E6A-7FD7-4F59-3CFEA014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43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20566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Multiple-Qubits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A3821C-26D5-9FA4-60F3-991149238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8500" y="1312863"/>
                <a:ext cx="10790768" cy="5030787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The state of two qubits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is described with their tensor product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/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rewrite this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br>
                  <a:rPr lang="it-IT" dirty="0">
                    <a:highlight>
                      <a:srgbClr val="C0C0C0"/>
                    </a:highlight>
                  </a:rPr>
                </a:br>
                <a:r>
                  <a:rPr lang="en-US" dirty="0"/>
                  <a:t>where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are the </a:t>
                </a:r>
                <a:r>
                  <a:rPr lang="en-US" b="1" dirty="0"/>
                  <a:t>amplitudes</a:t>
                </a:r>
                <a:r>
                  <a:rPr lang="en-US" dirty="0"/>
                  <a:t> of the multi-qubit state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A compact notation is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/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A3821C-26D5-9FA4-60F3-991149238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500" y="1312863"/>
                <a:ext cx="10790768" cy="5030787"/>
              </a:xfrm>
              <a:blipFill>
                <a:blip r:embed="rId2"/>
                <a:stretch>
                  <a:fillRect l="-791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A28E31E-0E6A-7FD7-4F59-3CFEA014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44</a:t>
            </a:fld>
            <a:endParaRPr lang="en-US" noProof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B93F2267-9C1E-D986-C1A5-41E0F80B4F9A}"/>
                  </a:ext>
                </a:extLst>
              </p14:cNvPr>
              <p14:cNvContentPartPr/>
              <p14:nvPr/>
            </p14:nvContentPartPr>
            <p14:xfrm>
              <a:off x="7651920" y="6100497"/>
              <a:ext cx="958680" cy="1440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B93F2267-9C1E-D986-C1A5-41E0F80B4F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5920" y="6064497"/>
                <a:ext cx="1030320" cy="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620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Multiple-Qubits States: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A3821C-26D5-9FA4-60F3-991149238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8500" y="1312863"/>
                <a:ext cx="10790768" cy="5030787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Given two qubits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and their state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/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the amplitudes normalize to 1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We can write the sum of the square of the amplitudes as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A3821C-26D5-9FA4-60F3-991149238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500" y="1312863"/>
                <a:ext cx="10790768" cy="5030787"/>
              </a:xfrm>
              <a:blipFill>
                <a:blip r:embed="rId2"/>
                <a:stretch>
                  <a:fillRect l="-791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A28E31E-0E6A-7FD7-4F59-3CFEA014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45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5440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Multiple-Qubits Circuits (Parallel Gates)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8498" y="6357659"/>
            <a:ext cx="2882902" cy="365125"/>
          </a:xfrm>
        </p:spPr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C74C539-E8DF-07D8-5AE0-EEE9E4ACA2FE}"/>
              </a:ext>
            </a:extLst>
          </p:cNvPr>
          <p:cNvGrpSpPr/>
          <p:nvPr/>
        </p:nvGrpSpPr>
        <p:grpSpPr>
          <a:xfrm>
            <a:off x="1049357" y="3027551"/>
            <a:ext cx="3602475" cy="1464053"/>
            <a:chOff x="6227524" y="1093757"/>
            <a:chExt cx="3602475" cy="1464053"/>
          </a:xfrm>
        </p:grpSpPr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90C1402F-A28C-A337-7D5F-2D07B39B3349}"/>
                </a:ext>
              </a:extLst>
            </p:cNvPr>
            <p:cNvCxnSpPr>
              <a:cxnSpLocks/>
              <a:stCxn id="26" idx="3"/>
              <a:endCxn id="30" idx="1"/>
            </p:cNvCxnSpPr>
            <p:nvPr/>
          </p:nvCxnSpPr>
          <p:spPr>
            <a:xfrm>
              <a:off x="6962259" y="1363292"/>
              <a:ext cx="463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sellaDiTesto 25">
                  <a:extLst>
                    <a:ext uri="{FF2B5EF4-FFF2-40B4-BE49-F238E27FC236}">
                      <a16:creationId xmlns:a16="http://schemas.microsoft.com/office/drawing/2014/main" id="{811D637B-24C9-306F-6B49-8E8D923F4E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27524" y="1178626"/>
                  <a:ext cx="73473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CasellaDiTesto 44">
                  <a:extLst>
                    <a:ext uri="{FF2B5EF4-FFF2-40B4-BE49-F238E27FC236}">
                      <a16:creationId xmlns:a16="http://schemas.microsoft.com/office/drawing/2014/main" id="{B4276384-5CBA-3F23-EF97-CBE139DB86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524" y="1178626"/>
                  <a:ext cx="73473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BF411F3B-32A0-8C4E-94F6-253E1A77E2FE}"/>
                </a:ext>
              </a:extLst>
            </p:cNvPr>
            <p:cNvSpPr/>
            <p:nvPr/>
          </p:nvSpPr>
          <p:spPr>
            <a:xfrm>
              <a:off x="7425267" y="1093757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1FCDBCF2-A018-44E0-4F89-8D458595701F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7964337" y="1363292"/>
              <a:ext cx="463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D8333F3F-E819-52F1-08E4-A85BAECD4DFA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6984636" y="2288275"/>
              <a:ext cx="4406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sellaDiTesto 34">
                  <a:extLst>
                    <a:ext uri="{FF2B5EF4-FFF2-40B4-BE49-F238E27FC236}">
                      <a16:creationId xmlns:a16="http://schemas.microsoft.com/office/drawing/2014/main" id="{3286A982-EEC5-EFC6-F83D-D91D13C75F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27524" y="2103609"/>
                  <a:ext cx="75711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9" name="CasellaDiTesto 48">
                  <a:extLst>
                    <a:ext uri="{FF2B5EF4-FFF2-40B4-BE49-F238E27FC236}">
                      <a16:creationId xmlns:a16="http://schemas.microsoft.com/office/drawing/2014/main" id="{5CF7265D-0B83-C809-9CE3-F8724A60F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524" y="2103609"/>
                  <a:ext cx="75711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65D1450D-5CA8-2412-9199-AD2BC25943D1}"/>
                </a:ext>
              </a:extLst>
            </p:cNvPr>
            <p:cNvSpPr/>
            <p:nvPr/>
          </p:nvSpPr>
          <p:spPr>
            <a:xfrm>
              <a:off x="7425267" y="2018740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2B28B6F0-9820-8C21-A998-E2CAB98957C7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7964337" y="2288275"/>
              <a:ext cx="463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1936407A-A723-26AE-926B-B92E499078C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40524" y="1632827"/>
                  <a:ext cx="118947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2" name="CasellaDiTesto 51">
                  <a:extLst>
                    <a:ext uri="{FF2B5EF4-FFF2-40B4-BE49-F238E27FC236}">
                      <a16:creationId xmlns:a16="http://schemas.microsoft.com/office/drawing/2014/main" id="{46816926-6DE8-917D-3F57-29177F5089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0524" y="1632827"/>
                  <a:ext cx="1189475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564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E5766E81-7AF0-098F-2380-C02E8636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46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8451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Multiple-Qubits Circuits (Parallel Gates)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8498" y="6357659"/>
            <a:ext cx="2882902" cy="365125"/>
          </a:xfrm>
        </p:spPr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BEE426B-17D2-50B5-DF40-A6DADC4CBEE9}"/>
              </a:ext>
            </a:extLst>
          </p:cNvPr>
          <p:cNvGrpSpPr/>
          <p:nvPr/>
        </p:nvGrpSpPr>
        <p:grpSpPr>
          <a:xfrm>
            <a:off x="5656633" y="1988898"/>
            <a:ext cx="5715387" cy="1221169"/>
            <a:chOff x="543739" y="556027"/>
            <a:chExt cx="5715387" cy="1221169"/>
          </a:xfrm>
        </p:grpSpPr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FD895AB5-E286-E650-6B55-0ECC9A5EEE30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1278474" y="825562"/>
              <a:ext cx="463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A14D54DA-A2EF-ABA4-33F0-338605BD439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3739" y="640896"/>
                  <a:ext cx="73473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A14D54DA-A2EF-ABA4-33F0-338605BD4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39" y="640896"/>
                  <a:ext cx="73473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6E4CD804-EAD8-2CB0-5B18-856D7D53764D}"/>
                </a:ext>
              </a:extLst>
            </p:cNvPr>
            <p:cNvSpPr/>
            <p:nvPr/>
          </p:nvSpPr>
          <p:spPr>
            <a:xfrm>
              <a:off x="1741482" y="556027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A29A4B33-C641-6B16-AFD2-EDDF135FC6D0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2280552" y="825562"/>
              <a:ext cx="42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0F66B845-056E-27ED-7093-5BFAC1EB395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709693" y="640896"/>
                  <a:ext cx="93331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0F66B845-056E-27ED-7093-5BFAC1EB3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9693" y="640896"/>
                  <a:ext cx="93331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E096F6D7-C65B-25F4-4993-F76AD7CEE9E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1300851" y="1507660"/>
              <a:ext cx="4406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315F3391-9398-E19F-8CF8-A2930A71AA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3739" y="1322994"/>
                  <a:ext cx="75711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315F3391-9398-E19F-8CF8-A2930A71A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39" y="1322994"/>
                  <a:ext cx="75711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272F9DFB-1604-ADC4-81B3-35664ACAD4F2}"/>
                </a:ext>
              </a:extLst>
            </p:cNvPr>
            <p:cNvSpPr/>
            <p:nvPr/>
          </p:nvSpPr>
          <p:spPr>
            <a:xfrm>
              <a:off x="1741482" y="1238125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924C2BB8-0498-57AA-BC55-8A379FE1A8D9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>
              <a:off x="2280552" y="1507660"/>
              <a:ext cx="42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546CADC4-B725-2F30-958C-BC821BB3F6D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709693" y="1322994"/>
                  <a:ext cx="96736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546CADC4-B725-2F30-958C-BC821BB3F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9693" y="1322994"/>
                  <a:ext cx="96736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Parentesi graffa chiusa 18">
              <a:extLst>
                <a:ext uri="{FF2B5EF4-FFF2-40B4-BE49-F238E27FC236}">
                  <a16:creationId xmlns:a16="http://schemas.microsoft.com/office/drawing/2014/main" id="{FFE996BC-D60F-2496-B25E-52D2BF302FC7}"/>
                </a:ext>
              </a:extLst>
            </p:cNvPr>
            <p:cNvSpPr/>
            <p:nvPr/>
          </p:nvSpPr>
          <p:spPr>
            <a:xfrm>
              <a:off x="3644960" y="563942"/>
              <a:ext cx="203200" cy="12132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E61BE3E2-7418-6E89-40D4-DE686B1FEB2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755703" y="985903"/>
                  <a:ext cx="25034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en-US" sz="2400"/>
                          <m:t>⊗</m:t>
                        </m:r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it-IT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E61BE3E2-7418-6E89-40D4-DE686B1F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703" y="985903"/>
                  <a:ext cx="250342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FC74C539-E8DF-07D8-5AE0-EEE9E4ACA2FE}"/>
              </a:ext>
            </a:extLst>
          </p:cNvPr>
          <p:cNvGrpSpPr/>
          <p:nvPr/>
        </p:nvGrpSpPr>
        <p:grpSpPr>
          <a:xfrm>
            <a:off x="1049357" y="3027551"/>
            <a:ext cx="3602475" cy="1464053"/>
            <a:chOff x="6227524" y="1093757"/>
            <a:chExt cx="3602475" cy="1464053"/>
          </a:xfrm>
        </p:grpSpPr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90C1402F-A28C-A337-7D5F-2D07B39B3349}"/>
                </a:ext>
              </a:extLst>
            </p:cNvPr>
            <p:cNvCxnSpPr>
              <a:cxnSpLocks/>
              <a:stCxn id="26" idx="3"/>
              <a:endCxn id="30" idx="1"/>
            </p:cNvCxnSpPr>
            <p:nvPr/>
          </p:nvCxnSpPr>
          <p:spPr>
            <a:xfrm>
              <a:off x="6962259" y="1363292"/>
              <a:ext cx="463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sellaDiTesto 25">
                  <a:extLst>
                    <a:ext uri="{FF2B5EF4-FFF2-40B4-BE49-F238E27FC236}">
                      <a16:creationId xmlns:a16="http://schemas.microsoft.com/office/drawing/2014/main" id="{811D637B-24C9-306F-6B49-8E8D923F4E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27524" y="1178626"/>
                  <a:ext cx="73473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CasellaDiTesto 44">
                  <a:extLst>
                    <a:ext uri="{FF2B5EF4-FFF2-40B4-BE49-F238E27FC236}">
                      <a16:creationId xmlns:a16="http://schemas.microsoft.com/office/drawing/2014/main" id="{B4276384-5CBA-3F23-EF97-CBE139DB86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524" y="1178626"/>
                  <a:ext cx="73473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BF411F3B-32A0-8C4E-94F6-253E1A77E2FE}"/>
                </a:ext>
              </a:extLst>
            </p:cNvPr>
            <p:cNvSpPr/>
            <p:nvPr/>
          </p:nvSpPr>
          <p:spPr>
            <a:xfrm>
              <a:off x="7425267" y="1093757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1FCDBCF2-A018-44E0-4F89-8D458595701F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7964337" y="1363292"/>
              <a:ext cx="463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D8333F3F-E819-52F1-08E4-A85BAECD4DFA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6984636" y="2288275"/>
              <a:ext cx="4406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sellaDiTesto 34">
                  <a:extLst>
                    <a:ext uri="{FF2B5EF4-FFF2-40B4-BE49-F238E27FC236}">
                      <a16:creationId xmlns:a16="http://schemas.microsoft.com/office/drawing/2014/main" id="{3286A982-EEC5-EFC6-F83D-D91D13C75F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27524" y="2103609"/>
                  <a:ext cx="75711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9" name="CasellaDiTesto 48">
                  <a:extLst>
                    <a:ext uri="{FF2B5EF4-FFF2-40B4-BE49-F238E27FC236}">
                      <a16:creationId xmlns:a16="http://schemas.microsoft.com/office/drawing/2014/main" id="{5CF7265D-0B83-C809-9CE3-F8724A60F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524" y="2103609"/>
                  <a:ext cx="75711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65D1450D-5CA8-2412-9199-AD2BC25943D1}"/>
                </a:ext>
              </a:extLst>
            </p:cNvPr>
            <p:cNvSpPr/>
            <p:nvPr/>
          </p:nvSpPr>
          <p:spPr>
            <a:xfrm>
              <a:off x="7425267" y="2018740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2B28B6F0-9820-8C21-A998-E2CAB98957C7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7964337" y="2288275"/>
              <a:ext cx="463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1936407A-A723-26AE-926B-B92E499078C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40524" y="1632827"/>
                  <a:ext cx="118947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2" name="CasellaDiTesto 51">
                  <a:extLst>
                    <a:ext uri="{FF2B5EF4-FFF2-40B4-BE49-F238E27FC236}">
                      <a16:creationId xmlns:a16="http://schemas.microsoft.com/office/drawing/2014/main" id="{46816926-6DE8-917D-3F57-29177F5089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0524" y="1632827"/>
                  <a:ext cx="1189475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564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11266DC7-F43E-E251-5144-D567D645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47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43162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Multiple-Qubits Circuits (Parallel Gates)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8498" y="6357659"/>
            <a:ext cx="2882902" cy="365125"/>
          </a:xfrm>
        </p:spPr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BEE426B-17D2-50B5-DF40-A6DADC4CBEE9}"/>
              </a:ext>
            </a:extLst>
          </p:cNvPr>
          <p:cNvGrpSpPr/>
          <p:nvPr/>
        </p:nvGrpSpPr>
        <p:grpSpPr>
          <a:xfrm>
            <a:off x="5656633" y="1988898"/>
            <a:ext cx="5715387" cy="1221169"/>
            <a:chOff x="543739" y="556027"/>
            <a:chExt cx="5715387" cy="1221169"/>
          </a:xfrm>
        </p:grpSpPr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FD895AB5-E286-E650-6B55-0ECC9A5EEE30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1278474" y="825562"/>
              <a:ext cx="463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A14D54DA-A2EF-ABA4-33F0-338605BD439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3739" y="640896"/>
                  <a:ext cx="73473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A14D54DA-A2EF-ABA4-33F0-338605BD4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39" y="640896"/>
                  <a:ext cx="73473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6E4CD804-EAD8-2CB0-5B18-856D7D53764D}"/>
                </a:ext>
              </a:extLst>
            </p:cNvPr>
            <p:cNvSpPr/>
            <p:nvPr/>
          </p:nvSpPr>
          <p:spPr>
            <a:xfrm>
              <a:off x="1741482" y="556027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A29A4B33-C641-6B16-AFD2-EDDF135FC6D0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2280552" y="825562"/>
              <a:ext cx="42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0F66B845-056E-27ED-7093-5BFAC1EB395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709693" y="640896"/>
                  <a:ext cx="93331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0F66B845-056E-27ED-7093-5BFAC1EB3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9693" y="640896"/>
                  <a:ext cx="93331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E096F6D7-C65B-25F4-4993-F76AD7CEE9E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1300851" y="1507660"/>
              <a:ext cx="4406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315F3391-9398-E19F-8CF8-A2930A71AAE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3739" y="1322994"/>
                  <a:ext cx="75711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315F3391-9398-E19F-8CF8-A2930A71A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39" y="1322994"/>
                  <a:ext cx="75711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272F9DFB-1604-ADC4-81B3-35664ACAD4F2}"/>
                </a:ext>
              </a:extLst>
            </p:cNvPr>
            <p:cNvSpPr/>
            <p:nvPr/>
          </p:nvSpPr>
          <p:spPr>
            <a:xfrm>
              <a:off x="1741482" y="1238125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924C2BB8-0498-57AA-BC55-8A379FE1A8D9}"/>
                </a:ext>
              </a:extLst>
            </p:cNvPr>
            <p:cNvCxnSpPr>
              <a:cxnSpLocks/>
              <a:stCxn id="16" idx="3"/>
              <a:endCxn id="18" idx="1"/>
            </p:cNvCxnSpPr>
            <p:nvPr/>
          </p:nvCxnSpPr>
          <p:spPr>
            <a:xfrm>
              <a:off x="2280552" y="1507660"/>
              <a:ext cx="42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546CADC4-B725-2F30-958C-BC821BB3F6D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709693" y="1322994"/>
                  <a:ext cx="96736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546CADC4-B725-2F30-958C-BC821BB3F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9693" y="1322994"/>
                  <a:ext cx="96736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Parentesi graffa chiusa 18">
              <a:extLst>
                <a:ext uri="{FF2B5EF4-FFF2-40B4-BE49-F238E27FC236}">
                  <a16:creationId xmlns:a16="http://schemas.microsoft.com/office/drawing/2014/main" id="{FFE996BC-D60F-2496-B25E-52D2BF302FC7}"/>
                </a:ext>
              </a:extLst>
            </p:cNvPr>
            <p:cNvSpPr/>
            <p:nvPr/>
          </p:nvSpPr>
          <p:spPr>
            <a:xfrm>
              <a:off x="3644960" y="563942"/>
              <a:ext cx="203200" cy="12132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E61BE3E2-7418-6E89-40D4-DE686B1FEB2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755703" y="985903"/>
                  <a:ext cx="25034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en-US" sz="2400"/>
                          <m:t>⊗</m:t>
                        </m:r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it-IT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E61BE3E2-7418-6E89-40D4-DE686B1F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703" y="985903"/>
                  <a:ext cx="250342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1E0A0AFA-CBDE-BD58-C0C4-30919C5BA745}"/>
              </a:ext>
            </a:extLst>
          </p:cNvPr>
          <p:cNvGrpSpPr/>
          <p:nvPr/>
        </p:nvGrpSpPr>
        <p:grpSpPr>
          <a:xfrm>
            <a:off x="5656633" y="4341379"/>
            <a:ext cx="4926056" cy="1224909"/>
            <a:chOff x="5656633" y="4341379"/>
            <a:chExt cx="4926056" cy="1224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3B8780F-6003-C497-E5B3-7991F53FBFC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983085" y="4774995"/>
                  <a:ext cx="259960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m:rPr>
                                <m:nor/>
                              </m:rPr>
                              <a:rPr lang="en-US" sz="2400"/>
                              <m:t>⊗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2400"/>
                                  <m:t>⊗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3B8780F-6003-C497-E5B3-7991F53FB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085" y="4774995"/>
                  <a:ext cx="259960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45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B3B27E07-018D-1AE7-C0FE-589979C7FACC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6391368" y="4614654"/>
              <a:ext cx="463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EA0A854B-9A7D-99EA-5661-327D4331D1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656633" y="4429988"/>
                  <a:ext cx="73473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EA0A854B-9A7D-99EA-5661-327D4331D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633" y="4429988"/>
                  <a:ext cx="73473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07AE9F61-CF40-AED6-AC41-54BEF470BA47}"/>
                </a:ext>
              </a:extLst>
            </p:cNvPr>
            <p:cNvCxnSpPr>
              <a:cxnSpLocks/>
            </p:cNvCxnSpPr>
            <p:nvPr/>
          </p:nvCxnSpPr>
          <p:spPr>
            <a:xfrm>
              <a:off x="7393446" y="4614654"/>
              <a:ext cx="42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EE116979-7989-54CE-C62E-A7FF99B587EE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6413745" y="5296752"/>
              <a:ext cx="4406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sellaDiTesto 27">
                  <a:extLst>
                    <a:ext uri="{FF2B5EF4-FFF2-40B4-BE49-F238E27FC236}">
                      <a16:creationId xmlns:a16="http://schemas.microsoft.com/office/drawing/2014/main" id="{057CE1B8-9B28-903D-7347-C89329ACC0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656633" y="5112086"/>
                  <a:ext cx="75711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CasellaDiTesto 27">
                  <a:extLst>
                    <a:ext uri="{FF2B5EF4-FFF2-40B4-BE49-F238E27FC236}">
                      <a16:creationId xmlns:a16="http://schemas.microsoft.com/office/drawing/2014/main" id="{057CE1B8-9B28-903D-7347-C89329ACC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633" y="5112086"/>
                  <a:ext cx="75711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82530C6E-569D-90F0-8F75-401E9212B3C6}"/>
                </a:ext>
              </a:extLst>
            </p:cNvPr>
            <p:cNvCxnSpPr>
              <a:cxnSpLocks/>
            </p:cNvCxnSpPr>
            <p:nvPr/>
          </p:nvCxnSpPr>
          <p:spPr>
            <a:xfrm>
              <a:off x="7393446" y="5296752"/>
              <a:ext cx="42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entesi graffa chiusa 30">
              <a:extLst>
                <a:ext uri="{FF2B5EF4-FFF2-40B4-BE49-F238E27FC236}">
                  <a16:creationId xmlns:a16="http://schemas.microsoft.com/office/drawing/2014/main" id="{028CB03B-AF54-247C-8A99-A0AD08E369E1}"/>
                </a:ext>
              </a:extLst>
            </p:cNvPr>
            <p:cNvSpPr/>
            <p:nvPr/>
          </p:nvSpPr>
          <p:spPr>
            <a:xfrm>
              <a:off x="7856156" y="4353034"/>
              <a:ext cx="203200" cy="12132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DD81C7F9-1D3E-693E-C2C5-AB930780D9D0}"/>
                </a:ext>
              </a:extLst>
            </p:cNvPr>
            <p:cNvSpPr/>
            <p:nvPr/>
          </p:nvSpPr>
          <p:spPr>
            <a:xfrm>
              <a:off x="6646184" y="4341379"/>
              <a:ext cx="969140" cy="12196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⊗</a:t>
              </a:r>
              <a:r>
                <a: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Freccia bidirezionale verticale 6">
            <a:extLst>
              <a:ext uri="{FF2B5EF4-FFF2-40B4-BE49-F238E27FC236}">
                <a16:creationId xmlns:a16="http://schemas.microsoft.com/office/drawing/2014/main" id="{68019B7B-4286-C7B6-6DF7-E66EF93440DF}"/>
              </a:ext>
            </a:extLst>
          </p:cNvPr>
          <p:cNvSpPr/>
          <p:nvPr/>
        </p:nvSpPr>
        <p:spPr>
          <a:xfrm>
            <a:off x="6981496" y="3472766"/>
            <a:ext cx="298515" cy="60591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C74C539-E8DF-07D8-5AE0-EEE9E4ACA2FE}"/>
              </a:ext>
            </a:extLst>
          </p:cNvPr>
          <p:cNvGrpSpPr/>
          <p:nvPr/>
        </p:nvGrpSpPr>
        <p:grpSpPr>
          <a:xfrm>
            <a:off x="1049357" y="3027551"/>
            <a:ext cx="3602475" cy="1464053"/>
            <a:chOff x="6227524" y="1093757"/>
            <a:chExt cx="3602475" cy="1464053"/>
          </a:xfrm>
        </p:grpSpPr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90C1402F-A28C-A337-7D5F-2D07B39B3349}"/>
                </a:ext>
              </a:extLst>
            </p:cNvPr>
            <p:cNvCxnSpPr>
              <a:cxnSpLocks/>
              <a:stCxn id="26" idx="3"/>
              <a:endCxn id="30" idx="1"/>
            </p:cNvCxnSpPr>
            <p:nvPr/>
          </p:nvCxnSpPr>
          <p:spPr>
            <a:xfrm>
              <a:off x="6962259" y="1363292"/>
              <a:ext cx="463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sellaDiTesto 25">
                  <a:extLst>
                    <a:ext uri="{FF2B5EF4-FFF2-40B4-BE49-F238E27FC236}">
                      <a16:creationId xmlns:a16="http://schemas.microsoft.com/office/drawing/2014/main" id="{811D637B-24C9-306F-6B49-8E8D923F4E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27524" y="1178626"/>
                  <a:ext cx="73473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CasellaDiTesto 44">
                  <a:extLst>
                    <a:ext uri="{FF2B5EF4-FFF2-40B4-BE49-F238E27FC236}">
                      <a16:creationId xmlns:a16="http://schemas.microsoft.com/office/drawing/2014/main" id="{B4276384-5CBA-3F23-EF97-CBE139DB86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524" y="1178626"/>
                  <a:ext cx="73473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BF411F3B-32A0-8C4E-94F6-253E1A77E2FE}"/>
                </a:ext>
              </a:extLst>
            </p:cNvPr>
            <p:cNvSpPr/>
            <p:nvPr/>
          </p:nvSpPr>
          <p:spPr>
            <a:xfrm>
              <a:off x="7425267" y="1093757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1FCDBCF2-A018-44E0-4F89-8D458595701F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7964337" y="1363292"/>
              <a:ext cx="463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D8333F3F-E819-52F1-08E4-A85BAECD4DFA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6984636" y="2288275"/>
              <a:ext cx="4406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sellaDiTesto 34">
                  <a:extLst>
                    <a:ext uri="{FF2B5EF4-FFF2-40B4-BE49-F238E27FC236}">
                      <a16:creationId xmlns:a16="http://schemas.microsoft.com/office/drawing/2014/main" id="{3286A982-EEC5-EFC6-F83D-D91D13C75F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27524" y="2103609"/>
                  <a:ext cx="75711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9" name="CasellaDiTesto 48">
                  <a:extLst>
                    <a:ext uri="{FF2B5EF4-FFF2-40B4-BE49-F238E27FC236}">
                      <a16:creationId xmlns:a16="http://schemas.microsoft.com/office/drawing/2014/main" id="{5CF7265D-0B83-C809-9CE3-F8724A60F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524" y="2103609"/>
                  <a:ext cx="75711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65D1450D-5CA8-2412-9199-AD2BC25943D1}"/>
                </a:ext>
              </a:extLst>
            </p:cNvPr>
            <p:cNvSpPr/>
            <p:nvPr/>
          </p:nvSpPr>
          <p:spPr>
            <a:xfrm>
              <a:off x="7425267" y="2018740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2B28B6F0-9820-8C21-A998-E2CAB98957C7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7964337" y="2288275"/>
              <a:ext cx="463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1936407A-A723-26AE-926B-B92E499078C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40524" y="1632827"/>
                  <a:ext cx="118947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2" name="CasellaDiTesto 51">
                  <a:extLst>
                    <a:ext uri="{FF2B5EF4-FFF2-40B4-BE49-F238E27FC236}">
                      <a16:creationId xmlns:a16="http://schemas.microsoft.com/office/drawing/2014/main" id="{46816926-6DE8-917D-3F57-29177F5089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0524" y="1632827"/>
                  <a:ext cx="1189475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564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C72D647D-3338-B0C1-B313-C004A786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48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738110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Multiple-Qubits Circuits (Parallel Gates)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8498" y="6357659"/>
            <a:ext cx="2882902" cy="365125"/>
          </a:xfrm>
        </p:spPr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C74C539-E8DF-07D8-5AE0-EEE9E4ACA2FE}"/>
              </a:ext>
            </a:extLst>
          </p:cNvPr>
          <p:cNvGrpSpPr/>
          <p:nvPr/>
        </p:nvGrpSpPr>
        <p:grpSpPr>
          <a:xfrm>
            <a:off x="1049357" y="3027551"/>
            <a:ext cx="3602475" cy="1464053"/>
            <a:chOff x="6227524" y="1093757"/>
            <a:chExt cx="3602475" cy="1464053"/>
          </a:xfrm>
        </p:grpSpPr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90C1402F-A28C-A337-7D5F-2D07B39B3349}"/>
                </a:ext>
              </a:extLst>
            </p:cNvPr>
            <p:cNvCxnSpPr>
              <a:cxnSpLocks/>
              <a:stCxn id="26" idx="3"/>
              <a:endCxn id="30" idx="1"/>
            </p:cNvCxnSpPr>
            <p:nvPr/>
          </p:nvCxnSpPr>
          <p:spPr>
            <a:xfrm>
              <a:off x="6962259" y="1363292"/>
              <a:ext cx="463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sellaDiTesto 25">
                  <a:extLst>
                    <a:ext uri="{FF2B5EF4-FFF2-40B4-BE49-F238E27FC236}">
                      <a16:creationId xmlns:a16="http://schemas.microsoft.com/office/drawing/2014/main" id="{811D637B-24C9-306F-6B49-8E8D923F4E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27524" y="1178626"/>
                  <a:ext cx="73473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CasellaDiTesto 44">
                  <a:extLst>
                    <a:ext uri="{FF2B5EF4-FFF2-40B4-BE49-F238E27FC236}">
                      <a16:creationId xmlns:a16="http://schemas.microsoft.com/office/drawing/2014/main" id="{B4276384-5CBA-3F23-EF97-CBE139DB86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524" y="1178626"/>
                  <a:ext cx="73473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BF411F3B-32A0-8C4E-94F6-253E1A77E2FE}"/>
                </a:ext>
              </a:extLst>
            </p:cNvPr>
            <p:cNvSpPr/>
            <p:nvPr/>
          </p:nvSpPr>
          <p:spPr>
            <a:xfrm>
              <a:off x="7425267" y="1093757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1FCDBCF2-A018-44E0-4F89-8D458595701F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7964337" y="1363292"/>
              <a:ext cx="463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D8333F3F-E819-52F1-08E4-A85BAECD4DFA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6984636" y="2288275"/>
              <a:ext cx="4406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sellaDiTesto 34">
                  <a:extLst>
                    <a:ext uri="{FF2B5EF4-FFF2-40B4-BE49-F238E27FC236}">
                      <a16:creationId xmlns:a16="http://schemas.microsoft.com/office/drawing/2014/main" id="{3286A982-EEC5-EFC6-F83D-D91D13C75F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227524" y="2103609"/>
                  <a:ext cx="75711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9" name="CasellaDiTesto 48">
                  <a:extLst>
                    <a:ext uri="{FF2B5EF4-FFF2-40B4-BE49-F238E27FC236}">
                      <a16:creationId xmlns:a16="http://schemas.microsoft.com/office/drawing/2014/main" id="{5CF7265D-0B83-C809-9CE3-F8724A60F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524" y="2103609"/>
                  <a:ext cx="75711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65D1450D-5CA8-2412-9199-AD2BC25943D1}"/>
                </a:ext>
              </a:extLst>
            </p:cNvPr>
            <p:cNvSpPr/>
            <p:nvPr/>
          </p:nvSpPr>
          <p:spPr>
            <a:xfrm>
              <a:off x="7425267" y="2018740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2B28B6F0-9820-8C21-A998-E2CAB98957C7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7964337" y="2288275"/>
              <a:ext cx="463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1936407A-A723-26AE-926B-B92E499078C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40524" y="1632827"/>
                  <a:ext cx="118947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2" name="CasellaDiTesto 51">
                  <a:extLst>
                    <a:ext uri="{FF2B5EF4-FFF2-40B4-BE49-F238E27FC236}">
                      <a16:creationId xmlns:a16="http://schemas.microsoft.com/office/drawing/2014/main" id="{46816926-6DE8-917D-3F57-29177F5089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0524" y="1632827"/>
                  <a:ext cx="11894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564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B0EE3266-CF6F-40EA-A7EB-6C99FA70451C}"/>
              </a:ext>
            </a:extLst>
          </p:cNvPr>
          <p:cNvGrpSpPr/>
          <p:nvPr/>
        </p:nvGrpSpPr>
        <p:grpSpPr>
          <a:xfrm>
            <a:off x="5656633" y="1996813"/>
            <a:ext cx="5715387" cy="1213254"/>
            <a:chOff x="543739" y="563942"/>
            <a:chExt cx="5715387" cy="1213254"/>
          </a:xfrm>
        </p:grpSpPr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F526B97A-2709-CADA-C8F8-45313C19CB42}"/>
                </a:ext>
              </a:extLst>
            </p:cNvPr>
            <p:cNvCxnSpPr>
              <a:cxnSpLocks/>
              <a:stCxn id="64" idx="3"/>
              <a:endCxn id="65" idx="1"/>
            </p:cNvCxnSpPr>
            <p:nvPr/>
          </p:nvCxnSpPr>
          <p:spPr>
            <a:xfrm>
              <a:off x="1278474" y="825562"/>
              <a:ext cx="14312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4994FD58-A501-71FC-827B-BDF79172D57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3739" y="640896"/>
                  <a:ext cx="73473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A14D54DA-A2EF-ABA4-33F0-338605BD4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39" y="640896"/>
                  <a:ext cx="73473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sellaDiTesto 64">
                  <a:extLst>
                    <a:ext uri="{FF2B5EF4-FFF2-40B4-BE49-F238E27FC236}">
                      <a16:creationId xmlns:a16="http://schemas.microsoft.com/office/drawing/2014/main" id="{99DF5BFB-03EB-A16E-C121-5B8766D4DC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709693" y="640896"/>
                  <a:ext cx="86150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5" name="CasellaDiTesto 64">
                  <a:extLst>
                    <a:ext uri="{FF2B5EF4-FFF2-40B4-BE49-F238E27FC236}">
                      <a16:creationId xmlns:a16="http://schemas.microsoft.com/office/drawing/2014/main" id="{99DF5BFB-03EB-A16E-C121-5B8766D4DC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9693" y="640896"/>
                  <a:ext cx="86150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Connettore diritto 65">
              <a:extLst>
                <a:ext uri="{FF2B5EF4-FFF2-40B4-BE49-F238E27FC236}">
                  <a16:creationId xmlns:a16="http://schemas.microsoft.com/office/drawing/2014/main" id="{E46FD765-9E96-B9E5-552D-486C08329961}"/>
                </a:ext>
              </a:extLst>
            </p:cNvPr>
            <p:cNvCxnSpPr>
              <a:cxnSpLocks/>
              <a:stCxn id="67" idx="3"/>
              <a:endCxn id="68" idx="1"/>
            </p:cNvCxnSpPr>
            <p:nvPr/>
          </p:nvCxnSpPr>
          <p:spPr>
            <a:xfrm>
              <a:off x="1300851" y="1507660"/>
              <a:ext cx="4406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sellaDiTesto 66">
                  <a:extLst>
                    <a:ext uri="{FF2B5EF4-FFF2-40B4-BE49-F238E27FC236}">
                      <a16:creationId xmlns:a16="http://schemas.microsoft.com/office/drawing/2014/main" id="{24D33145-AC1D-6842-6986-5450308916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3739" y="1322994"/>
                  <a:ext cx="75711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315F3391-9398-E19F-8CF8-A2930A71A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39" y="1322994"/>
                  <a:ext cx="75711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8F64071F-0D06-E0CE-CCB8-8A2E13E11130}"/>
                </a:ext>
              </a:extLst>
            </p:cNvPr>
            <p:cNvSpPr/>
            <p:nvPr/>
          </p:nvSpPr>
          <p:spPr>
            <a:xfrm>
              <a:off x="1741482" y="1238125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6428F6DF-E73F-CF07-DEDC-D140C668E56E}"/>
                </a:ext>
              </a:extLst>
            </p:cNvPr>
            <p:cNvCxnSpPr>
              <a:cxnSpLocks/>
              <a:stCxn id="68" idx="3"/>
              <a:endCxn id="70" idx="1"/>
            </p:cNvCxnSpPr>
            <p:nvPr/>
          </p:nvCxnSpPr>
          <p:spPr>
            <a:xfrm>
              <a:off x="2280552" y="1507660"/>
              <a:ext cx="42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42110A85-67AC-247A-F1A7-E6CB4D3E72C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709693" y="1322994"/>
                  <a:ext cx="96736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546CADC4-B725-2F30-958C-BC821BB3F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9693" y="1322994"/>
                  <a:ext cx="96736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Parentesi graffa chiusa 70">
              <a:extLst>
                <a:ext uri="{FF2B5EF4-FFF2-40B4-BE49-F238E27FC236}">
                  <a16:creationId xmlns:a16="http://schemas.microsoft.com/office/drawing/2014/main" id="{EBBEB0FD-9605-35F6-B591-7BE792076D7F}"/>
                </a:ext>
              </a:extLst>
            </p:cNvPr>
            <p:cNvSpPr/>
            <p:nvPr/>
          </p:nvSpPr>
          <p:spPr>
            <a:xfrm>
              <a:off x="3644960" y="563942"/>
              <a:ext cx="203200" cy="12132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sellaDiTesto 71">
                  <a:extLst>
                    <a:ext uri="{FF2B5EF4-FFF2-40B4-BE49-F238E27FC236}">
                      <a16:creationId xmlns:a16="http://schemas.microsoft.com/office/drawing/2014/main" id="{1AB8CF7A-FC0A-95E5-8995-DB9F60E02A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755703" y="985903"/>
                  <a:ext cx="25034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m:rPr>
                            <m:nor/>
                          </m:rPr>
                          <a:rPr lang="en-US" sz="2400"/>
                          <m:t>⊗</m:t>
                        </m:r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it-IT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E61BE3E2-7418-6E89-40D4-DE686B1F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703" y="985903"/>
                  <a:ext cx="25034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Freccia bidirezionale verticale 72">
            <a:extLst>
              <a:ext uri="{FF2B5EF4-FFF2-40B4-BE49-F238E27FC236}">
                <a16:creationId xmlns:a16="http://schemas.microsoft.com/office/drawing/2014/main" id="{BFDCB1A4-F743-65A4-9D4E-F1CB9ED2AB66}"/>
              </a:ext>
            </a:extLst>
          </p:cNvPr>
          <p:cNvSpPr/>
          <p:nvPr/>
        </p:nvSpPr>
        <p:spPr>
          <a:xfrm>
            <a:off x="6981496" y="3472766"/>
            <a:ext cx="298515" cy="605913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CF0E7CB9-0CA7-51AD-9678-03A7595DD15E}"/>
              </a:ext>
            </a:extLst>
          </p:cNvPr>
          <p:cNvGrpSpPr/>
          <p:nvPr/>
        </p:nvGrpSpPr>
        <p:grpSpPr>
          <a:xfrm>
            <a:off x="5656633" y="4341379"/>
            <a:ext cx="4591028" cy="1224909"/>
            <a:chOff x="3277814" y="4341379"/>
            <a:chExt cx="4591028" cy="12249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sellaDiTesto 74">
                  <a:extLst>
                    <a:ext uri="{FF2B5EF4-FFF2-40B4-BE49-F238E27FC236}">
                      <a16:creationId xmlns:a16="http://schemas.microsoft.com/office/drawing/2014/main" id="{F53B1A21-D636-6DE6-5C34-22190E5F160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604266" y="4774995"/>
                  <a:ext cx="226457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m:rPr>
                                <m:nor/>
                              </m:rPr>
                              <a:rPr lang="en-US" sz="2400"/>
                              <m:t>⊗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/>
                              <m:t>⊗</m:t>
                            </m:r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5" name="CasellaDiTesto 74">
                  <a:extLst>
                    <a:ext uri="{FF2B5EF4-FFF2-40B4-BE49-F238E27FC236}">
                      <a16:creationId xmlns:a16="http://schemas.microsoft.com/office/drawing/2014/main" id="{F53B1A21-D636-6DE6-5C34-22190E5F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4266" y="4774995"/>
                  <a:ext cx="226457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245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Connettore diritto 75">
              <a:extLst>
                <a:ext uri="{FF2B5EF4-FFF2-40B4-BE49-F238E27FC236}">
                  <a16:creationId xmlns:a16="http://schemas.microsoft.com/office/drawing/2014/main" id="{5F9AB946-2D23-7C50-A074-464EC27EE691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>
              <a:off x="4012549" y="4614654"/>
              <a:ext cx="4630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sellaDiTesto 76">
                  <a:extLst>
                    <a:ext uri="{FF2B5EF4-FFF2-40B4-BE49-F238E27FC236}">
                      <a16:creationId xmlns:a16="http://schemas.microsoft.com/office/drawing/2014/main" id="{DB78DBE5-DE46-D1AA-5971-6B73841F555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277814" y="4429988"/>
                  <a:ext cx="73473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7" name="CasellaDiTesto 76">
                  <a:extLst>
                    <a:ext uri="{FF2B5EF4-FFF2-40B4-BE49-F238E27FC236}">
                      <a16:creationId xmlns:a16="http://schemas.microsoft.com/office/drawing/2014/main" id="{DB78DBE5-DE46-D1AA-5971-6B73841F5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814" y="4429988"/>
                  <a:ext cx="73473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CDD2B155-E0CD-5A56-5CB1-7E2B98BF12B0}"/>
                </a:ext>
              </a:extLst>
            </p:cNvPr>
            <p:cNvCxnSpPr>
              <a:cxnSpLocks/>
            </p:cNvCxnSpPr>
            <p:nvPr/>
          </p:nvCxnSpPr>
          <p:spPr>
            <a:xfrm>
              <a:off x="5014627" y="4614654"/>
              <a:ext cx="42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093529F3-8981-AF00-36B1-C923909F8573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>
              <a:off x="4034926" y="5296752"/>
              <a:ext cx="4406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sellaDiTesto 79">
                  <a:extLst>
                    <a:ext uri="{FF2B5EF4-FFF2-40B4-BE49-F238E27FC236}">
                      <a16:creationId xmlns:a16="http://schemas.microsoft.com/office/drawing/2014/main" id="{76310908-77CB-AD5B-621D-5BC96D86D03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277814" y="5112086"/>
                  <a:ext cx="75711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0" name="CasellaDiTesto 79">
                  <a:extLst>
                    <a:ext uri="{FF2B5EF4-FFF2-40B4-BE49-F238E27FC236}">
                      <a16:creationId xmlns:a16="http://schemas.microsoft.com/office/drawing/2014/main" id="{76310908-77CB-AD5B-621D-5BC96D86D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814" y="5112086"/>
                  <a:ext cx="75711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AB22C0F4-1E7C-1AF5-1A6D-F5DBDEBF8961}"/>
                </a:ext>
              </a:extLst>
            </p:cNvPr>
            <p:cNvCxnSpPr>
              <a:cxnSpLocks/>
            </p:cNvCxnSpPr>
            <p:nvPr/>
          </p:nvCxnSpPr>
          <p:spPr>
            <a:xfrm>
              <a:off x="5014627" y="5296752"/>
              <a:ext cx="42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Parentesi graffa chiusa 81">
              <a:extLst>
                <a:ext uri="{FF2B5EF4-FFF2-40B4-BE49-F238E27FC236}">
                  <a16:creationId xmlns:a16="http://schemas.microsoft.com/office/drawing/2014/main" id="{B8ACD556-6330-890A-0E55-B39EB6AB1559}"/>
                </a:ext>
              </a:extLst>
            </p:cNvPr>
            <p:cNvSpPr/>
            <p:nvPr/>
          </p:nvSpPr>
          <p:spPr>
            <a:xfrm>
              <a:off x="5477337" y="4353034"/>
              <a:ext cx="203200" cy="12132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ttangolo 82">
              <a:extLst>
                <a:ext uri="{FF2B5EF4-FFF2-40B4-BE49-F238E27FC236}">
                  <a16:creationId xmlns:a16="http://schemas.microsoft.com/office/drawing/2014/main" id="{18F16CB7-68B4-1E3C-C96B-4780DF52DB6E}"/>
                </a:ext>
              </a:extLst>
            </p:cNvPr>
            <p:cNvSpPr/>
            <p:nvPr/>
          </p:nvSpPr>
          <p:spPr>
            <a:xfrm>
              <a:off x="4267365" y="4341379"/>
              <a:ext cx="969140" cy="12196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⊗</a:t>
              </a:r>
              <a:r>
                <a:rPr lang="en-US" sz="2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BD147B2-9517-E5EE-8339-F7FA740D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49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554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8957B9-4884-9742-3AFE-FADB5D02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Dirac’s </a:t>
            </a:r>
            <a:r>
              <a:rPr lang="en-US" dirty="0" err="1"/>
              <a:t>ket</a:t>
            </a:r>
            <a:r>
              <a:rPr lang="en-US" dirty="0"/>
              <a:t> and bras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6EF448B-E956-9297-6240-90F256BEC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In Dirac's notation (also know as </a:t>
                </a:r>
                <a:r>
                  <a:rPr lang="en-US" b="1" dirty="0"/>
                  <a:t>bra-</a:t>
                </a:r>
                <a:r>
                  <a:rPr lang="en-US" b="1" dirty="0" err="1"/>
                  <a:t>ket</a:t>
                </a:r>
                <a:r>
                  <a:rPr lang="en-US" dirty="0"/>
                  <a:t> notation), a </a:t>
                </a:r>
                <a:r>
                  <a:rPr lang="en-US" b="1" dirty="0" err="1"/>
                  <a:t>ket</a:t>
                </a:r>
                <a:r>
                  <a:rPr lang="en-US" dirty="0"/>
                  <a:t> is a unitary column vector denoted by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used to represent a quantum state, that is, a complex unit vector (a vector of length 1)</a:t>
                </a:r>
              </a:p>
              <a:p>
                <a:pPr lvl="1"/>
                <a:r>
                  <a:rPr lang="en-US" dirty="0"/>
                  <a:t>Example: in a two-state quantum system any state of the system can be written as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are complex numbers (amplitudes),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ensure normalization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/>
                  <a:t>ket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represents the state of the quantum system</a:t>
                </a:r>
              </a:p>
              <a:p>
                <a:r>
                  <a:rPr lang="en-US" dirty="0" err="1"/>
                  <a:t>Kets</a:t>
                </a:r>
                <a:r>
                  <a:rPr lang="en-US" dirty="0"/>
                  <a:t> are used in conjunction with </a:t>
                </a:r>
                <a:r>
                  <a:rPr lang="en-US" b="1" dirty="0"/>
                  <a:t>bras</a:t>
                </a:r>
                <a:r>
                  <a:rPr lang="en-US" dirty="0"/>
                  <a:t>, which are row vectors denoted by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br>
                  <a:rPr lang="en-US" dirty="0"/>
                </a:br>
                <a:r>
                  <a:rPr lang="en-US" dirty="0"/>
                  <a:t>The bra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represents the conjugate transpose of the </a:t>
                </a:r>
                <a:r>
                  <a:rPr lang="en-US" dirty="0" err="1"/>
                  <a:t>ket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6EF448B-E956-9297-6240-90F256BEC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695" r="-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B302A1-CC88-D73A-D60B-905AEEEF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CD321D-9378-1A8A-CC1E-0F3E1EC7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99D8DF0-18D3-A709-E763-0538B90F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5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6FBE192-2F97-7C92-05F8-FA16388C1B53}"/>
                  </a:ext>
                </a:extLst>
              </p:cNvPr>
              <p:cNvSpPr txBox="1"/>
              <p:nvPr/>
            </p:nvSpPr>
            <p:spPr>
              <a:xfrm>
                <a:off x="9419023" y="3818155"/>
                <a:ext cx="403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6FBE192-2F97-7C92-05F8-FA16388C1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023" y="3818155"/>
                <a:ext cx="40317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803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Multiple-Qubits Circuits: Example 1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457F3CEF-AB93-1FBD-5211-FFE77673D53C}"/>
              </a:ext>
            </a:extLst>
          </p:cNvPr>
          <p:cNvGrpSpPr>
            <a:grpSpLocks noChangeAspect="1"/>
          </p:cNvGrpSpPr>
          <p:nvPr/>
        </p:nvGrpSpPr>
        <p:grpSpPr>
          <a:xfrm>
            <a:off x="7306424" y="1288824"/>
            <a:ext cx="4348548" cy="1080000"/>
            <a:chOff x="3280433" y="1988898"/>
            <a:chExt cx="4916955" cy="1221169"/>
          </a:xfrm>
        </p:grpSpPr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6F787A28-2515-644A-0FB3-E900C1D47CAA}"/>
                </a:ext>
              </a:extLst>
            </p:cNvPr>
            <p:cNvCxnSpPr>
              <a:cxnSpLocks/>
              <a:stCxn id="57" idx="3"/>
              <a:endCxn id="58" idx="1"/>
            </p:cNvCxnSpPr>
            <p:nvPr/>
          </p:nvCxnSpPr>
          <p:spPr>
            <a:xfrm>
              <a:off x="3867457" y="2258434"/>
              <a:ext cx="608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asellaDiTesto 56">
                  <a:extLst>
                    <a:ext uri="{FF2B5EF4-FFF2-40B4-BE49-F238E27FC236}">
                      <a16:creationId xmlns:a16="http://schemas.microsoft.com/office/drawing/2014/main" id="{FA6E5273-54DB-3B30-8971-D9ECAA991BC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280433" y="2084430"/>
                  <a:ext cx="587024" cy="3480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" name="CasellaDiTesto 56">
                  <a:extLst>
                    <a:ext uri="{FF2B5EF4-FFF2-40B4-BE49-F238E27FC236}">
                      <a16:creationId xmlns:a16="http://schemas.microsoft.com/office/drawing/2014/main" id="{FA6E5273-54DB-3B30-8971-D9ECAA991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433" y="2084430"/>
                  <a:ext cx="587024" cy="34800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94B8D00-8B50-3E2A-AADC-94465CE7ACF9}"/>
                </a:ext>
              </a:extLst>
            </p:cNvPr>
            <p:cNvSpPr/>
            <p:nvPr/>
          </p:nvSpPr>
          <p:spPr>
            <a:xfrm>
              <a:off x="4475557" y="1988898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2542EA9B-6DC8-BCA4-F073-0FD39BF3E4CB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5014627" y="2258433"/>
              <a:ext cx="42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E4AF56B8-ED79-B980-ED88-DA6ED48B2F85}"/>
                </a:ext>
              </a:extLst>
            </p:cNvPr>
            <p:cNvCxnSpPr>
              <a:cxnSpLocks/>
              <a:stCxn id="61" idx="3"/>
              <a:endCxn id="62" idx="1"/>
            </p:cNvCxnSpPr>
            <p:nvPr/>
          </p:nvCxnSpPr>
          <p:spPr>
            <a:xfrm>
              <a:off x="3867457" y="2940531"/>
              <a:ext cx="608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B9B1F7BD-23A8-A483-5085-95CF2B98C9B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280433" y="2766527"/>
                  <a:ext cx="587024" cy="3480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B9B1F7BD-23A8-A483-5085-95CF2B98C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433" y="2766527"/>
                  <a:ext cx="587024" cy="34800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EDB817C1-12BE-D1A0-F51C-78CC53D2229B}"/>
                </a:ext>
              </a:extLst>
            </p:cNvPr>
            <p:cNvSpPr/>
            <p:nvPr/>
          </p:nvSpPr>
          <p:spPr>
            <a:xfrm>
              <a:off x="4475557" y="2670996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C2FEAAAC-B907-C13A-0E72-B5D0D758488E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>
              <a:off x="5014627" y="2940531"/>
              <a:ext cx="42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Parentesi graffa chiusa 63">
              <a:extLst>
                <a:ext uri="{FF2B5EF4-FFF2-40B4-BE49-F238E27FC236}">
                  <a16:creationId xmlns:a16="http://schemas.microsoft.com/office/drawing/2014/main" id="{83DDDC14-01AD-ADF9-31EF-0D13F31D4058}"/>
                </a:ext>
              </a:extLst>
            </p:cNvPr>
            <p:cNvSpPr/>
            <p:nvPr/>
          </p:nvSpPr>
          <p:spPr>
            <a:xfrm>
              <a:off x="5464638" y="1996813"/>
              <a:ext cx="203200" cy="12132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sellaDiTesto 64">
                  <a:extLst>
                    <a:ext uri="{FF2B5EF4-FFF2-40B4-BE49-F238E27FC236}">
                      <a16:creationId xmlns:a16="http://schemas.microsoft.com/office/drawing/2014/main" id="{8A962A02-B6ED-A0D9-96F4-CB4A7ACCD2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595115" y="2429437"/>
                  <a:ext cx="2602273" cy="3480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m:rPr>
                                <m:nor/>
                              </m:rPr>
                              <a:rPr lang="en-US" sz="2000"/>
                              <m:t>⊗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2000"/>
                                  <m:t>⊗</m:t>
                                </m:r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5" name="CasellaDiTesto 64">
                  <a:extLst>
                    <a:ext uri="{FF2B5EF4-FFF2-40B4-BE49-F238E27FC236}">
                      <a16:creationId xmlns:a16="http://schemas.microsoft.com/office/drawing/2014/main" id="{8A962A02-B6ED-A0D9-96F4-CB4A7ACCD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115" y="2429437"/>
                  <a:ext cx="2602273" cy="348007"/>
                </a:xfrm>
                <a:prstGeom prst="rect">
                  <a:avLst/>
                </a:prstGeom>
                <a:blipFill>
                  <a:blip r:embed="rId5"/>
                  <a:stretch>
                    <a:fillRect b="-254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1A3581F-5EBE-6085-CDB1-473CEB8BF8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0609A282-9774-45F0-73D5-53681D4B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50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479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Multiple-Qubits Circuits: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7">
                <a:extLst>
                  <a:ext uri="{FF2B5EF4-FFF2-40B4-BE49-F238E27FC236}">
                    <a16:creationId xmlns:a16="http://schemas.microsoft.com/office/drawing/2014/main" id="{A66EE098-FA5C-AB20-FBDE-A2B4C5945D8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𝐼</m:t>
                    </m:r>
                    <m:r>
                      <m:rPr>
                        <m:nor/>
                      </m:rPr>
                      <a: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cs typeface="+mn-cs"/>
                      </a:rPr>
                      <m:t>⊗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𝑋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</a:rPr>
                          <m:t>⊗</m:t>
                        </m:r>
                        <m:r>
                          <a:rPr lang="it-IT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it-IT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e>
                    </m:d>
                  </m:oMath>
                </a14:m>
                <a:r>
                  <a:rPr lang="it-IT" sz="2000" b="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𝐼</m:t>
                        </m:r>
                        <m:r>
                          <m:rPr>
                            <m:nor/>
                          </m:rPr>
                          <a:rPr kumimoji="0" 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cs typeface="+mn-cs"/>
                          </a:rPr>
                          <m:t>⊗</m:t>
                        </m:r>
                        <m: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0" lang="it-IT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kumimoji="0" lang="it-IT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it-IT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kumimoji="0" lang="en-US" sz="2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cs typeface="+mn-cs"/>
                              </a:rPr>
                              <m:t>⊗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kumimoji="0" lang="it-IT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it-IT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b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</a:br>
                <a:b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</a:br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+mn-cs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kumimoji="0" lang="it-IT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it-IT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it-IT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it-IT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kumimoji="0" lang="it-IT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it-IT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01</m:t>
                        </m:r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Segnaposto contenuto 7">
                <a:extLst>
                  <a:ext uri="{FF2B5EF4-FFF2-40B4-BE49-F238E27FC236}">
                    <a16:creationId xmlns:a16="http://schemas.microsoft.com/office/drawing/2014/main" id="{A66EE098-FA5C-AB20-FBDE-A2B4C5945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457F3CEF-AB93-1FBD-5211-FFE77673D53C}"/>
              </a:ext>
            </a:extLst>
          </p:cNvPr>
          <p:cNvGrpSpPr>
            <a:grpSpLocks noChangeAspect="1"/>
          </p:cNvGrpSpPr>
          <p:nvPr/>
        </p:nvGrpSpPr>
        <p:grpSpPr>
          <a:xfrm>
            <a:off x="7306424" y="1288824"/>
            <a:ext cx="4348548" cy="1080000"/>
            <a:chOff x="3280433" y="1988898"/>
            <a:chExt cx="4916955" cy="1221169"/>
          </a:xfrm>
        </p:grpSpPr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6F787A28-2515-644A-0FB3-E900C1D47CAA}"/>
                </a:ext>
              </a:extLst>
            </p:cNvPr>
            <p:cNvCxnSpPr>
              <a:cxnSpLocks/>
              <a:stCxn id="57" idx="3"/>
              <a:endCxn id="58" idx="1"/>
            </p:cNvCxnSpPr>
            <p:nvPr/>
          </p:nvCxnSpPr>
          <p:spPr>
            <a:xfrm>
              <a:off x="3867457" y="2258434"/>
              <a:ext cx="608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asellaDiTesto 56">
                  <a:extLst>
                    <a:ext uri="{FF2B5EF4-FFF2-40B4-BE49-F238E27FC236}">
                      <a16:creationId xmlns:a16="http://schemas.microsoft.com/office/drawing/2014/main" id="{FA6E5273-54DB-3B30-8971-D9ECAA991BC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280433" y="2084430"/>
                  <a:ext cx="587024" cy="3480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" name="CasellaDiTesto 56">
                  <a:extLst>
                    <a:ext uri="{FF2B5EF4-FFF2-40B4-BE49-F238E27FC236}">
                      <a16:creationId xmlns:a16="http://schemas.microsoft.com/office/drawing/2014/main" id="{FA6E5273-54DB-3B30-8971-D9ECAA991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433" y="2084430"/>
                  <a:ext cx="587024" cy="34800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94B8D00-8B50-3E2A-AADC-94465CE7ACF9}"/>
                </a:ext>
              </a:extLst>
            </p:cNvPr>
            <p:cNvSpPr/>
            <p:nvPr/>
          </p:nvSpPr>
          <p:spPr>
            <a:xfrm>
              <a:off x="4475557" y="1988898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2542EA9B-6DC8-BCA4-F073-0FD39BF3E4CB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5014627" y="2258433"/>
              <a:ext cx="42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E4AF56B8-ED79-B980-ED88-DA6ED48B2F85}"/>
                </a:ext>
              </a:extLst>
            </p:cNvPr>
            <p:cNvCxnSpPr>
              <a:cxnSpLocks/>
              <a:stCxn id="61" idx="3"/>
              <a:endCxn id="62" idx="1"/>
            </p:cNvCxnSpPr>
            <p:nvPr/>
          </p:nvCxnSpPr>
          <p:spPr>
            <a:xfrm>
              <a:off x="3867457" y="2940531"/>
              <a:ext cx="608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B9B1F7BD-23A8-A483-5085-95CF2B98C9B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280433" y="2766527"/>
                  <a:ext cx="587024" cy="3480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B9B1F7BD-23A8-A483-5085-95CF2B98C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433" y="2766527"/>
                  <a:ext cx="587024" cy="34800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EDB817C1-12BE-D1A0-F51C-78CC53D2229B}"/>
                </a:ext>
              </a:extLst>
            </p:cNvPr>
            <p:cNvSpPr/>
            <p:nvPr/>
          </p:nvSpPr>
          <p:spPr>
            <a:xfrm>
              <a:off x="4475557" y="2670996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C2FEAAAC-B907-C13A-0E72-B5D0D758488E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>
              <a:off x="5014627" y="2940531"/>
              <a:ext cx="42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Parentesi graffa chiusa 63">
              <a:extLst>
                <a:ext uri="{FF2B5EF4-FFF2-40B4-BE49-F238E27FC236}">
                  <a16:creationId xmlns:a16="http://schemas.microsoft.com/office/drawing/2014/main" id="{83DDDC14-01AD-ADF9-31EF-0D13F31D4058}"/>
                </a:ext>
              </a:extLst>
            </p:cNvPr>
            <p:cNvSpPr/>
            <p:nvPr/>
          </p:nvSpPr>
          <p:spPr>
            <a:xfrm>
              <a:off x="5464638" y="1996813"/>
              <a:ext cx="203200" cy="12132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sellaDiTesto 64">
                  <a:extLst>
                    <a:ext uri="{FF2B5EF4-FFF2-40B4-BE49-F238E27FC236}">
                      <a16:creationId xmlns:a16="http://schemas.microsoft.com/office/drawing/2014/main" id="{8A962A02-B6ED-A0D9-96F4-CB4A7ACCD2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595115" y="2429437"/>
                  <a:ext cx="2602273" cy="3480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m:rPr>
                                <m:nor/>
                              </m:rPr>
                              <a:rPr lang="en-US" sz="2000"/>
                              <m:t>⊗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2000"/>
                                  <m:t>⊗</m:t>
                                </m:r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5" name="CasellaDiTesto 64">
                  <a:extLst>
                    <a:ext uri="{FF2B5EF4-FFF2-40B4-BE49-F238E27FC236}">
                      <a16:creationId xmlns:a16="http://schemas.microsoft.com/office/drawing/2014/main" id="{8A962A02-B6ED-A0D9-96F4-CB4A7ACCD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115" y="2429437"/>
                  <a:ext cx="2602273" cy="348007"/>
                </a:xfrm>
                <a:prstGeom prst="rect">
                  <a:avLst/>
                </a:prstGeom>
                <a:blipFill>
                  <a:blip r:embed="rId5"/>
                  <a:stretch>
                    <a:fillRect b="-254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B3D12-C159-722A-5049-933F30F8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51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12180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Multiple-Qubits Circuits: Example 2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5F410389-64DB-E362-ACE9-D0E7780D0735}"/>
              </a:ext>
            </a:extLst>
          </p:cNvPr>
          <p:cNvGrpSpPr>
            <a:grpSpLocks noChangeAspect="1"/>
          </p:cNvGrpSpPr>
          <p:nvPr/>
        </p:nvGrpSpPr>
        <p:grpSpPr>
          <a:xfrm>
            <a:off x="7306424" y="1279967"/>
            <a:ext cx="4348548" cy="1080000"/>
            <a:chOff x="3280433" y="1988898"/>
            <a:chExt cx="4916955" cy="1221169"/>
          </a:xfrm>
        </p:grpSpPr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55412A10-6CEC-13F0-C1C6-4DBB17E553F2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>
              <a:off x="3867457" y="2258434"/>
              <a:ext cx="608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7DE2882A-CDF9-22FA-13CB-FA5819424CF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280433" y="2084430"/>
                  <a:ext cx="587024" cy="3480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7DE2882A-CDF9-22FA-13CB-FA5819424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433" y="2084430"/>
                  <a:ext cx="587024" cy="348007"/>
                </a:xfrm>
                <a:prstGeom prst="rect">
                  <a:avLst/>
                </a:prstGeom>
                <a:blipFill>
                  <a:blip r:embed="rId3"/>
                  <a:stretch>
                    <a:fillRect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798B6808-5F50-0E08-A9BA-824625E901D1}"/>
                </a:ext>
              </a:extLst>
            </p:cNvPr>
            <p:cNvSpPr/>
            <p:nvPr/>
          </p:nvSpPr>
          <p:spPr>
            <a:xfrm>
              <a:off x="4475557" y="1988898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F3DB9CCD-2C28-F576-152D-37F5BD2B7C70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>
              <a:off x="5014627" y="2258433"/>
              <a:ext cx="42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82FF7BC9-9F29-C75C-CC44-50A99F94CB49}"/>
                </a:ext>
              </a:extLst>
            </p:cNvPr>
            <p:cNvCxnSpPr>
              <a:cxnSpLocks/>
              <a:stCxn id="59" idx="3"/>
              <a:endCxn id="60" idx="1"/>
            </p:cNvCxnSpPr>
            <p:nvPr/>
          </p:nvCxnSpPr>
          <p:spPr>
            <a:xfrm>
              <a:off x="3867457" y="2940531"/>
              <a:ext cx="608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sellaDiTesto 58">
                  <a:extLst>
                    <a:ext uri="{FF2B5EF4-FFF2-40B4-BE49-F238E27FC236}">
                      <a16:creationId xmlns:a16="http://schemas.microsoft.com/office/drawing/2014/main" id="{CEF15776-D2A0-AF35-A662-30E750F5DF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280433" y="2766527"/>
                  <a:ext cx="587024" cy="3480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" name="CasellaDiTesto 58">
                  <a:extLst>
                    <a:ext uri="{FF2B5EF4-FFF2-40B4-BE49-F238E27FC236}">
                      <a16:creationId xmlns:a16="http://schemas.microsoft.com/office/drawing/2014/main" id="{CEF15776-D2A0-AF35-A662-30E750F5D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433" y="2766527"/>
                  <a:ext cx="587024" cy="348007"/>
                </a:xfrm>
                <a:prstGeom prst="rect">
                  <a:avLst/>
                </a:prstGeom>
                <a:blipFill>
                  <a:blip r:embed="rId4"/>
                  <a:stretch>
                    <a:fillRect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D16E4BF4-4A30-AE57-3474-902A3F1F2B1C}"/>
                </a:ext>
              </a:extLst>
            </p:cNvPr>
            <p:cNvSpPr/>
            <p:nvPr/>
          </p:nvSpPr>
          <p:spPr>
            <a:xfrm>
              <a:off x="4475557" y="2670996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CD9A41FA-F3DA-DDBB-18AD-84456E861C29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>
              <a:off x="5014627" y="2940531"/>
              <a:ext cx="42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Parentesi graffa chiusa 61">
              <a:extLst>
                <a:ext uri="{FF2B5EF4-FFF2-40B4-BE49-F238E27FC236}">
                  <a16:creationId xmlns:a16="http://schemas.microsoft.com/office/drawing/2014/main" id="{040258D8-9BF8-B196-B4DB-09FC91351966}"/>
                </a:ext>
              </a:extLst>
            </p:cNvPr>
            <p:cNvSpPr/>
            <p:nvPr/>
          </p:nvSpPr>
          <p:spPr>
            <a:xfrm>
              <a:off x="5464638" y="1996813"/>
              <a:ext cx="203200" cy="12132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6224470B-5BCC-A5EC-C772-E466749954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595115" y="2429437"/>
                  <a:ext cx="2602273" cy="3480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m:rPr>
                                <m:nor/>
                              </m:rPr>
                              <a:rPr lang="en-US" sz="2000"/>
                              <m:t>⊗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2000"/>
                                  <m:t>⊗</m:t>
                                </m:r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6224470B-5BCC-A5EC-C772-E46674995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115" y="2429437"/>
                  <a:ext cx="2602273" cy="348007"/>
                </a:xfrm>
                <a:prstGeom prst="rect">
                  <a:avLst/>
                </a:prstGeom>
                <a:blipFill>
                  <a:blip r:embed="rId5"/>
                  <a:stretch>
                    <a:fillRect b="-2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908B9205-0619-4614-D0B7-22DC667B17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741B7A-65B1-7C99-4DB6-6593DA8F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52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994658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Multiple-Qubits Circuits: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5A57B2D9-2B8E-A5A9-BB3E-3AC7BCEF0E5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m:rPr>
                        <m:nor/>
                      </m:rPr>
                      <a:rPr kumimoji="0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m:t>⊗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kumimoji="0" lang="it-IT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it-IT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</a:t>
                </a:r>
                <a:br>
                  <a:rPr kumimoji="0" lang="it-IT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0" lang="it-IT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it-IT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it-IT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m:rPr>
                            <m:nor/>
                          </m:rPr>
                          <a:rPr kumimoji="0" 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</a:rPr>
                          <m:t>⊗</m:t>
                        </m:r>
                        <m: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0" lang="it-IT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kumimoji="0" lang="it-IT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it-IT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kumimoji="0" lang="en-US" sz="2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</a:rPr>
                              <m:t>⊗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kumimoji="0" lang="it-IT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it-IT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it-IT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it-IT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it-IT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kumimoji="0" lang="it-IT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it-IT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it-IT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it-IT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it-IT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it-IT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kumimoji="0" lang="it-IT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it-IT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it-IT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it-IT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</a:t>
                </a:r>
                <a:br>
                  <a:rPr kumimoji="0" lang="it-IT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it-IT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it-IT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kumimoji="0" lang="it-IT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it-IT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0" lang="it-IT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kumimoji="0" lang="it-IT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5A57B2D9-2B8E-A5A9-BB3E-3AC7BCEF0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5F410389-64DB-E362-ACE9-D0E7780D0735}"/>
              </a:ext>
            </a:extLst>
          </p:cNvPr>
          <p:cNvGrpSpPr>
            <a:grpSpLocks noChangeAspect="1"/>
          </p:cNvGrpSpPr>
          <p:nvPr/>
        </p:nvGrpSpPr>
        <p:grpSpPr>
          <a:xfrm>
            <a:off x="7306424" y="1279967"/>
            <a:ext cx="4348548" cy="1080000"/>
            <a:chOff x="3280433" y="1988898"/>
            <a:chExt cx="4916955" cy="1221169"/>
          </a:xfrm>
        </p:grpSpPr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55412A10-6CEC-13F0-C1C6-4DBB17E553F2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>
              <a:off x="3867457" y="2258434"/>
              <a:ext cx="608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7DE2882A-CDF9-22FA-13CB-FA5819424CF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280433" y="2084430"/>
                  <a:ext cx="587024" cy="3480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7DE2882A-CDF9-22FA-13CB-FA5819424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433" y="2084430"/>
                  <a:ext cx="587024" cy="348007"/>
                </a:xfrm>
                <a:prstGeom prst="rect">
                  <a:avLst/>
                </a:prstGeom>
                <a:blipFill>
                  <a:blip r:embed="rId3"/>
                  <a:stretch>
                    <a:fillRect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798B6808-5F50-0E08-A9BA-824625E901D1}"/>
                </a:ext>
              </a:extLst>
            </p:cNvPr>
            <p:cNvSpPr/>
            <p:nvPr/>
          </p:nvSpPr>
          <p:spPr>
            <a:xfrm>
              <a:off x="4475557" y="1988898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F3DB9CCD-2C28-F576-152D-37F5BD2B7C70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>
              <a:off x="5014627" y="2258433"/>
              <a:ext cx="42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82FF7BC9-9F29-C75C-CC44-50A99F94CB49}"/>
                </a:ext>
              </a:extLst>
            </p:cNvPr>
            <p:cNvCxnSpPr>
              <a:cxnSpLocks/>
              <a:stCxn id="59" idx="3"/>
              <a:endCxn id="60" idx="1"/>
            </p:cNvCxnSpPr>
            <p:nvPr/>
          </p:nvCxnSpPr>
          <p:spPr>
            <a:xfrm>
              <a:off x="3867457" y="2940531"/>
              <a:ext cx="608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sellaDiTesto 58">
                  <a:extLst>
                    <a:ext uri="{FF2B5EF4-FFF2-40B4-BE49-F238E27FC236}">
                      <a16:creationId xmlns:a16="http://schemas.microsoft.com/office/drawing/2014/main" id="{CEF15776-D2A0-AF35-A662-30E750F5DF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280433" y="2766527"/>
                  <a:ext cx="587024" cy="3480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9" name="CasellaDiTesto 58">
                  <a:extLst>
                    <a:ext uri="{FF2B5EF4-FFF2-40B4-BE49-F238E27FC236}">
                      <a16:creationId xmlns:a16="http://schemas.microsoft.com/office/drawing/2014/main" id="{CEF15776-D2A0-AF35-A662-30E750F5D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433" y="2766527"/>
                  <a:ext cx="587024" cy="348007"/>
                </a:xfrm>
                <a:prstGeom prst="rect">
                  <a:avLst/>
                </a:prstGeom>
                <a:blipFill>
                  <a:blip r:embed="rId4"/>
                  <a:stretch>
                    <a:fillRect b="-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D16E4BF4-4A30-AE57-3474-902A3F1F2B1C}"/>
                </a:ext>
              </a:extLst>
            </p:cNvPr>
            <p:cNvSpPr/>
            <p:nvPr/>
          </p:nvSpPr>
          <p:spPr>
            <a:xfrm>
              <a:off x="4475557" y="2670996"/>
              <a:ext cx="539070" cy="53907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CD9A41FA-F3DA-DDBB-18AD-84456E861C29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>
              <a:off x="5014627" y="2940531"/>
              <a:ext cx="4291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Parentesi graffa chiusa 61">
              <a:extLst>
                <a:ext uri="{FF2B5EF4-FFF2-40B4-BE49-F238E27FC236}">
                  <a16:creationId xmlns:a16="http://schemas.microsoft.com/office/drawing/2014/main" id="{040258D8-9BF8-B196-B4DB-09FC91351966}"/>
                </a:ext>
              </a:extLst>
            </p:cNvPr>
            <p:cNvSpPr/>
            <p:nvPr/>
          </p:nvSpPr>
          <p:spPr>
            <a:xfrm>
              <a:off x="5464638" y="1996813"/>
              <a:ext cx="203200" cy="12132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6224470B-5BCC-A5EC-C772-E4667499543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595115" y="2429437"/>
                  <a:ext cx="2602273" cy="3480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m:rPr>
                                <m:nor/>
                              </m:rPr>
                              <a:rPr lang="en-US" sz="2000"/>
                              <m:t>⊗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2000"/>
                                  <m:t>⊗</m:t>
                                </m:r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6224470B-5BCC-A5EC-C772-E46674995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115" y="2429437"/>
                  <a:ext cx="2602273" cy="348007"/>
                </a:xfrm>
                <a:prstGeom prst="rect">
                  <a:avLst/>
                </a:prstGeom>
                <a:blipFill>
                  <a:blip r:embed="rId5"/>
                  <a:stretch>
                    <a:fillRect b="-2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E010370-73EE-5769-D052-E6246AB1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53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904239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Multiple-Qubits Circuits: Example 3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14DF5DFB-D41D-2627-64D7-6DEFC7FEDDE9}"/>
              </a:ext>
            </a:extLst>
          </p:cNvPr>
          <p:cNvGrpSpPr/>
          <p:nvPr/>
        </p:nvGrpSpPr>
        <p:grpSpPr>
          <a:xfrm>
            <a:off x="7295394" y="1293808"/>
            <a:ext cx="4359578" cy="1080000"/>
            <a:chOff x="7468460" y="1358383"/>
            <a:chExt cx="4359578" cy="1080000"/>
          </a:xfrm>
          <a:noFill/>
        </p:grpSpPr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1AF2AA2A-5355-BE98-EE5C-0895E2676C4F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7987623" y="1596760"/>
              <a:ext cx="53780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sellaDiTesto 46">
                  <a:extLst>
                    <a:ext uri="{FF2B5EF4-FFF2-40B4-BE49-F238E27FC236}">
                      <a16:creationId xmlns:a16="http://schemas.microsoft.com/office/drawing/2014/main" id="{85AFBC48-B5AC-97F0-56EB-E20D5EF82B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468460" y="1442871"/>
                  <a:ext cx="519163" cy="30777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7" name="CasellaDiTesto 46">
                  <a:extLst>
                    <a:ext uri="{FF2B5EF4-FFF2-40B4-BE49-F238E27FC236}">
                      <a16:creationId xmlns:a16="http://schemas.microsoft.com/office/drawing/2014/main" id="{85AFBC48-B5AC-97F0-56EB-E20D5EF82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460" y="1442871"/>
                  <a:ext cx="519163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2FED7BE2-035A-61C1-854B-55483AAB5FAD}"/>
                </a:ext>
              </a:extLst>
            </p:cNvPr>
            <p:cNvSpPr/>
            <p:nvPr/>
          </p:nvSpPr>
          <p:spPr>
            <a:xfrm>
              <a:off x="8525427" y="1358383"/>
              <a:ext cx="476753" cy="476753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A4CDCCFC-3057-B3BC-4AA5-3A51FFDAAAD4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9002180" y="1596759"/>
              <a:ext cx="379532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F7D7ECA1-02D9-D67F-F2AF-DBB8746998C8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>
              <a:off x="7987623" y="2200006"/>
              <a:ext cx="53780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sellaDiTesto 50">
                  <a:extLst>
                    <a:ext uri="{FF2B5EF4-FFF2-40B4-BE49-F238E27FC236}">
                      <a16:creationId xmlns:a16="http://schemas.microsoft.com/office/drawing/2014/main" id="{4C451CB8-F80E-2453-DA27-7E45E96DB1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468460" y="2046117"/>
                  <a:ext cx="519163" cy="30777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CasellaDiTesto 50">
                  <a:extLst>
                    <a:ext uri="{FF2B5EF4-FFF2-40B4-BE49-F238E27FC236}">
                      <a16:creationId xmlns:a16="http://schemas.microsoft.com/office/drawing/2014/main" id="{4C451CB8-F80E-2453-DA27-7E45E96DB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460" y="2046117"/>
                  <a:ext cx="519163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A1DCCCE5-8E36-C722-F20E-7AE3266BF31A}"/>
                </a:ext>
              </a:extLst>
            </p:cNvPr>
            <p:cNvSpPr/>
            <p:nvPr/>
          </p:nvSpPr>
          <p:spPr>
            <a:xfrm>
              <a:off x="8525427" y="1961629"/>
              <a:ext cx="476753" cy="476753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E3B12718-BBE2-1BD2-A9A1-090E33ED9C52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9002180" y="2200006"/>
              <a:ext cx="379532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Parentesi graffa chiusa 53">
              <a:extLst>
                <a:ext uri="{FF2B5EF4-FFF2-40B4-BE49-F238E27FC236}">
                  <a16:creationId xmlns:a16="http://schemas.microsoft.com/office/drawing/2014/main" id="{3D6049C9-049D-2F0F-4175-F8F4FF3154FA}"/>
                </a:ext>
              </a:extLst>
            </p:cNvPr>
            <p:cNvSpPr/>
            <p:nvPr/>
          </p:nvSpPr>
          <p:spPr>
            <a:xfrm>
              <a:off x="9400169" y="1365383"/>
              <a:ext cx="179710" cy="1073000"/>
            </a:xfrm>
            <a:prstGeom prst="rightBrac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BBBAEFEA-2843-CB66-2A33-FE3BA5E7C8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504535" y="1747995"/>
                  <a:ext cx="2323503" cy="30777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m:rPr>
                                <m:nor/>
                              </m:rPr>
                              <a:rPr lang="en-US" sz="2000"/>
                              <m:t>⊗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2000"/>
                                  <m:t>⊗</m:t>
                                </m:r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BBBAEFEA-2843-CB66-2A33-FE3BA5E7C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535" y="1747995"/>
                  <a:ext cx="2323503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254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A43EABA-A2E5-323A-468B-F7F528BFDB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91CF5B-384C-D12B-F61D-E46CF72CA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54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39991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Multiple-Qubits Circuits: 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1835CEC6-2A86-D2C3-CB5A-5671EF32DC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it-IT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m:rPr>
                          <m:nor/>
                        </m:rP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</a:rPr>
                        <m:t>⊗</m:t>
                      </m:r>
                      <m:r>
                        <a:rPr kumimoji="0" lang="it-IT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0" lang="it-IT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it-IT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it-IT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kumimoji="0" lang="it-IT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0" lang="it-IT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it-IT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f>
                                  <m:fPr>
                                    <m:ctrlP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kumimoji="0" lang="it-IT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0" lang="it-IT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kumimoji="0" lang="it-IT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0" lang="it-IT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kumimoji="0" lang="it-IT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kumimoji="0" lang="it-IT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0" lang="it-IT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kumimoji="0" lang="it-IT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it-IT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m:rPr>
                              <m:nor/>
                            </m:rPr>
                            <a:rPr kumimoji="0" lang="en-US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</a:rPr>
                            <m:t>⊗</m:t>
                          </m:r>
                          <m: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kumimoji="0" lang="it-IT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it-IT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kumimoji="0" lang="en-US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</a:rPr>
                                <m:t>⊗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kumimoji="0" lang="it-IT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it-IT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kumimoji="0" lang="it-IT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it-IT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kumimoji="0" lang="it-IT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it-IT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it-IT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it-IT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kumimoji="0" lang="it-IT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r>
                                <a:rPr kumimoji="0" lang="it-IT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kumimoji="0" lang="it-IT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kumimoji="0" lang="it-IT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it-IT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it-IT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kumimoji="0" lang="it-IT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r>
                                <a:rPr kumimoji="0" lang="it-IT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kumimoji="0" lang="it-IT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0" lang="it-IT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01</m:t>
                              </m:r>
                            </m:e>
                          </m:d>
                          <m: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it-IT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it-IT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16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sz="16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1835CEC6-2A86-D2C3-CB5A-5671EF32DC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14DF5DFB-D41D-2627-64D7-6DEFC7FEDDE9}"/>
              </a:ext>
            </a:extLst>
          </p:cNvPr>
          <p:cNvGrpSpPr/>
          <p:nvPr/>
        </p:nvGrpSpPr>
        <p:grpSpPr>
          <a:xfrm>
            <a:off x="7295394" y="1293808"/>
            <a:ext cx="4359578" cy="1080000"/>
            <a:chOff x="7468460" y="1358383"/>
            <a:chExt cx="4359578" cy="1080000"/>
          </a:xfrm>
          <a:noFill/>
        </p:grpSpPr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1AF2AA2A-5355-BE98-EE5C-0895E2676C4F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7987623" y="1596760"/>
              <a:ext cx="53780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sellaDiTesto 46">
                  <a:extLst>
                    <a:ext uri="{FF2B5EF4-FFF2-40B4-BE49-F238E27FC236}">
                      <a16:creationId xmlns:a16="http://schemas.microsoft.com/office/drawing/2014/main" id="{85AFBC48-B5AC-97F0-56EB-E20D5EF82B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468460" y="1442871"/>
                  <a:ext cx="519163" cy="30777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7" name="CasellaDiTesto 46">
                  <a:extLst>
                    <a:ext uri="{FF2B5EF4-FFF2-40B4-BE49-F238E27FC236}">
                      <a16:creationId xmlns:a16="http://schemas.microsoft.com/office/drawing/2014/main" id="{85AFBC48-B5AC-97F0-56EB-E20D5EF82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460" y="1442871"/>
                  <a:ext cx="519163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2FED7BE2-035A-61C1-854B-55483AAB5FAD}"/>
                </a:ext>
              </a:extLst>
            </p:cNvPr>
            <p:cNvSpPr/>
            <p:nvPr/>
          </p:nvSpPr>
          <p:spPr>
            <a:xfrm>
              <a:off x="8525427" y="1358383"/>
              <a:ext cx="476753" cy="476753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A4CDCCFC-3057-B3BC-4AA5-3A51FFDAAAD4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9002180" y="1596759"/>
              <a:ext cx="379532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F7D7ECA1-02D9-D67F-F2AF-DBB8746998C8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>
              <a:off x="7987623" y="2200006"/>
              <a:ext cx="53780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sellaDiTesto 50">
                  <a:extLst>
                    <a:ext uri="{FF2B5EF4-FFF2-40B4-BE49-F238E27FC236}">
                      <a16:creationId xmlns:a16="http://schemas.microsoft.com/office/drawing/2014/main" id="{4C451CB8-F80E-2453-DA27-7E45E96DB1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468460" y="2046117"/>
                  <a:ext cx="519163" cy="30777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CasellaDiTesto 50">
                  <a:extLst>
                    <a:ext uri="{FF2B5EF4-FFF2-40B4-BE49-F238E27FC236}">
                      <a16:creationId xmlns:a16="http://schemas.microsoft.com/office/drawing/2014/main" id="{4C451CB8-F80E-2453-DA27-7E45E96DB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460" y="2046117"/>
                  <a:ext cx="519163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A1DCCCE5-8E36-C722-F20E-7AE3266BF31A}"/>
                </a:ext>
              </a:extLst>
            </p:cNvPr>
            <p:cNvSpPr/>
            <p:nvPr/>
          </p:nvSpPr>
          <p:spPr>
            <a:xfrm>
              <a:off x="8525427" y="1961629"/>
              <a:ext cx="476753" cy="476753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E3B12718-BBE2-1BD2-A9A1-090E33ED9C52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9002180" y="2200006"/>
              <a:ext cx="379532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Parentesi graffa chiusa 53">
              <a:extLst>
                <a:ext uri="{FF2B5EF4-FFF2-40B4-BE49-F238E27FC236}">
                  <a16:creationId xmlns:a16="http://schemas.microsoft.com/office/drawing/2014/main" id="{3D6049C9-049D-2F0F-4175-F8F4FF3154FA}"/>
                </a:ext>
              </a:extLst>
            </p:cNvPr>
            <p:cNvSpPr/>
            <p:nvPr/>
          </p:nvSpPr>
          <p:spPr>
            <a:xfrm>
              <a:off x="9400169" y="1365383"/>
              <a:ext cx="179710" cy="1073000"/>
            </a:xfrm>
            <a:prstGeom prst="rightBrac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BBBAEFEA-2843-CB66-2A33-FE3BA5E7C8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504535" y="1747995"/>
                  <a:ext cx="2323503" cy="30777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m:rPr>
                                <m:nor/>
                              </m:rPr>
                              <a:rPr lang="en-US" sz="2000"/>
                              <m:t>⊗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2000"/>
                                  <m:t>⊗</m:t>
                                </m:r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BBBAEFEA-2843-CB66-2A33-FE3BA5E7C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535" y="1747995"/>
                  <a:ext cx="2323503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254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04654627-2861-BCE8-70A6-027AA44E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55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4340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Multiple-Qubits Circuits: 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1835CEC6-2A86-D2C3-CB5A-5671EF32DC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it-IT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m:rPr>
                          <m:nor/>
                        </m:rP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</a:rPr>
                        <m:t>⊗</m:t>
                      </m:r>
                      <m:r>
                        <a:rPr kumimoji="0" lang="it-IT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0" lang="it-IT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it-IT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it-IT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kumimoji="0" lang="it-IT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0" lang="it-IT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it-IT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f>
                                  <m:fPr>
                                    <m:ctrlP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kumimoji="0" lang="it-IT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0" lang="it-IT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kumimoji="0" lang="it-IT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0" lang="it-IT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kumimoji="0" lang="it-IT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kumimoji="0" lang="it-IT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0" lang="it-IT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kumimoji="0" lang="it-IT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it-IT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m:rPr>
                              <m:nor/>
                            </m:rPr>
                            <a:rPr kumimoji="0" lang="en-US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</a:rPr>
                            <m:t>⊗</m:t>
                          </m:r>
                          <m: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kumimoji="0" lang="it-IT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it-IT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kumimoji="0" lang="en-US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</a:rPr>
                                <m:t>⊗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kumimoji="0" lang="it-IT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it-IT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kumimoji="0" lang="it-IT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it-IT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kumimoji="0" lang="it-IT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it-IT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it-IT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it-IT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kumimoji="0" lang="it-IT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r>
                                <a:rPr kumimoji="0" lang="it-IT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kumimoji="0" lang="it-IT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kumimoji="0" lang="it-IT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it-IT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it-IT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kumimoji="0" lang="it-IT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r>
                                <a:rPr kumimoji="0" lang="it-IT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kumimoji="0" lang="it-IT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0" lang="it-IT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01</m:t>
                              </m:r>
                            </m:e>
                          </m:d>
                          <m: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it-IT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it-IT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endParaRPr lang="en-US" sz="16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This circuit performs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Hadamard transform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on two qubits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lang="en-US" sz="1600" dirty="0">
                    <a:solidFill>
                      <a:prstClr val="black"/>
                    </a:solidFill>
                    <a:latin typeface="Calibri" panose="020F0502020204030204"/>
                  </a:rPr>
                  <a:t>Similarly, we can define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600" dirty="0">
                    <a:solidFill>
                      <a:prstClr val="black"/>
                    </a:solidFill>
                  </a:rPr>
                  <a:t>Hadamard </a:t>
                </a:r>
                <a:r>
                  <a:rPr lang="en-US" sz="1600" dirty="0">
                    <a:solidFill>
                      <a:prstClr val="black"/>
                    </a:solidFill>
                    <a:latin typeface="Calibri" panose="020F0502020204030204"/>
                  </a:rPr>
                  <a:t>transform on </a:t>
                </a:r>
                <a:r>
                  <a:rPr lang="en-US" sz="1600" i="1" dirty="0">
                    <a:solidFill>
                      <a:prstClr val="black"/>
                    </a:solidFill>
                    <a:latin typeface="Calibri" panose="020F0502020204030204"/>
                  </a:rPr>
                  <a:t>n</a:t>
                </a:r>
                <a:r>
                  <a:rPr lang="en-US" sz="1600" dirty="0">
                    <a:solidFill>
                      <a:prstClr val="black"/>
                    </a:solidFill>
                    <a:latin typeface="Calibri" panose="020F0502020204030204"/>
                  </a:rPr>
                  <a:t> qubits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Hadamard transform places the state in a “</a:t>
                </a: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uniform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” superposition across all qubits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1835CEC6-2A86-D2C3-CB5A-5671EF32DC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14DF5DFB-D41D-2627-64D7-6DEFC7FEDDE9}"/>
              </a:ext>
            </a:extLst>
          </p:cNvPr>
          <p:cNvGrpSpPr/>
          <p:nvPr/>
        </p:nvGrpSpPr>
        <p:grpSpPr>
          <a:xfrm>
            <a:off x="7295394" y="1293808"/>
            <a:ext cx="4359578" cy="1080000"/>
            <a:chOff x="7468460" y="1358383"/>
            <a:chExt cx="4359578" cy="1080000"/>
          </a:xfrm>
          <a:noFill/>
        </p:grpSpPr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1AF2AA2A-5355-BE98-EE5C-0895E2676C4F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7987623" y="1596760"/>
              <a:ext cx="53780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sellaDiTesto 46">
                  <a:extLst>
                    <a:ext uri="{FF2B5EF4-FFF2-40B4-BE49-F238E27FC236}">
                      <a16:creationId xmlns:a16="http://schemas.microsoft.com/office/drawing/2014/main" id="{85AFBC48-B5AC-97F0-56EB-E20D5EF82B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468460" y="1442871"/>
                  <a:ext cx="519163" cy="30777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7" name="CasellaDiTesto 46">
                  <a:extLst>
                    <a:ext uri="{FF2B5EF4-FFF2-40B4-BE49-F238E27FC236}">
                      <a16:creationId xmlns:a16="http://schemas.microsoft.com/office/drawing/2014/main" id="{85AFBC48-B5AC-97F0-56EB-E20D5EF82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460" y="1442871"/>
                  <a:ext cx="519163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2FED7BE2-035A-61C1-854B-55483AAB5FAD}"/>
                </a:ext>
              </a:extLst>
            </p:cNvPr>
            <p:cNvSpPr/>
            <p:nvPr/>
          </p:nvSpPr>
          <p:spPr>
            <a:xfrm>
              <a:off x="8525427" y="1358383"/>
              <a:ext cx="476753" cy="476753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A4CDCCFC-3057-B3BC-4AA5-3A51FFDAAAD4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9002180" y="1596759"/>
              <a:ext cx="379532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F7D7ECA1-02D9-D67F-F2AF-DBB8746998C8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>
              <a:off x="7987623" y="2200006"/>
              <a:ext cx="53780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sellaDiTesto 50">
                  <a:extLst>
                    <a:ext uri="{FF2B5EF4-FFF2-40B4-BE49-F238E27FC236}">
                      <a16:creationId xmlns:a16="http://schemas.microsoft.com/office/drawing/2014/main" id="{4C451CB8-F80E-2453-DA27-7E45E96DB1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468460" y="2046117"/>
                  <a:ext cx="519163" cy="30777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CasellaDiTesto 50">
                  <a:extLst>
                    <a:ext uri="{FF2B5EF4-FFF2-40B4-BE49-F238E27FC236}">
                      <a16:creationId xmlns:a16="http://schemas.microsoft.com/office/drawing/2014/main" id="{4C451CB8-F80E-2453-DA27-7E45E96DB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460" y="2046117"/>
                  <a:ext cx="519163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A1DCCCE5-8E36-C722-F20E-7AE3266BF31A}"/>
                </a:ext>
              </a:extLst>
            </p:cNvPr>
            <p:cNvSpPr/>
            <p:nvPr/>
          </p:nvSpPr>
          <p:spPr>
            <a:xfrm>
              <a:off x="8525427" y="1961629"/>
              <a:ext cx="476753" cy="476753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E3B12718-BBE2-1BD2-A9A1-090E33ED9C52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9002180" y="2200006"/>
              <a:ext cx="379532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Parentesi graffa chiusa 53">
              <a:extLst>
                <a:ext uri="{FF2B5EF4-FFF2-40B4-BE49-F238E27FC236}">
                  <a16:creationId xmlns:a16="http://schemas.microsoft.com/office/drawing/2014/main" id="{3D6049C9-049D-2F0F-4175-F8F4FF3154FA}"/>
                </a:ext>
              </a:extLst>
            </p:cNvPr>
            <p:cNvSpPr/>
            <p:nvPr/>
          </p:nvSpPr>
          <p:spPr>
            <a:xfrm>
              <a:off x="9400169" y="1365383"/>
              <a:ext cx="179710" cy="1073000"/>
            </a:xfrm>
            <a:prstGeom prst="rightBrac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BBBAEFEA-2843-CB66-2A33-FE3BA5E7C8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504535" y="1747995"/>
                  <a:ext cx="2323503" cy="30777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m:rPr>
                                <m:nor/>
                              </m:rPr>
                              <a:rPr lang="en-US" sz="2000"/>
                              <m:t>⊗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2000"/>
                                  <m:t>⊗</m:t>
                                </m:r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BBBAEFEA-2843-CB66-2A33-FE3BA5E7C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535" y="1747995"/>
                  <a:ext cx="2323503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254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741363E-BB95-87EA-8B9E-B65D1542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56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31360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Multiple-Qubits Gates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327920F-02AB-465E-26EF-5DF838B81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quantum gates which apply </a:t>
            </a:r>
            <a:r>
              <a:rPr lang="en-US" b="1" dirty="0"/>
              <a:t>only to multiple qubits</a:t>
            </a:r>
          </a:p>
          <a:p>
            <a:endParaRPr lang="en-US" dirty="0"/>
          </a:p>
          <a:p>
            <a:r>
              <a:rPr lang="en-US" dirty="0"/>
              <a:t>CNOT</a:t>
            </a:r>
          </a:p>
          <a:p>
            <a:r>
              <a:rPr lang="en-US" dirty="0"/>
              <a:t>SWAP</a:t>
            </a:r>
          </a:p>
          <a:p>
            <a:r>
              <a:rPr lang="en-US" dirty="0"/>
              <a:t>CCNOT (Toffoli gate)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3BFB8AD-F48E-043D-2ED7-3C9ED532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57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671951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Multiple-Qubits Gates: Controlled NOT (CNOT)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06DF28E-A005-B641-2BF2-3BF5A8B87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CNOT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the control qubit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1, then the target bit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inverted</a:t>
                </a:r>
              </a:p>
              <a:p>
                <a:pPr lvl="1"/>
                <a:r>
                  <a:rPr lang="en-US" dirty="0"/>
                  <a:t>or “negated”, as with gate X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/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CNOT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it-IT" b="0" i="0" smtClean="0"/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06DF28E-A005-B641-2BF2-3BF5A8B87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ECBCB037-98CE-F89E-20C0-5F27D35FC5B8}"/>
              </a:ext>
            </a:extLst>
          </p:cNvPr>
          <p:cNvGrpSpPr/>
          <p:nvPr/>
        </p:nvGrpSpPr>
        <p:grpSpPr>
          <a:xfrm>
            <a:off x="8237605" y="1540500"/>
            <a:ext cx="3251173" cy="954014"/>
            <a:chOff x="8237605" y="1540500"/>
            <a:chExt cx="3251173" cy="9540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4FA9A8C6-1380-AEEB-A56F-68B8A6D7434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241164" y="2125182"/>
                  <a:ext cx="72152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4FA9A8C6-1380-AEEB-A56F-68B8A6D74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164" y="2125182"/>
                  <a:ext cx="72152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AE7B5225-69FC-207A-B2A9-05E5D765309C}"/>
                </a:ext>
              </a:extLst>
            </p:cNvPr>
            <p:cNvCxnSpPr>
              <a:cxnSpLocks/>
              <a:stCxn id="40" idx="6"/>
              <a:endCxn id="63" idx="1"/>
            </p:cNvCxnSpPr>
            <p:nvPr/>
          </p:nvCxnSpPr>
          <p:spPr>
            <a:xfrm>
              <a:off x="9598560" y="2309848"/>
              <a:ext cx="39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629E950D-E319-AF36-4FB9-C16568472A85}"/>
                </a:ext>
              </a:extLst>
            </p:cNvPr>
            <p:cNvCxnSpPr>
              <a:cxnSpLocks/>
              <a:stCxn id="30" idx="3"/>
              <a:endCxn id="40" idx="2"/>
            </p:cNvCxnSpPr>
            <p:nvPr/>
          </p:nvCxnSpPr>
          <p:spPr>
            <a:xfrm>
              <a:off x="8962690" y="2309848"/>
              <a:ext cx="347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 39">
              <a:extLst>
                <a:ext uri="{FF2B5EF4-FFF2-40B4-BE49-F238E27FC236}">
                  <a16:creationId xmlns:a16="http://schemas.microsoft.com/office/drawing/2014/main" id="{30C2CCF5-90AC-7FCA-A22D-8E7EEC31E0A0}"/>
                </a:ext>
              </a:extLst>
            </p:cNvPr>
            <p:cNvSpPr/>
            <p:nvPr/>
          </p:nvSpPr>
          <p:spPr>
            <a:xfrm>
              <a:off x="9310560" y="2165848"/>
              <a:ext cx="288000" cy="288000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92D1213C-9B9E-46EF-2B04-20C77F42118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237605" y="1540500"/>
                  <a:ext cx="72864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92D1213C-9B9E-46EF-2B04-20C77F421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605" y="1540500"/>
                  <a:ext cx="72864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9AEA5FF7-B8C6-2759-09B7-190E80E15005}"/>
                </a:ext>
              </a:extLst>
            </p:cNvPr>
            <p:cNvCxnSpPr>
              <a:cxnSpLocks/>
              <a:stCxn id="51" idx="6"/>
              <a:endCxn id="56" idx="1"/>
            </p:cNvCxnSpPr>
            <p:nvPr/>
          </p:nvCxnSpPr>
          <p:spPr>
            <a:xfrm flipV="1">
              <a:off x="9526560" y="1725166"/>
              <a:ext cx="468000" cy="2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67E9B1E6-288D-A272-0928-53F06817EBBA}"/>
                </a:ext>
              </a:extLst>
            </p:cNvPr>
            <p:cNvCxnSpPr>
              <a:cxnSpLocks/>
              <a:stCxn id="48" idx="3"/>
              <a:endCxn id="51" idx="2"/>
            </p:cNvCxnSpPr>
            <p:nvPr/>
          </p:nvCxnSpPr>
          <p:spPr>
            <a:xfrm>
              <a:off x="8966248" y="1725166"/>
              <a:ext cx="416312" cy="2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 50">
              <a:extLst>
                <a:ext uri="{FF2B5EF4-FFF2-40B4-BE49-F238E27FC236}">
                  <a16:creationId xmlns:a16="http://schemas.microsoft.com/office/drawing/2014/main" id="{ED1B51CF-CD42-4B69-4354-C271A2DF293F}"/>
                </a:ext>
              </a:extLst>
            </p:cNvPr>
            <p:cNvSpPr/>
            <p:nvPr/>
          </p:nvSpPr>
          <p:spPr>
            <a:xfrm>
              <a:off x="9382560" y="1653372"/>
              <a:ext cx="144000" cy="144000"/>
            </a:xfrm>
            <a:prstGeom prst="flowChar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4F401C5B-EC30-527D-5DF2-CDEE2AE195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994560" y="1540500"/>
                  <a:ext cx="61918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4F401C5B-EC30-527D-5DF2-CDEE2AE19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4560" y="1540500"/>
                  <a:ext cx="61918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C6A87423-F95F-297F-3FAD-086980728BCD}"/>
                    </a:ext>
                  </a:extLst>
                </p:cNvPr>
                <p:cNvSpPr txBox="1"/>
                <p:nvPr/>
              </p:nvSpPr>
              <p:spPr>
                <a:xfrm>
                  <a:off x="9994560" y="2125182"/>
                  <a:ext cx="149421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C6A87423-F95F-297F-3FAD-086980728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4560" y="2125182"/>
                  <a:ext cx="149421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D232644A-B3B0-1529-FB9C-26568AB3F924}"/>
                </a:ext>
              </a:extLst>
            </p:cNvPr>
            <p:cNvCxnSpPr>
              <a:cxnSpLocks/>
              <a:stCxn id="40" idx="0"/>
              <a:endCxn id="51" idx="4"/>
            </p:cNvCxnSpPr>
            <p:nvPr/>
          </p:nvCxnSpPr>
          <p:spPr>
            <a:xfrm flipV="1">
              <a:off x="9454560" y="1797372"/>
              <a:ext cx="0" cy="3684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C56EEB9E-9BB5-5D1D-4E0E-5420B85F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58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40D05F3-9C13-047F-3FBE-B67A89322573}"/>
                  </a:ext>
                </a:extLst>
              </p:cNvPr>
              <p:cNvSpPr txBox="1"/>
              <p:nvPr/>
            </p:nvSpPr>
            <p:spPr>
              <a:xfrm>
                <a:off x="9679712" y="2894324"/>
                <a:ext cx="24191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is the XOR operator)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40D05F3-9C13-047F-3FBE-B67A89322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712" y="2894324"/>
                <a:ext cx="2419198" cy="369332"/>
              </a:xfrm>
              <a:prstGeom prst="rect">
                <a:avLst/>
              </a:prstGeom>
              <a:blipFill>
                <a:blip r:embed="rId7"/>
                <a:stretch>
                  <a:fillRect l="-2015" t="-10000" r="-15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4272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Multiple-Qubits Gates: SWAP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06DF28E-A005-B641-2BF2-3BF5A8B87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SWAP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How it works? </a:t>
                </a:r>
              </a:p>
              <a:p>
                <a:pPr lvl="1"/>
                <a:r>
                  <a:rPr lang="en-US" dirty="0"/>
                  <a:t>the state of two qubits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is described with their tensor product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/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we invert the qubits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/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matrix format, amplitudes of the two pair of qubits before and after the swap are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it-IT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it-IT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it-IT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06DF28E-A005-B641-2BF2-3BF5A8B87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363" b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3D7EA583-A509-B460-F024-CEA20149A3A5}"/>
              </a:ext>
            </a:extLst>
          </p:cNvPr>
          <p:cNvGrpSpPr/>
          <p:nvPr/>
        </p:nvGrpSpPr>
        <p:grpSpPr>
          <a:xfrm>
            <a:off x="8237605" y="1540500"/>
            <a:ext cx="2376136" cy="954014"/>
            <a:chOff x="8237605" y="1540500"/>
            <a:chExt cx="2376136" cy="9540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70C1054C-1DD7-25F7-F0CF-C19152AE01E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241164" y="2125182"/>
                  <a:ext cx="72152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70C1054C-1DD7-25F7-F0CF-C19152AE0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164" y="2125182"/>
                  <a:ext cx="72152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8D085208-1598-3409-94FA-73443CEBA79B}"/>
                </a:ext>
              </a:extLst>
            </p:cNvPr>
            <p:cNvCxnSpPr>
              <a:cxnSpLocks/>
              <a:stCxn id="27" idx="3"/>
              <a:endCxn id="33" idx="1"/>
            </p:cNvCxnSpPr>
            <p:nvPr/>
          </p:nvCxnSpPr>
          <p:spPr>
            <a:xfrm>
              <a:off x="8962690" y="2309848"/>
              <a:ext cx="1031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sellaDiTesto 28">
                  <a:extLst>
                    <a:ext uri="{FF2B5EF4-FFF2-40B4-BE49-F238E27FC236}">
                      <a16:creationId xmlns:a16="http://schemas.microsoft.com/office/drawing/2014/main" id="{24928147-CBBA-A8E7-0125-F0332F9957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237605" y="1540500"/>
                  <a:ext cx="72864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CasellaDiTesto 28">
                  <a:extLst>
                    <a:ext uri="{FF2B5EF4-FFF2-40B4-BE49-F238E27FC236}">
                      <a16:creationId xmlns:a16="http://schemas.microsoft.com/office/drawing/2014/main" id="{24928147-CBBA-A8E7-0125-F0332F995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605" y="1540500"/>
                  <a:ext cx="72864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0E3BEBC8-936E-7507-AF03-1C9103C0A7F1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>
              <a:off x="8966248" y="1725166"/>
              <a:ext cx="10283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3A1030AF-0578-4EDF-914E-4845AE061E6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994560" y="1540500"/>
                  <a:ext cx="61918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3A1030AF-0578-4EDF-914E-4845AE061E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4560" y="1540500"/>
                  <a:ext cx="61918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56CBF4BE-0A1B-6D12-B325-F0F573316D39}"/>
                    </a:ext>
                  </a:extLst>
                </p:cNvPr>
                <p:cNvSpPr txBox="1"/>
                <p:nvPr/>
              </p:nvSpPr>
              <p:spPr>
                <a:xfrm>
                  <a:off x="9994560" y="2125182"/>
                  <a:ext cx="58030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56CBF4BE-0A1B-6D12-B325-F0F573316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4560" y="2125182"/>
                  <a:ext cx="58030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8436B0F6-F837-298B-66F5-C0BC9572D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4560" y="1720836"/>
              <a:ext cx="0" cy="588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B3966081-ECE1-47F1-E8AF-87BD1B06B1A5}"/>
                </a:ext>
              </a:extLst>
            </p:cNvPr>
            <p:cNvGrpSpPr/>
            <p:nvPr/>
          </p:nvGrpSpPr>
          <p:grpSpPr>
            <a:xfrm>
              <a:off x="9310560" y="2166668"/>
              <a:ext cx="288000" cy="288000"/>
              <a:chOff x="9704318" y="3255925"/>
              <a:chExt cx="288000" cy="288000"/>
            </a:xfrm>
          </p:grpSpPr>
          <p:cxnSp>
            <p:nvCxnSpPr>
              <p:cNvPr id="42" name="Connettore diritto 41">
                <a:extLst>
                  <a:ext uri="{FF2B5EF4-FFF2-40B4-BE49-F238E27FC236}">
                    <a16:creationId xmlns:a16="http://schemas.microsoft.com/office/drawing/2014/main" id="{D1A06323-F679-12EF-0C7A-708D6EA21CB4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9704318" y="3399925"/>
                <a:ext cx="28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>
                <a:extLst>
                  <a:ext uri="{FF2B5EF4-FFF2-40B4-BE49-F238E27FC236}">
                    <a16:creationId xmlns:a16="http://schemas.microsoft.com/office/drawing/2014/main" id="{616BFE34-182D-1875-B9D5-A052E991A84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9704318" y="3399925"/>
                <a:ext cx="28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6AD07E23-B19E-2E20-02FF-062E0B3CF38F}"/>
                </a:ext>
              </a:extLst>
            </p:cNvPr>
            <p:cNvGrpSpPr/>
            <p:nvPr/>
          </p:nvGrpSpPr>
          <p:grpSpPr>
            <a:xfrm>
              <a:off x="9310560" y="1576836"/>
              <a:ext cx="288000" cy="288000"/>
              <a:chOff x="9704318" y="3255925"/>
              <a:chExt cx="288000" cy="288000"/>
            </a:xfrm>
          </p:grpSpPr>
          <p:cxnSp>
            <p:nvCxnSpPr>
              <p:cNvPr id="37" name="Connettore diritto 36">
                <a:extLst>
                  <a:ext uri="{FF2B5EF4-FFF2-40B4-BE49-F238E27FC236}">
                    <a16:creationId xmlns:a16="http://schemas.microsoft.com/office/drawing/2014/main" id="{5A26E5C7-6ADA-F689-F992-9785CA440FF6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9704318" y="3399925"/>
                <a:ext cx="28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ttore diritto 40">
                <a:extLst>
                  <a:ext uri="{FF2B5EF4-FFF2-40B4-BE49-F238E27FC236}">
                    <a16:creationId xmlns:a16="http://schemas.microsoft.com/office/drawing/2014/main" id="{4A6AA2FF-6588-336B-1A72-EF98AB67CD4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9704318" y="3399925"/>
                <a:ext cx="28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1D0D103-3404-5262-F106-BEBD680A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59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333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8957B9-4884-9742-3AFE-FADB5D02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Dirac’s </a:t>
            </a:r>
            <a:r>
              <a:rPr lang="en-US" dirty="0" err="1"/>
              <a:t>ket</a:t>
            </a:r>
            <a:r>
              <a:rPr lang="en-US" dirty="0"/>
              <a:t> and bras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6EF448B-E956-9297-6240-90F256BEC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In Dirac's notation (also know as </a:t>
                </a:r>
                <a:r>
                  <a:rPr lang="en-US" b="1" dirty="0"/>
                  <a:t>bra-</a:t>
                </a:r>
                <a:r>
                  <a:rPr lang="en-US" b="1" dirty="0" err="1"/>
                  <a:t>ket</a:t>
                </a:r>
                <a:r>
                  <a:rPr lang="en-US" dirty="0"/>
                  <a:t> notation), a </a:t>
                </a:r>
                <a:r>
                  <a:rPr lang="en-US" b="1" dirty="0" err="1"/>
                  <a:t>ket</a:t>
                </a:r>
                <a:r>
                  <a:rPr lang="en-US" dirty="0"/>
                  <a:t> is a unitary column vector denoted by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used to represent a quantum state, that is, a complex unit vector (a vector of length 1)</a:t>
                </a:r>
              </a:p>
              <a:p>
                <a:pPr lvl="1"/>
                <a:r>
                  <a:rPr lang="en-US" dirty="0"/>
                  <a:t>Example: if we have a quantum system with two possible states, which we label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then any state of the system can be written as a linear combination of these two states: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begChr m:val="|"/>
                        <m:endChr m:val="⟩"/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are complex numbers (amplitudes),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ensure normalization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/>
                  <a:t>ket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represents the state of the quantum system</a:t>
                </a:r>
              </a:p>
              <a:p>
                <a:r>
                  <a:rPr lang="en-US" dirty="0" err="1"/>
                  <a:t>Kets</a:t>
                </a:r>
                <a:r>
                  <a:rPr lang="en-US" dirty="0"/>
                  <a:t> are used in conjunction with </a:t>
                </a:r>
                <a:r>
                  <a:rPr lang="en-US" b="1" dirty="0"/>
                  <a:t>bras</a:t>
                </a:r>
                <a:r>
                  <a:rPr lang="en-US" dirty="0"/>
                  <a:t>, which are row vectors denoted by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br>
                  <a:rPr lang="en-US" dirty="0"/>
                </a:br>
                <a:r>
                  <a:rPr lang="en-US" dirty="0"/>
                  <a:t>The bra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represents the conjugate transpose of the </a:t>
                </a:r>
                <a:r>
                  <a:rPr lang="en-US" dirty="0" err="1"/>
                  <a:t>ket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6EF448B-E956-9297-6240-90F256BEC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695" r="-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B302A1-CC88-D73A-D60B-905AEEEF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CD321D-9378-1A8A-CC1E-0F3E1EC7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99D8DF0-18D3-A709-E763-0538B90F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6</a:t>
            </a:fld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6FBE192-2F97-7C92-05F8-FA16388C1B53}"/>
                  </a:ext>
                </a:extLst>
              </p:cNvPr>
              <p:cNvSpPr txBox="1"/>
              <p:nvPr/>
            </p:nvSpPr>
            <p:spPr>
              <a:xfrm>
                <a:off x="9419023" y="3818155"/>
                <a:ext cx="403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6FBE192-2F97-7C92-05F8-FA16388C1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023" y="3818155"/>
                <a:ext cx="40317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3198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Multiple-Qubits Gates: SWAP as CNOT^3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93" name="Gruppo 92">
            <a:extLst>
              <a:ext uri="{FF2B5EF4-FFF2-40B4-BE49-F238E27FC236}">
                <a16:creationId xmlns:a16="http://schemas.microsoft.com/office/drawing/2014/main" id="{A6DB8477-8004-C2DD-F487-55C1728A7A9A}"/>
              </a:ext>
            </a:extLst>
          </p:cNvPr>
          <p:cNvGrpSpPr>
            <a:grpSpLocks noChangeAspect="1"/>
          </p:cNvGrpSpPr>
          <p:nvPr/>
        </p:nvGrpSpPr>
        <p:grpSpPr>
          <a:xfrm>
            <a:off x="2360067" y="1837007"/>
            <a:ext cx="3887869" cy="1282037"/>
            <a:chOff x="4419455" y="2108628"/>
            <a:chExt cx="3172859" cy="1046260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D81E95C6-B33C-2C4C-8192-8801C11105D1}"/>
                </a:ext>
              </a:extLst>
            </p:cNvPr>
            <p:cNvGrpSpPr/>
            <p:nvPr/>
          </p:nvGrpSpPr>
          <p:grpSpPr>
            <a:xfrm>
              <a:off x="4559922" y="2354412"/>
              <a:ext cx="1031870" cy="800476"/>
              <a:chOff x="7199995" y="2361287"/>
              <a:chExt cx="1031870" cy="800476"/>
            </a:xfrm>
          </p:grpSpPr>
          <p:cxnSp>
            <p:nvCxnSpPr>
              <p:cNvPr id="8" name="Connettore diritto 7">
                <a:extLst>
                  <a:ext uri="{FF2B5EF4-FFF2-40B4-BE49-F238E27FC236}">
                    <a16:creationId xmlns:a16="http://schemas.microsoft.com/office/drawing/2014/main" id="{6B3A1CF9-9C45-1E2A-73A4-CC0EBD20B354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7835865" y="3017763"/>
                <a:ext cx="39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ttore diritto 8">
                <a:extLst>
                  <a:ext uri="{FF2B5EF4-FFF2-40B4-BE49-F238E27FC236}">
                    <a16:creationId xmlns:a16="http://schemas.microsoft.com/office/drawing/2014/main" id="{D389A114-97B2-60DF-69DC-75870B45AA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7199995" y="3017763"/>
                <a:ext cx="3478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 9">
                <a:extLst>
                  <a:ext uri="{FF2B5EF4-FFF2-40B4-BE49-F238E27FC236}">
                    <a16:creationId xmlns:a16="http://schemas.microsoft.com/office/drawing/2014/main" id="{508380E0-4A01-D432-57E9-AE128ED0FC16}"/>
                  </a:ext>
                </a:extLst>
              </p:cNvPr>
              <p:cNvSpPr/>
              <p:nvPr/>
            </p:nvSpPr>
            <p:spPr>
              <a:xfrm>
                <a:off x="7547865" y="2873763"/>
                <a:ext cx="288000" cy="288000"/>
              </a:xfrm>
              <a:prstGeom prst="flowChar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A35027FA-C142-41EA-C2B0-F7584FD7E48E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 flipV="1">
                <a:off x="7763865" y="2433081"/>
                <a:ext cx="468000" cy="2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diritto 11">
                <a:extLst>
                  <a:ext uri="{FF2B5EF4-FFF2-40B4-BE49-F238E27FC236}">
                    <a16:creationId xmlns:a16="http://schemas.microsoft.com/office/drawing/2014/main" id="{4922236B-8038-60EC-7C33-D3CE7AE5B91B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>
                <a:off x="7203553" y="2433081"/>
                <a:ext cx="416312" cy="2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 12">
                <a:extLst>
                  <a:ext uri="{FF2B5EF4-FFF2-40B4-BE49-F238E27FC236}">
                    <a16:creationId xmlns:a16="http://schemas.microsoft.com/office/drawing/2014/main" id="{C69F6600-1AFA-5E7D-EFAE-7285B7197753}"/>
                  </a:ext>
                </a:extLst>
              </p:cNvPr>
              <p:cNvSpPr/>
              <p:nvPr/>
            </p:nvSpPr>
            <p:spPr>
              <a:xfrm>
                <a:off x="7619865" y="2361287"/>
                <a:ext cx="144000" cy="144000"/>
              </a:xfrm>
              <a:prstGeom prst="flowChartOr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E589234A-C3CA-D0FA-1D9E-8057E51AD4DC}"/>
                  </a:ext>
                </a:extLst>
              </p:cNvPr>
              <p:cNvCxnSpPr>
                <a:cxnSpLocks/>
                <a:stCxn id="10" idx="0"/>
                <a:endCxn id="13" idx="4"/>
              </p:cNvCxnSpPr>
              <p:nvPr/>
            </p:nvCxnSpPr>
            <p:spPr>
              <a:xfrm flipV="1">
                <a:off x="7691865" y="2505287"/>
                <a:ext cx="0" cy="3684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29284B44-77D1-BFA2-230D-4218570D1278}"/>
                </a:ext>
              </a:extLst>
            </p:cNvPr>
            <p:cNvGrpSpPr/>
            <p:nvPr/>
          </p:nvGrpSpPr>
          <p:grpSpPr>
            <a:xfrm flipV="1">
              <a:off x="5573071" y="2282412"/>
              <a:ext cx="1031870" cy="800476"/>
              <a:chOff x="7199995" y="2361287"/>
              <a:chExt cx="1031870" cy="800476"/>
            </a:xfrm>
          </p:grpSpPr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AC64F92F-E656-2C52-9819-414069DC4B91}"/>
                  </a:ext>
                </a:extLst>
              </p:cNvPr>
              <p:cNvCxnSpPr>
                <a:cxnSpLocks/>
                <a:stCxn id="19" idx="6"/>
              </p:cNvCxnSpPr>
              <p:nvPr/>
            </p:nvCxnSpPr>
            <p:spPr>
              <a:xfrm>
                <a:off x="7835865" y="3017763"/>
                <a:ext cx="39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DC0789D2-D448-A4CF-97FC-E3D048EDA9B1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7199995" y="3017763"/>
                <a:ext cx="3478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 18">
                <a:extLst>
                  <a:ext uri="{FF2B5EF4-FFF2-40B4-BE49-F238E27FC236}">
                    <a16:creationId xmlns:a16="http://schemas.microsoft.com/office/drawing/2014/main" id="{96E1223D-535E-DA08-A280-D58D1813B44A}"/>
                  </a:ext>
                </a:extLst>
              </p:cNvPr>
              <p:cNvSpPr/>
              <p:nvPr/>
            </p:nvSpPr>
            <p:spPr>
              <a:xfrm>
                <a:off x="7547865" y="2873763"/>
                <a:ext cx="288000" cy="288000"/>
              </a:xfrm>
              <a:prstGeom prst="flowChar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0" name="Connettore diritto 19">
                <a:extLst>
                  <a:ext uri="{FF2B5EF4-FFF2-40B4-BE49-F238E27FC236}">
                    <a16:creationId xmlns:a16="http://schemas.microsoft.com/office/drawing/2014/main" id="{542E01DE-3ED0-69F7-DFE0-F68D79ACB22C}"/>
                  </a:ext>
                </a:extLst>
              </p:cNvPr>
              <p:cNvCxnSpPr>
                <a:cxnSpLocks/>
                <a:stCxn id="22" idx="6"/>
              </p:cNvCxnSpPr>
              <p:nvPr/>
            </p:nvCxnSpPr>
            <p:spPr>
              <a:xfrm flipV="1">
                <a:off x="7763865" y="2433081"/>
                <a:ext cx="468000" cy="2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diritto 20">
                <a:extLst>
                  <a:ext uri="{FF2B5EF4-FFF2-40B4-BE49-F238E27FC236}">
                    <a16:creationId xmlns:a16="http://schemas.microsoft.com/office/drawing/2014/main" id="{39276079-7D06-08E4-D693-77FE52D8D16F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>
                <a:off x="7203553" y="2433081"/>
                <a:ext cx="416312" cy="2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 21">
                <a:extLst>
                  <a:ext uri="{FF2B5EF4-FFF2-40B4-BE49-F238E27FC236}">
                    <a16:creationId xmlns:a16="http://schemas.microsoft.com/office/drawing/2014/main" id="{B2B6B9A2-12C1-0024-E4C3-9AA73A343457}"/>
                  </a:ext>
                </a:extLst>
              </p:cNvPr>
              <p:cNvSpPr/>
              <p:nvPr/>
            </p:nvSpPr>
            <p:spPr>
              <a:xfrm>
                <a:off x="7619865" y="2361287"/>
                <a:ext cx="144000" cy="144000"/>
              </a:xfrm>
              <a:prstGeom prst="flowChartOr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AF221A1C-805F-F7AD-932A-A3137A434C4F}"/>
                  </a:ext>
                </a:extLst>
              </p:cNvPr>
              <p:cNvCxnSpPr>
                <a:cxnSpLocks/>
                <a:stCxn id="19" idx="0"/>
                <a:endCxn id="22" idx="4"/>
              </p:cNvCxnSpPr>
              <p:nvPr/>
            </p:nvCxnSpPr>
            <p:spPr>
              <a:xfrm flipV="1">
                <a:off x="7691865" y="2505287"/>
                <a:ext cx="0" cy="3684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BBE8B89E-9622-EBEB-C461-6F7048594E0E}"/>
                </a:ext>
              </a:extLst>
            </p:cNvPr>
            <p:cNvGrpSpPr/>
            <p:nvPr/>
          </p:nvGrpSpPr>
          <p:grpSpPr>
            <a:xfrm>
              <a:off x="6528602" y="2354412"/>
              <a:ext cx="1031870" cy="800476"/>
              <a:chOff x="7199995" y="2361287"/>
              <a:chExt cx="1031870" cy="800476"/>
            </a:xfrm>
          </p:grpSpPr>
          <p:cxnSp>
            <p:nvCxnSpPr>
              <p:cNvPr id="25" name="Connettore diritto 24">
                <a:extLst>
                  <a:ext uri="{FF2B5EF4-FFF2-40B4-BE49-F238E27FC236}">
                    <a16:creationId xmlns:a16="http://schemas.microsoft.com/office/drawing/2014/main" id="{735E1288-35A5-A332-B791-F804C174A18B}"/>
                  </a:ext>
                </a:extLst>
              </p:cNvPr>
              <p:cNvCxnSpPr>
                <a:cxnSpLocks/>
                <a:stCxn id="27" idx="6"/>
              </p:cNvCxnSpPr>
              <p:nvPr/>
            </p:nvCxnSpPr>
            <p:spPr>
              <a:xfrm>
                <a:off x="7835865" y="3017763"/>
                <a:ext cx="39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B100BD9D-CCE6-BBA5-16CF-E2731C98B69B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>
                <a:off x="7199995" y="3017763"/>
                <a:ext cx="3478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 26">
                <a:extLst>
                  <a:ext uri="{FF2B5EF4-FFF2-40B4-BE49-F238E27FC236}">
                    <a16:creationId xmlns:a16="http://schemas.microsoft.com/office/drawing/2014/main" id="{6805AFF7-FA49-BC6D-7725-4435211A8E1A}"/>
                  </a:ext>
                </a:extLst>
              </p:cNvPr>
              <p:cNvSpPr/>
              <p:nvPr/>
            </p:nvSpPr>
            <p:spPr>
              <a:xfrm>
                <a:off x="7547865" y="2873763"/>
                <a:ext cx="288000" cy="288000"/>
              </a:xfrm>
              <a:prstGeom prst="flowChar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8" name="Connettore diritto 27">
                <a:extLst>
                  <a:ext uri="{FF2B5EF4-FFF2-40B4-BE49-F238E27FC236}">
                    <a16:creationId xmlns:a16="http://schemas.microsoft.com/office/drawing/2014/main" id="{062CA406-9094-2368-614A-C6435939B62D}"/>
                  </a:ext>
                </a:extLst>
              </p:cNvPr>
              <p:cNvCxnSpPr>
                <a:cxnSpLocks/>
                <a:stCxn id="31" idx="6"/>
              </p:cNvCxnSpPr>
              <p:nvPr/>
            </p:nvCxnSpPr>
            <p:spPr>
              <a:xfrm flipV="1">
                <a:off x="7763865" y="2433081"/>
                <a:ext cx="468000" cy="2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0E2CFA41-61F2-A2CA-D2B5-2E1AC24BED2D}"/>
                  </a:ext>
                </a:extLst>
              </p:cNvPr>
              <p:cNvCxnSpPr>
                <a:cxnSpLocks/>
                <a:endCxn id="31" idx="2"/>
              </p:cNvCxnSpPr>
              <p:nvPr/>
            </p:nvCxnSpPr>
            <p:spPr>
              <a:xfrm>
                <a:off x="7203553" y="2433081"/>
                <a:ext cx="416312" cy="2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 30">
                <a:extLst>
                  <a:ext uri="{FF2B5EF4-FFF2-40B4-BE49-F238E27FC236}">
                    <a16:creationId xmlns:a16="http://schemas.microsoft.com/office/drawing/2014/main" id="{2BB190EE-89C1-61EC-97D3-73E09B58326E}"/>
                  </a:ext>
                </a:extLst>
              </p:cNvPr>
              <p:cNvSpPr/>
              <p:nvPr/>
            </p:nvSpPr>
            <p:spPr>
              <a:xfrm>
                <a:off x="7619865" y="2361287"/>
                <a:ext cx="144000" cy="144000"/>
              </a:xfrm>
              <a:prstGeom prst="flowChartOr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757270A1-99A2-0C80-2DD0-DDCAB7996917}"/>
                  </a:ext>
                </a:extLst>
              </p:cNvPr>
              <p:cNvCxnSpPr>
                <a:cxnSpLocks/>
                <a:stCxn id="27" idx="0"/>
                <a:endCxn id="31" idx="4"/>
              </p:cNvCxnSpPr>
              <p:nvPr/>
            </p:nvCxnSpPr>
            <p:spPr>
              <a:xfrm flipV="1">
                <a:off x="7691865" y="2505287"/>
                <a:ext cx="0" cy="3684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E67F282C-E5CE-613A-70E8-DDEFEF224220}"/>
                </a:ext>
              </a:extLst>
            </p:cNvPr>
            <p:cNvGrpSpPr/>
            <p:nvPr/>
          </p:nvGrpSpPr>
          <p:grpSpPr>
            <a:xfrm>
              <a:off x="4419455" y="2108628"/>
              <a:ext cx="423685" cy="837567"/>
              <a:chOff x="7059528" y="2129255"/>
              <a:chExt cx="423685" cy="8375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99ADF444-7BF3-0BBC-6792-105AF9B3242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059528" y="2715648"/>
                    <a:ext cx="423685" cy="25117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72000" tIns="0" rIns="72000" bIns="0" anchor="ctr" anchorCtr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99ADF444-7BF3-0BBC-6792-105AF9B324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9528" y="2715648"/>
                    <a:ext cx="423685" cy="25117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588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C6FE8147-0A0E-3A5F-F070-0707F670C48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059528" y="2129255"/>
                    <a:ext cx="423685" cy="25117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72000" tIns="0" rIns="72000" bIns="0" anchor="ctr" anchorCtr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C6FE8147-0A0E-3A5F-F070-0707F670C4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9528" y="2129255"/>
                    <a:ext cx="423685" cy="25117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88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F6F3F67A-F95B-5BE1-95EB-DB6EAD133DE8}"/>
                </a:ext>
              </a:extLst>
            </p:cNvPr>
            <p:cNvGrpSpPr/>
            <p:nvPr/>
          </p:nvGrpSpPr>
          <p:grpSpPr>
            <a:xfrm>
              <a:off x="5337230" y="2108628"/>
              <a:ext cx="423685" cy="837567"/>
              <a:chOff x="7977303" y="2130970"/>
              <a:chExt cx="423685" cy="8375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asellaDiTesto 34">
                    <a:extLst>
                      <a:ext uri="{FF2B5EF4-FFF2-40B4-BE49-F238E27FC236}">
                        <a16:creationId xmlns:a16="http://schemas.microsoft.com/office/drawing/2014/main" id="{7E0EB7DC-E3C3-81BF-4276-AA76C696223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977303" y="2717363"/>
                    <a:ext cx="423685" cy="25117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72000" tIns="0" rIns="72000" bIns="0" anchor="ctr" anchorCtr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5" name="CasellaDiTesto 34">
                    <a:extLst>
                      <a:ext uri="{FF2B5EF4-FFF2-40B4-BE49-F238E27FC236}">
                        <a16:creationId xmlns:a16="http://schemas.microsoft.com/office/drawing/2014/main" id="{7E0EB7DC-E3C3-81BF-4276-AA76C69622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7303" y="2717363"/>
                    <a:ext cx="423685" cy="25117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88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sellaDiTesto 35">
                    <a:extLst>
                      <a:ext uri="{FF2B5EF4-FFF2-40B4-BE49-F238E27FC236}">
                        <a16:creationId xmlns:a16="http://schemas.microsoft.com/office/drawing/2014/main" id="{A370B358-3C72-977F-48C0-16C8DF743B2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977303" y="2130970"/>
                    <a:ext cx="423685" cy="25117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72000" tIns="0" rIns="72000" bIns="0" anchor="ctr" anchorCtr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6" name="CasellaDiTesto 35">
                    <a:extLst>
                      <a:ext uri="{FF2B5EF4-FFF2-40B4-BE49-F238E27FC236}">
                        <a16:creationId xmlns:a16="http://schemas.microsoft.com/office/drawing/2014/main" id="{A370B358-3C72-977F-48C0-16C8DF743B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7303" y="2130970"/>
                    <a:ext cx="423685" cy="25117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88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18BB88B6-AD32-F46F-F366-0227029C2120}"/>
                </a:ext>
              </a:extLst>
            </p:cNvPr>
            <p:cNvGrpSpPr/>
            <p:nvPr/>
          </p:nvGrpSpPr>
          <p:grpSpPr>
            <a:xfrm>
              <a:off x="6351354" y="2108628"/>
              <a:ext cx="423685" cy="837567"/>
              <a:chOff x="8991427" y="2122827"/>
              <a:chExt cx="423685" cy="8375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sellaDiTesto 36">
                    <a:extLst>
                      <a:ext uri="{FF2B5EF4-FFF2-40B4-BE49-F238E27FC236}">
                        <a16:creationId xmlns:a16="http://schemas.microsoft.com/office/drawing/2014/main" id="{EBF95FB2-E4FB-0DA3-ED96-EA25FC4DA3C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991427" y="2709220"/>
                    <a:ext cx="423685" cy="25117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72000" tIns="0" rIns="72000" bIns="0" anchor="ctr" anchorCtr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7" name="CasellaDiTesto 36">
                    <a:extLst>
                      <a:ext uri="{FF2B5EF4-FFF2-40B4-BE49-F238E27FC236}">
                        <a16:creationId xmlns:a16="http://schemas.microsoft.com/office/drawing/2014/main" id="{EBF95FB2-E4FB-0DA3-ED96-EA25FC4DA3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1427" y="2709220"/>
                    <a:ext cx="423685" cy="25117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588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CasellaDiTesto 40">
                    <a:extLst>
                      <a:ext uri="{FF2B5EF4-FFF2-40B4-BE49-F238E27FC236}">
                        <a16:creationId xmlns:a16="http://schemas.microsoft.com/office/drawing/2014/main" id="{DF1CB46B-F7A2-ED17-B8C3-45D6683AFF9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991427" y="2122827"/>
                    <a:ext cx="423685" cy="25117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72000" tIns="0" rIns="72000" bIns="0" anchor="ctr" anchorCtr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1" name="CasellaDiTesto 40">
                    <a:extLst>
                      <a:ext uri="{FF2B5EF4-FFF2-40B4-BE49-F238E27FC236}">
                        <a16:creationId xmlns:a16="http://schemas.microsoft.com/office/drawing/2014/main" id="{DF1CB46B-F7A2-ED17-B8C3-45D6683AFF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1427" y="2122827"/>
                    <a:ext cx="423685" cy="25117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588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129C6A54-4799-7541-2E18-9836D1B9A480}"/>
                </a:ext>
              </a:extLst>
            </p:cNvPr>
            <p:cNvGrpSpPr/>
            <p:nvPr/>
          </p:nvGrpSpPr>
          <p:grpSpPr>
            <a:xfrm>
              <a:off x="7168629" y="2108628"/>
              <a:ext cx="423685" cy="837567"/>
              <a:chOff x="9808702" y="2115503"/>
              <a:chExt cx="423685" cy="8375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sellaDiTesto 41">
                    <a:extLst>
                      <a:ext uri="{FF2B5EF4-FFF2-40B4-BE49-F238E27FC236}">
                        <a16:creationId xmlns:a16="http://schemas.microsoft.com/office/drawing/2014/main" id="{B9367916-A8EB-C81A-4665-6F82E7D1E2E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9808702" y="2701896"/>
                    <a:ext cx="423685" cy="25117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72000" tIns="0" rIns="72000" bIns="0" anchor="ctr" anchorCtr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2" name="CasellaDiTesto 41">
                    <a:extLst>
                      <a:ext uri="{FF2B5EF4-FFF2-40B4-BE49-F238E27FC236}">
                        <a16:creationId xmlns:a16="http://schemas.microsoft.com/office/drawing/2014/main" id="{B9367916-A8EB-C81A-4665-6F82E7D1E2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8702" y="2701896"/>
                    <a:ext cx="423685" cy="25117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588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CasellaDiTesto 42">
                    <a:extLst>
                      <a:ext uri="{FF2B5EF4-FFF2-40B4-BE49-F238E27FC236}">
                        <a16:creationId xmlns:a16="http://schemas.microsoft.com/office/drawing/2014/main" id="{0B53086B-FC0F-3ABE-28F9-9D8CFAECEE2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9808702" y="2115503"/>
                    <a:ext cx="423685" cy="25117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72000" tIns="0" rIns="72000" bIns="0" anchor="ctr" anchorCtr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3" name="CasellaDiTesto 42">
                    <a:extLst>
                      <a:ext uri="{FF2B5EF4-FFF2-40B4-BE49-F238E27FC236}">
                        <a16:creationId xmlns:a16="http://schemas.microsoft.com/office/drawing/2014/main" id="{0B53086B-FC0F-3ABE-28F9-9D8CFAECE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8702" y="2115503"/>
                    <a:ext cx="423685" cy="25117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88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2" name="Gruppo 91">
            <a:extLst>
              <a:ext uri="{FF2B5EF4-FFF2-40B4-BE49-F238E27FC236}">
                <a16:creationId xmlns:a16="http://schemas.microsoft.com/office/drawing/2014/main" id="{1A978510-0661-4BCA-5439-A9D8BC0FBF9F}"/>
              </a:ext>
            </a:extLst>
          </p:cNvPr>
          <p:cNvGrpSpPr>
            <a:grpSpLocks noChangeAspect="1"/>
          </p:cNvGrpSpPr>
          <p:nvPr/>
        </p:nvGrpSpPr>
        <p:grpSpPr>
          <a:xfrm>
            <a:off x="2408002" y="4162324"/>
            <a:ext cx="3887869" cy="1282041"/>
            <a:chOff x="4467390" y="4202946"/>
            <a:chExt cx="3172859" cy="1046259"/>
          </a:xfrm>
        </p:grpSpPr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8550D307-15F5-66E4-5C23-F2FEEECBCC90}"/>
                </a:ext>
              </a:extLst>
            </p:cNvPr>
            <p:cNvGrpSpPr/>
            <p:nvPr/>
          </p:nvGrpSpPr>
          <p:grpSpPr>
            <a:xfrm>
              <a:off x="4607857" y="4448729"/>
              <a:ext cx="1031870" cy="800476"/>
              <a:chOff x="7199995" y="2361287"/>
              <a:chExt cx="1031870" cy="800476"/>
            </a:xfrm>
          </p:grpSpPr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6F0064FB-B184-A004-D1BA-F178687CB4C6}"/>
                  </a:ext>
                </a:extLst>
              </p:cNvPr>
              <p:cNvCxnSpPr>
                <a:cxnSpLocks/>
                <a:stCxn id="55" idx="6"/>
              </p:cNvCxnSpPr>
              <p:nvPr/>
            </p:nvCxnSpPr>
            <p:spPr>
              <a:xfrm>
                <a:off x="7835865" y="3017763"/>
                <a:ext cx="39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>
                <a:extLst>
                  <a:ext uri="{FF2B5EF4-FFF2-40B4-BE49-F238E27FC236}">
                    <a16:creationId xmlns:a16="http://schemas.microsoft.com/office/drawing/2014/main" id="{EDDAAF66-667E-640C-5931-1BD2AF488D26}"/>
                  </a:ext>
                </a:extLst>
              </p:cNvPr>
              <p:cNvCxnSpPr>
                <a:cxnSpLocks/>
                <a:endCxn id="55" idx="2"/>
              </p:cNvCxnSpPr>
              <p:nvPr/>
            </p:nvCxnSpPr>
            <p:spPr>
              <a:xfrm>
                <a:off x="7199995" y="3017763"/>
                <a:ext cx="3478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 54">
                <a:extLst>
                  <a:ext uri="{FF2B5EF4-FFF2-40B4-BE49-F238E27FC236}">
                    <a16:creationId xmlns:a16="http://schemas.microsoft.com/office/drawing/2014/main" id="{C50E9328-795F-4C69-52B4-75AEE522B3C0}"/>
                  </a:ext>
                </a:extLst>
              </p:cNvPr>
              <p:cNvSpPr/>
              <p:nvPr/>
            </p:nvSpPr>
            <p:spPr>
              <a:xfrm>
                <a:off x="7547865" y="2873763"/>
                <a:ext cx="288000" cy="288000"/>
              </a:xfrm>
              <a:prstGeom prst="flowChar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61F3F4ED-A792-D238-7B00-F0B04F87F7EC}"/>
                  </a:ext>
                </a:extLst>
              </p:cNvPr>
              <p:cNvCxnSpPr>
                <a:cxnSpLocks/>
                <a:stCxn id="59" idx="6"/>
              </p:cNvCxnSpPr>
              <p:nvPr/>
            </p:nvCxnSpPr>
            <p:spPr>
              <a:xfrm flipV="1">
                <a:off x="7763865" y="2433081"/>
                <a:ext cx="468000" cy="2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diritto 57">
                <a:extLst>
                  <a:ext uri="{FF2B5EF4-FFF2-40B4-BE49-F238E27FC236}">
                    <a16:creationId xmlns:a16="http://schemas.microsoft.com/office/drawing/2014/main" id="{8C301716-4B67-348B-A371-EADE8431E22A}"/>
                  </a:ext>
                </a:extLst>
              </p:cNvPr>
              <p:cNvCxnSpPr>
                <a:cxnSpLocks/>
                <a:endCxn id="59" idx="2"/>
              </p:cNvCxnSpPr>
              <p:nvPr/>
            </p:nvCxnSpPr>
            <p:spPr>
              <a:xfrm>
                <a:off x="7203553" y="2433081"/>
                <a:ext cx="416312" cy="2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 58">
                <a:extLst>
                  <a:ext uri="{FF2B5EF4-FFF2-40B4-BE49-F238E27FC236}">
                    <a16:creationId xmlns:a16="http://schemas.microsoft.com/office/drawing/2014/main" id="{BD6BE7DC-AE93-1922-62EA-6165F0DC7E90}"/>
                  </a:ext>
                </a:extLst>
              </p:cNvPr>
              <p:cNvSpPr/>
              <p:nvPr/>
            </p:nvSpPr>
            <p:spPr>
              <a:xfrm>
                <a:off x="7619865" y="2361287"/>
                <a:ext cx="144000" cy="144000"/>
              </a:xfrm>
              <a:prstGeom prst="flowChartOr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60" name="Connettore diritto 59">
                <a:extLst>
                  <a:ext uri="{FF2B5EF4-FFF2-40B4-BE49-F238E27FC236}">
                    <a16:creationId xmlns:a16="http://schemas.microsoft.com/office/drawing/2014/main" id="{40B12DE4-00A5-5BA1-1398-104B7C7E0ECC}"/>
                  </a:ext>
                </a:extLst>
              </p:cNvPr>
              <p:cNvCxnSpPr>
                <a:cxnSpLocks/>
                <a:stCxn id="55" idx="0"/>
                <a:endCxn id="59" idx="4"/>
              </p:cNvCxnSpPr>
              <p:nvPr/>
            </p:nvCxnSpPr>
            <p:spPr>
              <a:xfrm flipV="1">
                <a:off x="7691865" y="2505287"/>
                <a:ext cx="0" cy="3684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F0ED8893-EE03-11E6-9437-9DBC833E9A71}"/>
                </a:ext>
              </a:extLst>
            </p:cNvPr>
            <p:cNvGrpSpPr/>
            <p:nvPr/>
          </p:nvGrpSpPr>
          <p:grpSpPr>
            <a:xfrm flipV="1">
              <a:off x="5621006" y="4376729"/>
              <a:ext cx="1031870" cy="800476"/>
              <a:chOff x="7199995" y="2361287"/>
              <a:chExt cx="1031870" cy="800476"/>
            </a:xfrm>
          </p:grpSpPr>
          <p:cxnSp>
            <p:nvCxnSpPr>
              <p:cNvPr id="62" name="Connettore diritto 61">
                <a:extLst>
                  <a:ext uri="{FF2B5EF4-FFF2-40B4-BE49-F238E27FC236}">
                    <a16:creationId xmlns:a16="http://schemas.microsoft.com/office/drawing/2014/main" id="{A8C6E19A-6AA7-39DD-299C-B5424988CC47}"/>
                  </a:ext>
                </a:extLst>
              </p:cNvPr>
              <p:cNvCxnSpPr>
                <a:cxnSpLocks/>
                <a:stCxn id="65" idx="6"/>
              </p:cNvCxnSpPr>
              <p:nvPr/>
            </p:nvCxnSpPr>
            <p:spPr>
              <a:xfrm>
                <a:off x="7835865" y="3017763"/>
                <a:ext cx="39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ttore diritto 63">
                <a:extLst>
                  <a:ext uri="{FF2B5EF4-FFF2-40B4-BE49-F238E27FC236}">
                    <a16:creationId xmlns:a16="http://schemas.microsoft.com/office/drawing/2014/main" id="{D2CE6D32-1353-0053-03AA-97A1BD5BE2CC}"/>
                  </a:ext>
                </a:extLst>
              </p:cNvPr>
              <p:cNvCxnSpPr>
                <a:cxnSpLocks/>
                <a:endCxn id="65" idx="2"/>
              </p:cNvCxnSpPr>
              <p:nvPr/>
            </p:nvCxnSpPr>
            <p:spPr>
              <a:xfrm>
                <a:off x="7199995" y="3017763"/>
                <a:ext cx="3478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 64">
                <a:extLst>
                  <a:ext uri="{FF2B5EF4-FFF2-40B4-BE49-F238E27FC236}">
                    <a16:creationId xmlns:a16="http://schemas.microsoft.com/office/drawing/2014/main" id="{3C1A3DCD-2950-2274-B0ED-937204008AB4}"/>
                  </a:ext>
                </a:extLst>
              </p:cNvPr>
              <p:cNvSpPr/>
              <p:nvPr/>
            </p:nvSpPr>
            <p:spPr>
              <a:xfrm>
                <a:off x="7547865" y="2873763"/>
                <a:ext cx="288000" cy="288000"/>
              </a:xfrm>
              <a:prstGeom prst="flowChar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66" name="Connettore diritto 65">
                <a:extLst>
                  <a:ext uri="{FF2B5EF4-FFF2-40B4-BE49-F238E27FC236}">
                    <a16:creationId xmlns:a16="http://schemas.microsoft.com/office/drawing/2014/main" id="{53636F59-AEDD-6B80-EDC8-656C577E6198}"/>
                  </a:ext>
                </a:extLst>
              </p:cNvPr>
              <p:cNvCxnSpPr>
                <a:cxnSpLocks/>
                <a:stCxn id="68" idx="6"/>
              </p:cNvCxnSpPr>
              <p:nvPr/>
            </p:nvCxnSpPr>
            <p:spPr>
              <a:xfrm flipV="1">
                <a:off x="7763865" y="2433081"/>
                <a:ext cx="468000" cy="2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ttore diritto 66">
                <a:extLst>
                  <a:ext uri="{FF2B5EF4-FFF2-40B4-BE49-F238E27FC236}">
                    <a16:creationId xmlns:a16="http://schemas.microsoft.com/office/drawing/2014/main" id="{9CC4AD21-3021-7BA0-28C7-EDB9B99F7891}"/>
                  </a:ext>
                </a:extLst>
              </p:cNvPr>
              <p:cNvCxnSpPr>
                <a:cxnSpLocks/>
                <a:endCxn id="68" idx="2"/>
              </p:cNvCxnSpPr>
              <p:nvPr/>
            </p:nvCxnSpPr>
            <p:spPr>
              <a:xfrm>
                <a:off x="7203553" y="2433081"/>
                <a:ext cx="416312" cy="2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 67">
                <a:extLst>
                  <a:ext uri="{FF2B5EF4-FFF2-40B4-BE49-F238E27FC236}">
                    <a16:creationId xmlns:a16="http://schemas.microsoft.com/office/drawing/2014/main" id="{00D8E4EB-32DD-55A4-EF0D-6A4BB6C24C75}"/>
                  </a:ext>
                </a:extLst>
              </p:cNvPr>
              <p:cNvSpPr/>
              <p:nvPr/>
            </p:nvSpPr>
            <p:spPr>
              <a:xfrm>
                <a:off x="7619865" y="2361287"/>
                <a:ext cx="144000" cy="144000"/>
              </a:xfrm>
              <a:prstGeom prst="flowChartOr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70" name="Connettore diritto 69">
                <a:extLst>
                  <a:ext uri="{FF2B5EF4-FFF2-40B4-BE49-F238E27FC236}">
                    <a16:creationId xmlns:a16="http://schemas.microsoft.com/office/drawing/2014/main" id="{8C707942-E0CD-3511-11BE-B7EC4F3EA8FF}"/>
                  </a:ext>
                </a:extLst>
              </p:cNvPr>
              <p:cNvCxnSpPr>
                <a:cxnSpLocks/>
                <a:stCxn id="65" idx="0"/>
                <a:endCxn id="68" idx="4"/>
              </p:cNvCxnSpPr>
              <p:nvPr/>
            </p:nvCxnSpPr>
            <p:spPr>
              <a:xfrm flipV="1">
                <a:off x="7691865" y="2505287"/>
                <a:ext cx="0" cy="3684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uppo 70">
              <a:extLst>
                <a:ext uri="{FF2B5EF4-FFF2-40B4-BE49-F238E27FC236}">
                  <a16:creationId xmlns:a16="http://schemas.microsoft.com/office/drawing/2014/main" id="{2903AEA2-89F2-5B7F-C053-B603E7027AAC}"/>
                </a:ext>
              </a:extLst>
            </p:cNvPr>
            <p:cNvGrpSpPr/>
            <p:nvPr/>
          </p:nvGrpSpPr>
          <p:grpSpPr>
            <a:xfrm>
              <a:off x="6576537" y="4448729"/>
              <a:ext cx="1031870" cy="800476"/>
              <a:chOff x="7199995" y="2361287"/>
              <a:chExt cx="1031870" cy="800476"/>
            </a:xfrm>
          </p:grpSpPr>
          <p:cxnSp>
            <p:nvCxnSpPr>
              <p:cNvPr id="72" name="Connettore diritto 71">
                <a:extLst>
                  <a:ext uri="{FF2B5EF4-FFF2-40B4-BE49-F238E27FC236}">
                    <a16:creationId xmlns:a16="http://schemas.microsoft.com/office/drawing/2014/main" id="{4604FDB9-B8B5-1347-FA48-80ABF401B4EC}"/>
                  </a:ext>
                </a:extLst>
              </p:cNvPr>
              <p:cNvCxnSpPr>
                <a:cxnSpLocks/>
                <a:stCxn id="74" idx="6"/>
              </p:cNvCxnSpPr>
              <p:nvPr/>
            </p:nvCxnSpPr>
            <p:spPr>
              <a:xfrm>
                <a:off x="7835865" y="3017763"/>
                <a:ext cx="39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ttore diritto 72">
                <a:extLst>
                  <a:ext uri="{FF2B5EF4-FFF2-40B4-BE49-F238E27FC236}">
                    <a16:creationId xmlns:a16="http://schemas.microsoft.com/office/drawing/2014/main" id="{80C6A5E1-01D0-A525-BAFC-6B69CC1F2D82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>
                <a:off x="7199995" y="3017763"/>
                <a:ext cx="34787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 73">
                <a:extLst>
                  <a:ext uri="{FF2B5EF4-FFF2-40B4-BE49-F238E27FC236}">
                    <a16:creationId xmlns:a16="http://schemas.microsoft.com/office/drawing/2014/main" id="{8225B1ED-791F-3502-192E-57704BA1E101}"/>
                  </a:ext>
                </a:extLst>
              </p:cNvPr>
              <p:cNvSpPr/>
              <p:nvPr/>
            </p:nvSpPr>
            <p:spPr>
              <a:xfrm>
                <a:off x="7547865" y="2873763"/>
                <a:ext cx="288000" cy="288000"/>
              </a:xfrm>
              <a:prstGeom prst="flowChar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75" name="Connettore diritto 74">
                <a:extLst>
                  <a:ext uri="{FF2B5EF4-FFF2-40B4-BE49-F238E27FC236}">
                    <a16:creationId xmlns:a16="http://schemas.microsoft.com/office/drawing/2014/main" id="{34C28200-F4D0-6833-9B23-0C0BF326A072}"/>
                  </a:ext>
                </a:extLst>
              </p:cNvPr>
              <p:cNvCxnSpPr>
                <a:cxnSpLocks/>
                <a:stCxn id="77" idx="6"/>
              </p:cNvCxnSpPr>
              <p:nvPr/>
            </p:nvCxnSpPr>
            <p:spPr>
              <a:xfrm flipV="1">
                <a:off x="7763865" y="2433081"/>
                <a:ext cx="468000" cy="2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ttore diritto 75">
                <a:extLst>
                  <a:ext uri="{FF2B5EF4-FFF2-40B4-BE49-F238E27FC236}">
                    <a16:creationId xmlns:a16="http://schemas.microsoft.com/office/drawing/2014/main" id="{5A489475-BA04-3D3B-B317-7DE59D078775}"/>
                  </a:ext>
                </a:extLst>
              </p:cNvPr>
              <p:cNvCxnSpPr>
                <a:cxnSpLocks/>
                <a:endCxn id="77" idx="2"/>
              </p:cNvCxnSpPr>
              <p:nvPr/>
            </p:nvCxnSpPr>
            <p:spPr>
              <a:xfrm>
                <a:off x="7203553" y="2433081"/>
                <a:ext cx="416312" cy="2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 76">
                <a:extLst>
                  <a:ext uri="{FF2B5EF4-FFF2-40B4-BE49-F238E27FC236}">
                    <a16:creationId xmlns:a16="http://schemas.microsoft.com/office/drawing/2014/main" id="{643EEFBF-AED8-BA86-2F3E-0E211922B8C5}"/>
                  </a:ext>
                </a:extLst>
              </p:cNvPr>
              <p:cNvSpPr/>
              <p:nvPr/>
            </p:nvSpPr>
            <p:spPr>
              <a:xfrm>
                <a:off x="7619865" y="2361287"/>
                <a:ext cx="144000" cy="144000"/>
              </a:xfrm>
              <a:prstGeom prst="flowChartOr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78" name="Connettore diritto 77">
                <a:extLst>
                  <a:ext uri="{FF2B5EF4-FFF2-40B4-BE49-F238E27FC236}">
                    <a16:creationId xmlns:a16="http://schemas.microsoft.com/office/drawing/2014/main" id="{2D1ED040-0701-FDE3-4371-FA960916EB13}"/>
                  </a:ext>
                </a:extLst>
              </p:cNvPr>
              <p:cNvCxnSpPr>
                <a:cxnSpLocks/>
                <a:stCxn id="74" idx="0"/>
                <a:endCxn id="77" idx="4"/>
              </p:cNvCxnSpPr>
              <p:nvPr/>
            </p:nvCxnSpPr>
            <p:spPr>
              <a:xfrm flipV="1">
                <a:off x="7691865" y="2505287"/>
                <a:ext cx="0" cy="3684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uppo 78">
              <a:extLst>
                <a:ext uri="{FF2B5EF4-FFF2-40B4-BE49-F238E27FC236}">
                  <a16:creationId xmlns:a16="http://schemas.microsoft.com/office/drawing/2014/main" id="{5E314318-9019-F074-F7C8-9E9DA756061B}"/>
                </a:ext>
              </a:extLst>
            </p:cNvPr>
            <p:cNvGrpSpPr/>
            <p:nvPr/>
          </p:nvGrpSpPr>
          <p:grpSpPr>
            <a:xfrm>
              <a:off x="4467390" y="4202946"/>
              <a:ext cx="423685" cy="837566"/>
              <a:chOff x="7059528" y="2129256"/>
              <a:chExt cx="423685" cy="8375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CasellaDiTesto 79">
                    <a:extLst>
                      <a:ext uri="{FF2B5EF4-FFF2-40B4-BE49-F238E27FC236}">
                        <a16:creationId xmlns:a16="http://schemas.microsoft.com/office/drawing/2014/main" id="{6C7BB749-924E-8B4E-F05D-581A7A45A49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059528" y="2715649"/>
                    <a:ext cx="423685" cy="251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72000" tIns="0" rIns="72000" bIns="0" anchor="ctr" anchorCtr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0" name="CasellaDiTesto 79">
                    <a:extLst>
                      <a:ext uri="{FF2B5EF4-FFF2-40B4-BE49-F238E27FC236}">
                        <a16:creationId xmlns:a16="http://schemas.microsoft.com/office/drawing/2014/main" id="{6C7BB749-924E-8B4E-F05D-581A7A45A4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9528" y="2715649"/>
                    <a:ext cx="423685" cy="25117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CasellaDiTesto 81">
                    <a:extLst>
                      <a:ext uri="{FF2B5EF4-FFF2-40B4-BE49-F238E27FC236}">
                        <a16:creationId xmlns:a16="http://schemas.microsoft.com/office/drawing/2014/main" id="{AE8260BC-B9A8-427D-1142-BEE5CD70ADF2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059528" y="2129256"/>
                    <a:ext cx="423685" cy="251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72000" tIns="0" rIns="72000" bIns="0" anchor="ctr" anchorCtr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2" name="CasellaDiTesto 81">
                    <a:extLst>
                      <a:ext uri="{FF2B5EF4-FFF2-40B4-BE49-F238E27FC236}">
                        <a16:creationId xmlns:a16="http://schemas.microsoft.com/office/drawing/2014/main" id="{AE8260BC-B9A8-427D-1142-BEE5CD70A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9528" y="2129256"/>
                    <a:ext cx="423685" cy="25117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3C7EB196-D488-CAA4-1B42-324B11D1A0AD}"/>
                </a:ext>
              </a:extLst>
            </p:cNvPr>
            <p:cNvGrpSpPr/>
            <p:nvPr/>
          </p:nvGrpSpPr>
          <p:grpSpPr>
            <a:xfrm>
              <a:off x="5385165" y="4202946"/>
              <a:ext cx="423685" cy="837566"/>
              <a:chOff x="7977303" y="2130971"/>
              <a:chExt cx="423685" cy="8375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asellaDiTesto 83">
                    <a:extLst>
                      <a:ext uri="{FF2B5EF4-FFF2-40B4-BE49-F238E27FC236}">
                        <a16:creationId xmlns:a16="http://schemas.microsoft.com/office/drawing/2014/main" id="{8EABAA3C-A974-F4AB-8E6D-07164FF2E2B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977303" y="2717364"/>
                    <a:ext cx="423685" cy="251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72000" tIns="0" rIns="72000" bIns="0" anchor="ctr" anchorCtr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4" name="CasellaDiTesto 83">
                    <a:extLst>
                      <a:ext uri="{FF2B5EF4-FFF2-40B4-BE49-F238E27FC236}">
                        <a16:creationId xmlns:a16="http://schemas.microsoft.com/office/drawing/2014/main" id="{8EABAA3C-A974-F4AB-8E6D-07164FF2E2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7303" y="2717364"/>
                    <a:ext cx="423685" cy="25117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CasellaDiTesto 84">
                    <a:extLst>
                      <a:ext uri="{FF2B5EF4-FFF2-40B4-BE49-F238E27FC236}">
                        <a16:creationId xmlns:a16="http://schemas.microsoft.com/office/drawing/2014/main" id="{F7CA5298-C410-9FCF-0058-FD1A6499AA5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977303" y="2130971"/>
                    <a:ext cx="423685" cy="251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72000" tIns="0" rIns="72000" bIns="0" anchor="ctr" anchorCtr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5" name="CasellaDiTesto 84">
                    <a:extLst>
                      <a:ext uri="{FF2B5EF4-FFF2-40B4-BE49-F238E27FC236}">
                        <a16:creationId xmlns:a16="http://schemas.microsoft.com/office/drawing/2014/main" id="{F7CA5298-C410-9FCF-0058-FD1A6499AA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7303" y="2130971"/>
                    <a:ext cx="423685" cy="25117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6" name="Gruppo 85">
              <a:extLst>
                <a:ext uri="{FF2B5EF4-FFF2-40B4-BE49-F238E27FC236}">
                  <a16:creationId xmlns:a16="http://schemas.microsoft.com/office/drawing/2014/main" id="{B6561575-2C5E-9134-A882-910B72119036}"/>
                </a:ext>
              </a:extLst>
            </p:cNvPr>
            <p:cNvGrpSpPr/>
            <p:nvPr/>
          </p:nvGrpSpPr>
          <p:grpSpPr>
            <a:xfrm>
              <a:off x="6399289" y="4202946"/>
              <a:ext cx="423685" cy="837566"/>
              <a:chOff x="8991427" y="2122828"/>
              <a:chExt cx="423685" cy="8375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CasellaDiTesto 86">
                    <a:extLst>
                      <a:ext uri="{FF2B5EF4-FFF2-40B4-BE49-F238E27FC236}">
                        <a16:creationId xmlns:a16="http://schemas.microsoft.com/office/drawing/2014/main" id="{543F629C-94B9-DC1B-A757-735E100711B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991427" y="2709221"/>
                    <a:ext cx="423685" cy="251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72000" tIns="0" rIns="72000" bIns="0" anchor="ctr" anchorCtr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7" name="CasellaDiTesto 86">
                    <a:extLst>
                      <a:ext uri="{FF2B5EF4-FFF2-40B4-BE49-F238E27FC236}">
                        <a16:creationId xmlns:a16="http://schemas.microsoft.com/office/drawing/2014/main" id="{543F629C-94B9-DC1B-A757-735E100711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1427" y="2709221"/>
                    <a:ext cx="423685" cy="25117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CasellaDiTesto 87">
                    <a:extLst>
                      <a:ext uri="{FF2B5EF4-FFF2-40B4-BE49-F238E27FC236}">
                        <a16:creationId xmlns:a16="http://schemas.microsoft.com/office/drawing/2014/main" id="{5600FC37-37C4-4230-5C09-DACAF5DF57A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991427" y="2122828"/>
                    <a:ext cx="423685" cy="251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72000" tIns="0" rIns="72000" bIns="0" anchor="ctr" anchorCtr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8" name="CasellaDiTesto 87">
                    <a:extLst>
                      <a:ext uri="{FF2B5EF4-FFF2-40B4-BE49-F238E27FC236}">
                        <a16:creationId xmlns:a16="http://schemas.microsoft.com/office/drawing/2014/main" id="{5600FC37-37C4-4230-5C09-DACAF5DF57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1427" y="2122828"/>
                    <a:ext cx="423685" cy="25117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uppo 88">
              <a:extLst>
                <a:ext uri="{FF2B5EF4-FFF2-40B4-BE49-F238E27FC236}">
                  <a16:creationId xmlns:a16="http://schemas.microsoft.com/office/drawing/2014/main" id="{12961F95-DE4E-993B-7988-CB7566067DFB}"/>
                </a:ext>
              </a:extLst>
            </p:cNvPr>
            <p:cNvGrpSpPr/>
            <p:nvPr/>
          </p:nvGrpSpPr>
          <p:grpSpPr>
            <a:xfrm>
              <a:off x="7216564" y="4202946"/>
              <a:ext cx="423685" cy="837566"/>
              <a:chOff x="9808702" y="2115504"/>
              <a:chExt cx="423685" cy="8375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asellaDiTesto 89">
                    <a:extLst>
                      <a:ext uri="{FF2B5EF4-FFF2-40B4-BE49-F238E27FC236}">
                        <a16:creationId xmlns:a16="http://schemas.microsoft.com/office/drawing/2014/main" id="{E59BB15F-4C1C-EA51-EFDD-872DE07BD7B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9808702" y="2701897"/>
                    <a:ext cx="423685" cy="251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72000" tIns="0" rIns="72000" bIns="0" anchor="ctr" anchorCtr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0" name="CasellaDiTesto 89">
                    <a:extLst>
                      <a:ext uri="{FF2B5EF4-FFF2-40B4-BE49-F238E27FC236}">
                        <a16:creationId xmlns:a16="http://schemas.microsoft.com/office/drawing/2014/main" id="{E59BB15F-4C1C-EA51-EFDD-872DE07BD7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8702" y="2701897"/>
                    <a:ext cx="423685" cy="25117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CasellaDiTesto 90">
                    <a:extLst>
                      <a:ext uri="{FF2B5EF4-FFF2-40B4-BE49-F238E27FC236}">
                        <a16:creationId xmlns:a16="http://schemas.microsoft.com/office/drawing/2014/main" id="{EB212EEF-0C8A-1FFA-C8E8-8F4FC58CB16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9808702" y="2115504"/>
                    <a:ext cx="423685" cy="2511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72000" tIns="0" rIns="72000" bIns="0" anchor="ctr" anchorCtr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1" name="CasellaDiTesto 90">
                    <a:extLst>
                      <a:ext uri="{FF2B5EF4-FFF2-40B4-BE49-F238E27FC236}">
                        <a16:creationId xmlns:a16="http://schemas.microsoft.com/office/drawing/2014/main" id="{EB212EEF-0C8A-1FFA-C8E8-8F4FC58CB1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8702" y="2115504"/>
                    <a:ext cx="423685" cy="25117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8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4" name="Gruppo 93">
            <a:extLst>
              <a:ext uri="{FF2B5EF4-FFF2-40B4-BE49-F238E27FC236}">
                <a16:creationId xmlns:a16="http://schemas.microsoft.com/office/drawing/2014/main" id="{3B8D2DF4-17B4-06AF-EEDA-8BDD5461D77C}"/>
              </a:ext>
            </a:extLst>
          </p:cNvPr>
          <p:cNvGrpSpPr/>
          <p:nvPr/>
        </p:nvGrpSpPr>
        <p:grpSpPr>
          <a:xfrm>
            <a:off x="8237605" y="1540500"/>
            <a:ext cx="2376136" cy="954014"/>
            <a:chOff x="8237605" y="1540500"/>
            <a:chExt cx="2376136" cy="9540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asellaDiTesto 94">
                  <a:extLst>
                    <a:ext uri="{FF2B5EF4-FFF2-40B4-BE49-F238E27FC236}">
                      <a16:creationId xmlns:a16="http://schemas.microsoft.com/office/drawing/2014/main" id="{D8D3A121-76E1-E4E8-D06A-72DF2F1F232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241164" y="2125182"/>
                  <a:ext cx="72152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5" name="CasellaDiTesto 94">
                  <a:extLst>
                    <a:ext uri="{FF2B5EF4-FFF2-40B4-BE49-F238E27FC236}">
                      <a16:creationId xmlns:a16="http://schemas.microsoft.com/office/drawing/2014/main" id="{D8D3A121-76E1-E4E8-D06A-72DF2F1F23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164" y="2125182"/>
                  <a:ext cx="721526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Connettore diritto 95">
              <a:extLst>
                <a:ext uri="{FF2B5EF4-FFF2-40B4-BE49-F238E27FC236}">
                  <a16:creationId xmlns:a16="http://schemas.microsoft.com/office/drawing/2014/main" id="{A37797A3-C9AF-AC1D-1BA3-F463E77795B3}"/>
                </a:ext>
              </a:extLst>
            </p:cNvPr>
            <p:cNvCxnSpPr>
              <a:cxnSpLocks/>
              <a:stCxn id="95" idx="3"/>
              <a:endCxn id="100" idx="1"/>
            </p:cNvCxnSpPr>
            <p:nvPr/>
          </p:nvCxnSpPr>
          <p:spPr>
            <a:xfrm>
              <a:off x="8962690" y="2309848"/>
              <a:ext cx="10318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asellaDiTesto 96">
                  <a:extLst>
                    <a:ext uri="{FF2B5EF4-FFF2-40B4-BE49-F238E27FC236}">
                      <a16:creationId xmlns:a16="http://schemas.microsoft.com/office/drawing/2014/main" id="{281985D2-3C72-31F2-D045-E481D2752C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237605" y="1540500"/>
                  <a:ext cx="72864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7" name="CasellaDiTesto 96">
                  <a:extLst>
                    <a:ext uri="{FF2B5EF4-FFF2-40B4-BE49-F238E27FC236}">
                      <a16:creationId xmlns:a16="http://schemas.microsoft.com/office/drawing/2014/main" id="{281985D2-3C72-31F2-D045-E481D2752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605" y="1540500"/>
                  <a:ext cx="728643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Connettore diritto 97">
              <a:extLst>
                <a:ext uri="{FF2B5EF4-FFF2-40B4-BE49-F238E27FC236}">
                  <a16:creationId xmlns:a16="http://schemas.microsoft.com/office/drawing/2014/main" id="{DBE5D824-F28F-9009-B808-B75FA36690B2}"/>
                </a:ext>
              </a:extLst>
            </p:cNvPr>
            <p:cNvCxnSpPr>
              <a:cxnSpLocks/>
              <a:stCxn id="97" idx="3"/>
              <a:endCxn id="99" idx="1"/>
            </p:cNvCxnSpPr>
            <p:nvPr/>
          </p:nvCxnSpPr>
          <p:spPr>
            <a:xfrm>
              <a:off x="8966248" y="1725166"/>
              <a:ext cx="10283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CasellaDiTesto 98">
                  <a:extLst>
                    <a:ext uri="{FF2B5EF4-FFF2-40B4-BE49-F238E27FC236}">
                      <a16:creationId xmlns:a16="http://schemas.microsoft.com/office/drawing/2014/main" id="{36A517FB-2991-C293-A2B8-8B9BFC3A927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994560" y="1540500"/>
                  <a:ext cx="61918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9" name="CasellaDiTesto 98">
                  <a:extLst>
                    <a:ext uri="{FF2B5EF4-FFF2-40B4-BE49-F238E27FC236}">
                      <a16:creationId xmlns:a16="http://schemas.microsoft.com/office/drawing/2014/main" id="{36A517FB-2991-C293-A2B8-8B9BFC3A92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4560" y="1540500"/>
                  <a:ext cx="619181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CasellaDiTesto 99">
                  <a:extLst>
                    <a:ext uri="{FF2B5EF4-FFF2-40B4-BE49-F238E27FC236}">
                      <a16:creationId xmlns:a16="http://schemas.microsoft.com/office/drawing/2014/main" id="{ADBEE1A1-6BD1-350C-C030-CB6690189591}"/>
                    </a:ext>
                  </a:extLst>
                </p:cNvPr>
                <p:cNvSpPr txBox="1"/>
                <p:nvPr/>
              </p:nvSpPr>
              <p:spPr>
                <a:xfrm>
                  <a:off x="9994560" y="2125182"/>
                  <a:ext cx="58030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0" name="CasellaDiTesto 99">
                  <a:extLst>
                    <a:ext uri="{FF2B5EF4-FFF2-40B4-BE49-F238E27FC236}">
                      <a16:creationId xmlns:a16="http://schemas.microsoft.com/office/drawing/2014/main" id="{ADBEE1A1-6BD1-350C-C030-CB66901895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4560" y="2125182"/>
                  <a:ext cx="580306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onnettore diritto 100">
              <a:extLst>
                <a:ext uri="{FF2B5EF4-FFF2-40B4-BE49-F238E27FC236}">
                  <a16:creationId xmlns:a16="http://schemas.microsoft.com/office/drawing/2014/main" id="{2A790B08-72C2-FB5A-BD34-34567946C3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4560" y="1720836"/>
              <a:ext cx="0" cy="588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uppo 101">
              <a:extLst>
                <a:ext uri="{FF2B5EF4-FFF2-40B4-BE49-F238E27FC236}">
                  <a16:creationId xmlns:a16="http://schemas.microsoft.com/office/drawing/2014/main" id="{604B0644-0107-BDA0-7CCF-FB3AA43AC920}"/>
                </a:ext>
              </a:extLst>
            </p:cNvPr>
            <p:cNvGrpSpPr/>
            <p:nvPr/>
          </p:nvGrpSpPr>
          <p:grpSpPr>
            <a:xfrm>
              <a:off x="9310560" y="2166668"/>
              <a:ext cx="288000" cy="288000"/>
              <a:chOff x="9704318" y="3255925"/>
              <a:chExt cx="288000" cy="288000"/>
            </a:xfrm>
          </p:grpSpPr>
          <p:cxnSp>
            <p:nvCxnSpPr>
              <p:cNvPr id="106" name="Connettore diritto 105">
                <a:extLst>
                  <a:ext uri="{FF2B5EF4-FFF2-40B4-BE49-F238E27FC236}">
                    <a16:creationId xmlns:a16="http://schemas.microsoft.com/office/drawing/2014/main" id="{F6230D55-7042-88E1-90BA-00B8571D96D4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9704318" y="3399925"/>
                <a:ext cx="28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ttore diritto 106">
                <a:extLst>
                  <a:ext uri="{FF2B5EF4-FFF2-40B4-BE49-F238E27FC236}">
                    <a16:creationId xmlns:a16="http://schemas.microsoft.com/office/drawing/2014/main" id="{F9167412-A3B7-68CA-B725-A5D7C9660B7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9704318" y="3399925"/>
                <a:ext cx="28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uppo 102">
              <a:extLst>
                <a:ext uri="{FF2B5EF4-FFF2-40B4-BE49-F238E27FC236}">
                  <a16:creationId xmlns:a16="http://schemas.microsoft.com/office/drawing/2014/main" id="{2DD837E8-31CF-0774-B926-8019964CAC75}"/>
                </a:ext>
              </a:extLst>
            </p:cNvPr>
            <p:cNvGrpSpPr/>
            <p:nvPr/>
          </p:nvGrpSpPr>
          <p:grpSpPr>
            <a:xfrm>
              <a:off x="9310560" y="1576836"/>
              <a:ext cx="288000" cy="288000"/>
              <a:chOff x="9704318" y="3255925"/>
              <a:chExt cx="288000" cy="288000"/>
            </a:xfrm>
          </p:grpSpPr>
          <p:cxnSp>
            <p:nvCxnSpPr>
              <p:cNvPr id="104" name="Connettore diritto 103">
                <a:extLst>
                  <a:ext uri="{FF2B5EF4-FFF2-40B4-BE49-F238E27FC236}">
                    <a16:creationId xmlns:a16="http://schemas.microsoft.com/office/drawing/2014/main" id="{FAF34B18-D0F2-D435-8080-F612F3866073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9704318" y="3399925"/>
                <a:ext cx="28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ttore diritto 104">
                <a:extLst>
                  <a:ext uri="{FF2B5EF4-FFF2-40B4-BE49-F238E27FC236}">
                    <a16:creationId xmlns:a16="http://schemas.microsoft.com/office/drawing/2014/main" id="{C20B3CE3-D5AB-17BC-07CA-C35D98BB9EC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9704318" y="3399925"/>
                <a:ext cx="288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89B7B6-471A-6675-6F72-8F772DCC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60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51639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Multiple-Qubits Gates: CCNOT (or Toffoli)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06DF28E-A005-B641-2BF2-3BF5A8B87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CCNOT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CNOT gate with 2 control bits instead of 1</a:t>
                </a:r>
              </a:p>
              <a:p>
                <a:pPr lvl="1"/>
                <a:r>
                  <a:rPr lang="en-US" dirty="0"/>
                  <a:t>target qubit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inverted when </a:t>
                </a:r>
                <a:r>
                  <a:rPr lang="en-US" b="1" dirty="0"/>
                  <a:t>both control qubits are 1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06DF28E-A005-B641-2BF2-3BF5A8B87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2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139" name="Gruppo 138">
            <a:extLst>
              <a:ext uri="{FF2B5EF4-FFF2-40B4-BE49-F238E27FC236}">
                <a16:creationId xmlns:a16="http://schemas.microsoft.com/office/drawing/2014/main" id="{26EA092B-7CB6-BD49-564B-9F30E32CD4A7}"/>
              </a:ext>
            </a:extLst>
          </p:cNvPr>
          <p:cNvGrpSpPr/>
          <p:nvPr/>
        </p:nvGrpSpPr>
        <p:grpSpPr>
          <a:xfrm>
            <a:off x="7390938" y="1547902"/>
            <a:ext cx="4576695" cy="1519802"/>
            <a:chOff x="8237605" y="1547902"/>
            <a:chExt cx="4576695" cy="1519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65DCA44F-A894-525A-1410-EA4562EC63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237606" y="2698372"/>
                  <a:ext cx="72864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1" name="CasellaDiTesto 60">
                  <a:extLst>
                    <a:ext uri="{FF2B5EF4-FFF2-40B4-BE49-F238E27FC236}">
                      <a16:creationId xmlns:a16="http://schemas.microsoft.com/office/drawing/2014/main" id="{65DCA44F-A894-525A-1410-EA4562EC6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606" y="2698372"/>
                  <a:ext cx="72864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EB7A7BBD-C0CD-7650-5C11-753D84E9FED1}"/>
                </a:ext>
              </a:extLst>
            </p:cNvPr>
            <p:cNvCxnSpPr>
              <a:cxnSpLocks/>
              <a:stCxn id="64" idx="6"/>
              <a:endCxn id="70" idx="1"/>
            </p:cNvCxnSpPr>
            <p:nvPr/>
          </p:nvCxnSpPr>
          <p:spPr>
            <a:xfrm>
              <a:off x="9598560" y="2883038"/>
              <a:ext cx="3959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8CFEE162-7E40-AC63-BBA6-FF47010DABCC}"/>
                </a:ext>
              </a:extLst>
            </p:cNvPr>
            <p:cNvCxnSpPr>
              <a:cxnSpLocks/>
              <a:stCxn id="61" idx="3"/>
              <a:endCxn id="64" idx="2"/>
            </p:cNvCxnSpPr>
            <p:nvPr/>
          </p:nvCxnSpPr>
          <p:spPr>
            <a:xfrm>
              <a:off x="8966249" y="2883038"/>
              <a:ext cx="3443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 63">
              <a:extLst>
                <a:ext uri="{FF2B5EF4-FFF2-40B4-BE49-F238E27FC236}">
                  <a16:creationId xmlns:a16="http://schemas.microsoft.com/office/drawing/2014/main" id="{2F565DCA-C16B-C9F8-2832-D5725F4F29D6}"/>
                </a:ext>
              </a:extLst>
            </p:cNvPr>
            <p:cNvSpPr/>
            <p:nvPr/>
          </p:nvSpPr>
          <p:spPr>
            <a:xfrm>
              <a:off x="9310560" y="2739038"/>
              <a:ext cx="288000" cy="288000"/>
            </a:xfrm>
            <a:prstGeom prst="flowChar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sellaDiTesto 64">
                  <a:extLst>
                    <a:ext uri="{FF2B5EF4-FFF2-40B4-BE49-F238E27FC236}">
                      <a16:creationId xmlns:a16="http://schemas.microsoft.com/office/drawing/2014/main" id="{9778B50B-FA37-E54D-E5EB-E0F8F44F97B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237605" y="2113690"/>
                  <a:ext cx="72864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5" name="CasellaDiTesto 64">
                  <a:extLst>
                    <a:ext uri="{FF2B5EF4-FFF2-40B4-BE49-F238E27FC236}">
                      <a16:creationId xmlns:a16="http://schemas.microsoft.com/office/drawing/2014/main" id="{9778B50B-FA37-E54D-E5EB-E0F8F44F97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605" y="2113690"/>
                  <a:ext cx="72864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Connettore diritto 65">
              <a:extLst>
                <a:ext uri="{FF2B5EF4-FFF2-40B4-BE49-F238E27FC236}">
                  <a16:creationId xmlns:a16="http://schemas.microsoft.com/office/drawing/2014/main" id="{6A220264-18CF-11DB-DC6A-5AC5D72A9D8F}"/>
                </a:ext>
              </a:extLst>
            </p:cNvPr>
            <p:cNvCxnSpPr>
              <a:cxnSpLocks/>
              <a:stCxn id="68" idx="6"/>
              <a:endCxn id="69" idx="1"/>
            </p:cNvCxnSpPr>
            <p:nvPr/>
          </p:nvCxnSpPr>
          <p:spPr>
            <a:xfrm flipV="1">
              <a:off x="9526560" y="2298356"/>
              <a:ext cx="468000" cy="2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053875C2-498D-76D8-6998-D615C94F1839}"/>
                </a:ext>
              </a:extLst>
            </p:cNvPr>
            <p:cNvCxnSpPr>
              <a:cxnSpLocks/>
              <a:stCxn id="65" idx="3"/>
              <a:endCxn id="68" idx="2"/>
            </p:cNvCxnSpPr>
            <p:nvPr/>
          </p:nvCxnSpPr>
          <p:spPr>
            <a:xfrm>
              <a:off x="8966248" y="2298356"/>
              <a:ext cx="416312" cy="2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 67">
              <a:extLst>
                <a:ext uri="{FF2B5EF4-FFF2-40B4-BE49-F238E27FC236}">
                  <a16:creationId xmlns:a16="http://schemas.microsoft.com/office/drawing/2014/main" id="{6494117D-6584-9AD5-8E89-79BA1934B984}"/>
                </a:ext>
              </a:extLst>
            </p:cNvPr>
            <p:cNvSpPr/>
            <p:nvPr/>
          </p:nvSpPr>
          <p:spPr>
            <a:xfrm>
              <a:off x="9382560" y="2226562"/>
              <a:ext cx="144000" cy="144000"/>
            </a:xfrm>
            <a:prstGeom prst="flowChar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asellaDiTesto 68">
                  <a:extLst>
                    <a:ext uri="{FF2B5EF4-FFF2-40B4-BE49-F238E27FC236}">
                      <a16:creationId xmlns:a16="http://schemas.microsoft.com/office/drawing/2014/main" id="{A7E73E51-0374-9E9F-43BA-FC238B8ADC4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994560" y="2113690"/>
                  <a:ext cx="61918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9" name="CasellaDiTesto 68">
                  <a:extLst>
                    <a:ext uri="{FF2B5EF4-FFF2-40B4-BE49-F238E27FC236}">
                      <a16:creationId xmlns:a16="http://schemas.microsoft.com/office/drawing/2014/main" id="{A7E73E51-0374-9E9F-43BA-FC238B8AD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4560" y="2113690"/>
                  <a:ext cx="61918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EFCA7232-5626-4CBD-3A81-D4A02C771062}"/>
                    </a:ext>
                  </a:extLst>
                </p:cNvPr>
                <p:cNvSpPr txBox="1"/>
                <p:nvPr/>
              </p:nvSpPr>
              <p:spPr>
                <a:xfrm>
                  <a:off x="9994558" y="2698372"/>
                  <a:ext cx="281974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begChr m:val="|"/>
                                <m:endChr m:val="⟩"/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it-IT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EFCA7232-5626-4CBD-3A81-D4A02C771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4558" y="2698372"/>
                  <a:ext cx="281974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nettore diritto 70">
              <a:extLst>
                <a:ext uri="{FF2B5EF4-FFF2-40B4-BE49-F238E27FC236}">
                  <a16:creationId xmlns:a16="http://schemas.microsoft.com/office/drawing/2014/main" id="{0768F0BF-E477-C247-3F53-50F6B3C53419}"/>
                </a:ext>
              </a:extLst>
            </p:cNvPr>
            <p:cNvCxnSpPr>
              <a:cxnSpLocks/>
              <a:stCxn id="64" idx="0"/>
              <a:endCxn id="68" idx="4"/>
            </p:cNvCxnSpPr>
            <p:nvPr/>
          </p:nvCxnSpPr>
          <p:spPr>
            <a:xfrm flipV="1">
              <a:off x="9454560" y="2370562"/>
              <a:ext cx="0" cy="3684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sellaDiTesto 71">
                  <a:extLst>
                    <a:ext uri="{FF2B5EF4-FFF2-40B4-BE49-F238E27FC236}">
                      <a16:creationId xmlns:a16="http://schemas.microsoft.com/office/drawing/2014/main" id="{EA4776CD-0B48-9410-5324-CB9A689FEBC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237605" y="1547902"/>
                  <a:ext cx="72864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CasellaDiTesto 71">
                  <a:extLst>
                    <a:ext uri="{FF2B5EF4-FFF2-40B4-BE49-F238E27FC236}">
                      <a16:creationId xmlns:a16="http://schemas.microsoft.com/office/drawing/2014/main" id="{EA4776CD-0B48-9410-5324-CB9A689FE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605" y="1547902"/>
                  <a:ext cx="72864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6DA00F4E-B62A-E9C6-6680-77C93909EA32}"/>
                </a:ext>
              </a:extLst>
            </p:cNvPr>
            <p:cNvCxnSpPr>
              <a:cxnSpLocks/>
              <a:stCxn id="75" idx="6"/>
              <a:endCxn id="76" idx="1"/>
            </p:cNvCxnSpPr>
            <p:nvPr/>
          </p:nvCxnSpPr>
          <p:spPr>
            <a:xfrm flipV="1">
              <a:off x="9526560" y="1732568"/>
              <a:ext cx="468000" cy="2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id="{9C1DCDAC-0974-B045-9AB4-3DBB4A4ADD73}"/>
                </a:ext>
              </a:extLst>
            </p:cNvPr>
            <p:cNvCxnSpPr>
              <a:cxnSpLocks/>
              <a:stCxn id="72" idx="3"/>
              <a:endCxn id="75" idx="2"/>
            </p:cNvCxnSpPr>
            <p:nvPr/>
          </p:nvCxnSpPr>
          <p:spPr>
            <a:xfrm>
              <a:off x="8966248" y="1732568"/>
              <a:ext cx="416312" cy="2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 74">
              <a:extLst>
                <a:ext uri="{FF2B5EF4-FFF2-40B4-BE49-F238E27FC236}">
                  <a16:creationId xmlns:a16="http://schemas.microsoft.com/office/drawing/2014/main" id="{4A52C100-BB07-628D-8172-DC72A247ECC4}"/>
                </a:ext>
              </a:extLst>
            </p:cNvPr>
            <p:cNvSpPr/>
            <p:nvPr/>
          </p:nvSpPr>
          <p:spPr>
            <a:xfrm>
              <a:off x="9382560" y="1660774"/>
              <a:ext cx="144000" cy="144000"/>
            </a:xfrm>
            <a:prstGeom prst="flowChar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337B5F58-89FC-E2AA-24E3-A8918FB4E3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994560" y="1547902"/>
                  <a:ext cx="61918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337B5F58-89FC-E2AA-24E3-A8918FB4E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4560" y="1547902"/>
                  <a:ext cx="61918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8669C5B6-0574-7D07-06BC-CE02037AE7E4}"/>
                </a:ext>
              </a:extLst>
            </p:cNvPr>
            <p:cNvCxnSpPr>
              <a:cxnSpLocks/>
              <a:stCxn id="68" idx="0"/>
              <a:endCxn id="75" idx="4"/>
            </p:cNvCxnSpPr>
            <p:nvPr/>
          </p:nvCxnSpPr>
          <p:spPr>
            <a:xfrm flipV="1">
              <a:off x="9454560" y="1804774"/>
              <a:ext cx="0" cy="4217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B907A9C8-205A-AF21-C70B-B900FCDB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61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333773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7AE679-609A-1EAC-7FAD-4E88DA22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quantum gates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AFABB7-FE0F-90AB-E996-B4136EA7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Finite</a:t>
            </a:r>
            <a:r>
              <a:rPr lang="en-US" dirty="0"/>
              <a:t> set of gates that can </a:t>
            </a:r>
            <a:r>
              <a:rPr lang="en-US" b="1" dirty="0"/>
              <a:t>approximate</a:t>
            </a:r>
            <a:r>
              <a:rPr lang="en-US" dirty="0"/>
              <a:t> any quantum circuit</a:t>
            </a:r>
          </a:p>
          <a:p>
            <a:pPr lvl="1"/>
            <a:r>
              <a:rPr lang="en-US" dirty="0"/>
              <a:t>any other unitary operation</a:t>
            </a:r>
          </a:p>
          <a:p>
            <a:endParaRPr lang="en-US" dirty="0"/>
          </a:p>
          <a:p>
            <a:r>
              <a:rPr lang="en-US" noProof="0" dirty="0"/>
              <a:t>Two-qubit gates are universal</a:t>
            </a:r>
          </a:p>
          <a:p>
            <a:pPr lvl="1"/>
            <a:r>
              <a:rPr lang="en-US" noProof="0" dirty="0"/>
              <a:t>any arbitrary </a:t>
            </a:r>
            <a:r>
              <a:rPr lang="en-US" i="1" noProof="0" dirty="0"/>
              <a:t>n</a:t>
            </a:r>
            <a:r>
              <a:rPr lang="en-US" noProof="0" dirty="0"/>
              <a:t>-qubit operation can be decomposed as a product of two-qubit gates</a:t>
            </a:r>
          </a:p>
          <a:p>
            <a:endParaRPr lang="en-US" dirty="0"/>
          </a:p>
          <a:p>
            <a:r>
              <a:rPr lang="en-US" dirty="0"/>
              <a:t>Many possible choices</a:t>
            </a:r>
          </a:p>
          <a:p>
            <a:pPr lvl="1"/>
            <a:r>
              <a:rPr lang="en-US" dirty="0"/>
              <a:t>Toffoli + Hadamard 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8B4F48-786B-FB59-ADD9-133EFA90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6C0D4B-90A5-A8C8-4B94-D3D2C922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BA48D311-541E-B095-A8EF-24B7C84E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62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99724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311BBD-1D35-BB6E-2673-C6DAE91C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Quantum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695C04A-F9A7-F5BC-16D7-8582A7F393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noProof="0" dirty="0"/>
                  <a:t>We can express a quantum circuit as one matrix</a:t>
                </a:r>
              </a:p>
              <a:p>
                <a:pPr lvl="1"/>
                <a:r>
                  <a:rPr lang="en-US" noProof="0" dirty="0"/>
                  <a:t>we must follow three rules:</a:t>
                </a:r>
              </a:p>
              <a:p>
                <a:pPr lvl="1"/>
                <a:r>
                  <a:rPr lang="en-US" noProof="0" dirty="0"/>
                  <a:t>composition across wires is achieved by </a:t>
                </a:r>
                <a:r>
                  <a:rPr lang="en-US" b="1" noProof="0" dirty="0"/>
                  <a:t>tensor product</a:t>
                </a:r>
              </a:p>
              <a:p>
                <a:pPr lvl="1"/>
                <a:r>
                  <a:rPr lang="en-US" dirty="0"/>
                  <a:t>composition</a:t>
                </a:r>
                <a:r>
                  <a:rPr lang="en-US" noProof="0" dirty="0"/>
                  <a:t> along (sets of) wires is achieved by matrix product, but </a:t>
                </a:r>
                <a:r>
                  <a:rPr lang="en-US" b="1" noProof="0" dirty="0"/>
                  <a:t>right to left</a:t>
                </a:r>
              </a:p>
              <a:p>
                <a:pPr lvl="1"/>
                <a:r>
                  <a:rPr lang="en-US" dirty="0"/>
                  <a:t>composition</a:t>
                </a:r>
                <a:r>
                  <a:rPr lang="en-US" noProof="0" dirty="0"/>
                  <a:t> across wires requires to </a:t>
                </a:r>
                <a:r>
                  <a:rPr lang="en-US" dirty="0"/>
                  <a:t>use the identity matrix </a:t>
                </a:r>
                <a:r>
                  <a:rPr lang="en-US" noProof="0" dirty="0"/>
                  <a:t>for qubits without gates</a:t>
                </a:r>
                <a:endParaRPr lang="en-US" b="1" noProof="0" dirty="0"/>
              </a:p>
              <a:p>
                <a:pPr lvl="1"/>
                <a:endParaRPr lang="en-US" b="1" noProof="0" dirty="0"/>
              </a:p>
              <a:p>
                <a:r>
                  <a:rPr lang="en-US" noProof="0" dirty="0"/>
                  <a:t>Example </a:t>
                </a:r>
              </a:p>
              <a:p>
                <a:endParaRPr lang="en-US" noProof="0" dirty="0"/>
              </a:p>
              <a:p>
                <a:endParaRPr lang="en-US" noProof="0" dirty="0"/>
              </a:p>
              <a:p>
                <a:endParaRPr lang="en-US" noProof="0" dirty="0"/>
              </a:p>
              <a:p>
                <a:r>
                  <a:rPr lang="en-US" noProof="0" dirty="0"/>
                  <a:t>(H⊗I⊗I)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en-US" noProof="0" dirty="0"/>
                  <a:t>(I⊗CNOT)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en-US" noProof="0" dirty="0"/>
                  <a:t> (X⊗I⊗H)</a:t>
                </a:r>
                <a:r>
                  <a:rPr lang="it-I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en-US" noProof="0" dirty="0"/>
                  <a:t>(CNOT⊗I)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695C04A-F9A7-F5BC-16D7-8582A7F39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FCD3C89D-60C3-7BB6-9A88-DC53A672A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623" y="3508408"/>
            <a:ext cx="2987979" cy="1660562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CDEDF6-EE93-F8D7-68BC-31414296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5B93D8-613D-7164-F10D-3D75306E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3827157-3575-8193-2B8B-ADD66CA2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63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416522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D4FDA0-834D-7979-9687-2D7F5A0E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Entanglement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BB428FF-1869-A4A7-5AA6-74E390B7D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It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complex numbers to describe the state of </a:t>
                </a:r>
                <a:r>
                  <a:rPr lang="en-US" i="1" dirty="0"/>
                  <a:t>n</a:t>
                </a:r>
                <a:r>
                  <a:rPr lang="en-US" dirty="0"/>
                  <a:t>-qubits</a:t>
                </a:r>
              </a:p>
              <a:p>
                <a:pPr lvl="1"/>
                <a:r>
                  <a:rPr lang="en-US" dirty="0"/>
                  <a:t>Why?</a:t>
                </a:r>
              </a:p>
              <a:p>
                <a:pPr lvl="2"/>
                <a:r>
                  <a:rPr lang="en-US" i="1" dirty="0"/>
                  <a:t>n</a:t>
                </a:r>
                <a:r>
                  <a:rPr lang="en-US" dirty="0"/>
                  <a:t>-qubits are described by their tensor product</a:t>
                </a:r>
              </a:p>
              <a:p>
                <a:pPr lvl="2"/>
                <a:r>
                  <a:rPr lang="en-US" dirty="0"/>
                  <a:t>this leads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complex coefficients</a:t>
                </a:r>
              </a:p>
              <a:p>
                <a:pPr lvl="2"/>
                <a:r>
                  <a:rPr lang="en-US" dirty="0"/>
                  <a:t>one (real) degree of freedom is removed by the normalization</a:t>
                </a:r>
              </a:p>
              <a:p>
                <a:pPr lvl="2"/>
                <a:r>
                  <a:rPr lang="en-US" dirty="0"/>
                  <a:t>one (real) degree of freedom is removed because the global phase is meaningless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−1≫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→ most </a:t>
                </a:r>
                <a:r>
                  <a:rPr lang="en-US" i="1" dirty="0"/>
                  <a:t>n</a:t>
                </a:r>
                <a:r>
                  <a:rPr lang="en-US" dirty="0"/>
                  <a:t>-qubit states are not described in terms of states of </a:t>
                </a:r>
                <a:r>
                  <a:rPr lang="en-US" i="1" dirty="0"/>
                  <a:t>n</a:t>
                </a:r>
                <a:r>
                  <a:rPr lang="en-US" dirty="0"/>
                  <a:t> separate single-qubits</a:t>
                </a:r>
              </a:p>
              <a:p>
                <a:pPr lvl="1"/>
                <a:r>
                  <a:rPr lang="en-US" dirty="0"/>
                  <a:t>multiple-qubits states that cannot be written as the tensor product of </a:t>
                </a:r>
                <a:r>
                  <a:rPr lang="en-US" i="1" dirty="0"/>
                  <a:t>n</a:t>
                </a:r>
                <a:r>
                  <a:rPr lang="en-US" dirty="0"/>
                  <a:t> single-qubits are called </a:t>
                </a:r>
                <a:r>
                  <a:rPr lang="en-US" b="1" dirty="0"/>
                  <a:t>entangled states</a:t>
                </a:r>
              </a:p>
              <a:p>
                <a:pPr lvl="1"/>
                <a:r>
                  <a:rPr lang="en-US" dirty="0"/>
                  <a:t>states that can be written as a tensor product from the constituent subsystems are called </a:t>
                </a:r>
                <a:r>
                  <a:rPr lang="en-US" b="1" dirty="0"/>
                  <a:t>separable states</a:t>
                </a:r>
                <a:r>
                  <a:rPr lang="en-US" dirty="0"/>
                  <a:t>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BB428FF-1869-A4A7-5AA6-74E390B7D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A083BB-45F6-DC2C-B17C-0BE0B2FD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41D5E2-8224-61AE-79EA-D504A4B2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9133A87-D516-463C-28FE-DBC08325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64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02237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D19386-BFA9-CA80-1E61-C9C5B47C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Entanglement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F9E8B23-037A-AC4C-7ED4-893C69FAFA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elements of the </a:t>
                </a:r>
                <a:r>
                  <a:rPr lang="en-US" b="1" dirty="0"/>
                  <a:t>Bell states </a:t>
                </a:r>
                <a:r>
                  <a:rPr lang="en-US" dirty="0"/>
                  <a:t>are entangled</a:t>
                </a:r>
              </a:p>
              <a:p>
                <a:r>
                  <a:rPr lang="en-US" dirty="0"/>
                  <a:t>For instance, the Bell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cannot be described in terms of the state of each of its component qubits separately</a:t>
                </a:r>
              </a:p>
              <a:p>
                <a:r>
                  <a:rPr lang="en-US" dirty="0"/>
                  <a:t>If we have two qubits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It is impossible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such that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since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en-US"/>
                      <m:t>⊗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and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implies that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none of which is true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F9E8B23-037A-AC4C-7ED4-893C69FAF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695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2D54D7-4509-E63B-E0A2-3A5E3062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F1EC6D-45EC-5AB0-CBEE-E2D66F7F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140078A-ED6B-3B9B-7FC9-7B560528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65</a:t>
            </a:fld>
            <a:endParaRPr lang="en-US" noProof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4B071D1-7549-43F5-94F7-D1A4218547BF}"/>
              </a:ext>
            </a:extLst>
          </p:cNvPr>
          <p:cNvGrpSpPr/>
          <p:nvPr/>
        </p:nvGrpSpPr>
        <p:grpSpPr>
          <a:xfrm>
            <a:off x="6567460" y="4981433"/>
            <a:ext cx="2107080" cy="155520"/>
            <a:chOff x="6567460" y="4981433"/>
            <a:chExt cx="2107080" cy="1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8C4D4BBB-0BE0-4510-5E83-95C970B335B2}"/>
                    </a:ext>
                  </a:extLst>
                </p14:cNvPr>
                <p14:cNvContentPartPr/>
                <p14:nvPr/>
              </p14:nvContentPartPr>
              <p14:xfrm>
                <a:off x="6567460" y="4999793"/>
                <a:ext cx="911160" cy="13716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8C4D4BBB-0BE0-4510-5E83-95C970B335B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31460" y="4963793"/>
                  <a:ext cx="9828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796CF5CC-CF05-5A9C-5D7B-9487EBEBFBBD}"/>
                    </a:ext>
                  </a:extLst>
                </p14:cNvPr>
                <p14:cNvContentPartPr/>
                <p14:nvPr/>
              </p14:nvContentPartPr>
              <p14:xfrm>
                <a:off x="7914220" y="4981433"/>
                <a:ext cx="760320" cy="3708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796CF5CC-CF05-5A9C-5D7B-9487EBEBFB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78220" y="4945793"/>
                  <a:ext cx="831960" cy="10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790186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D4FDA0-834D-7979-9687-2D7F5A0E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Entanglement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B428FF-1869-A4A7-5AA6-74E390B7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Entanglement is </a:t>
            </a:r>
            <a:r>
              <a:rPr lang="en-US" b="1" dirty="0"/>
              <a:t>not basis dependent</a:t>
            </a:r>
          </a:p>
          <a:p>
            <a:pPr lvl="1"/>
            <a:r>
              <a:rPr lang="en-US" dirty="0"/>
              <a:t>the notion of superposition is basis-dependent</a:t>
            </a:r>
          </a:p>
          <a:p>
            <a:endParaRPr lang="en-US" dirty="0"/>
          </a:p>
          <a:p>
            <a:r>
              <a:rPr lang="en-US" dirty="0"/>
              <a:t>Entanglement is not an absolute property of a quantum state</a:t>
            </a:r>
          </a:p>
          <a:p>
            <a:pPr lvl="1"/>
            <a:r>
              <a:rPr lang="en-US" dirty="0"/>
              <a:t>depends on the particular decomposition of the system into subsystems under consideration</a:t>
            </a:r>
          </a:p>
          <a:p>
            <a:pPr lvl="1"/>
            <a:r>
              <a:rPr lang="en-US" dirty="0"/>
              <a:t>states entangled with respect to one decomposition may be unentangled with respect to other decompositions</a:t>
            </a:r>
          </a:p>
          <a:p>
            <a:pPr lvl="1"/>
            <a:r>
              <a:rPr lang="en-US" dirty="0"/>
              <a:t>when we say that a state is </a:t>
            </a:r>
            <a:r>
              <a:rPr lang="en-US" b="1" dirty="0"/>
              <a:t>entangled,</a:t>
            </a:r>
            <a:r>
              <a:rPr lang="en-US" dirty="0"/>
              <a:t> we mean that it is entangled with respect to this decomposition </a:t>
            </a:r>
            <a:r>
              <a:rPr lang="en-US" b="1" dirty="0"/>
              <a:t>into individual qubits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A083BB-45F6-DC2C-B17C-0BE0B2FD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41D5E2-8224-61AE-79EA-D504A4B2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2BB8AEE-3129-0EBC-01CC-E647AFCA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66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67113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D4FDA0-834D-7979-9687-2D7F5A0E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Entangling gates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B428FF-1869-A4A7-5AA6-74E390B7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all two-qubit gates can be written as the tensor product of single-qubit gates</a:t>
            </a:r>
          </a:p>
          <a:p>
            <a:pPr lvl="1"/>
            <a:r>
              <a:rPr lang="en-US" dirty="0"/>
              <a:t>A generic 2-qubits gate has 16 complex values</a:t>
            </a:r>
          </a:p>
          <a:p>
            <a:pPr lvl="1"/>
            <a:r>
              <a:rPr lang="en-US" dirty="0"/>
              <a:t>Two single-qubit gates have 4 + 4 = 8 total complex values</a:t>
            </a:r>
          </a:p>
          <a:p>
            <a:endParaRPr lang="en-US" dirty="0"/>
          </a:p>
          <a:p>
            <a:r>
              <a:rPr lang="en-US" dirty="0"/>
              <a:t>Such a gate is called an </a:t>
            </a:r>
            <a:r>
              <a:rPr lang="en-US" b="1" dirty="0"/>
              <a:t>entangling gate</a:t>
            </a:r>
          </a:p>
          <a:p>
            <a:endParaRPr lang="en-US" dirty="0"/>
          </a:p>
          <a:p>
            <a:r>
              <a:rPr lang="en-US" dirty="0"/>
              <a:t>One example of an entangling gate is the CNOT gate.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A083BB-45F6-DC2C-B17C-0BE0B2FD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41D5E2-8224-61AE-79EA-D504A4B2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2CE0E44-59E2-C936-B97E-CCE08A90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67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147126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142327-145D-B744-0062-367538C0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Entanglement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68BA380-1B69-2268-51A1-3F7D946462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we have a set of </a:t>
                </a:r>
                <a:r>
                  <a:rPr lang="en-US" i="1" dirty="0"/>
                  <a:t>N</a:t>
                </a:r>
                <a:r>
                  <a:rPr lang="en-US" dirty="0"/>
                  <a:t> qubits that are entangled and wish to apply a quantum gate on </a:t>
                </a:r>
                <a:r>
                  <a:rPr lang="en-US" i="1" dirty="0"/>
                  <a:t>M</a:t>
                </a:r>
                <a:r>
                  <a:rPr lang="en-US" dirty="0"/>
                  <a:t> &lt; </a:t>
                </a:r>
                <a:r>
                  <a:rPr lang="en-US" i="1" dirty="0"/>
                  <a:t>N</a:t>
                </a:r>
                <a:r>
                  <a:rPr lang="en-US" dirty="0"/>
                  <a:t> qubits in the set, we will have to extend the gate to take </a:t>
                </a:r>
                <a:r>
                  <a:rPr lang="en-US" i="1" dirty="0"/>
                  <a:t>N</a:t>
                </a:r>
                <a:r>
                  <a:rPr lang="en-US" dirty="0"/>
                  <a:t> qubits. This application can be done by combining the gate with an identity matrix such that their tensor product becomes a gate that act on </a:t>
                </a:r>
                <a:r>
                  <a:rPr lang="en-US" i="1" dirty="0"/>
                  <a:t>N</a:t>
                </a:r>
                <a:r>
                  <a:rPr lang="en-US" dirty="0"/>
                  <a:t> qubits</a:t>
                </a:r>
              </a:p>
              <a:p>
                <a:pPr lvl="1"/>
                <a:r>
                  <a:rPr lang="en-US" dirty="0"/>
                  <a:t>it is difficult to simulate large entangled quantum systems using classical computers</a:t>
                </a:r>
              </a:p>
              <a:p>
                <a:pPr lvl="2"/>
                <a:r>
                  <a:rPr lang="en-US" dirty="0"/>
                  <a:t>the state vector of a quantum register with </a:t>
                </a:r>
                <a:r>
                  <a:rPr lang="en-US" i="1" dirty="0"/>
                  <a:t>n</a:t>
                </a:r>
                <a:r>
                  <a:rPr lang="en-US" dirty="0"/>
                  <a:t> qubits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complex entries</a:t>
                </a:r>
              </a:p>
              <a:p>
                <a:r>
                  <a:rPr lang="en-US" dirty="0"/>
                  <a:t>Bell states are of fundamental importance to quantum computing</a:t>
                </a:r>
              </a:p>
              <a:p>
                <a:pPr lvl="1"/>
                <a:r>
                  <a:rPr lang="en-US" dirty="0"/>
                  <a:t>Bell states are maximally entangled in the sense that, when looked at separately, the state of each qubit is as uncertain as possible</a:t>
                </a:r>
              </a:p>
              <a:p>
                <a:r>
                  <a:rPr lang="en-US" dirty="0"/>
                  <a:t>Unentangled states are the least entangled states possible in the sense that, when looked at separately, the state of each qubit is as certain as possible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68BA380-1B69-2268-51A1-3F7D94646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695" r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E49534-1696-6EC7-A5BD-B9BE9475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4DD3B7-D3D0-E663-20EE-D05AB067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EBCD84E-A00E-D110-1C09-FA526DB3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68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009644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65CF04-79B7-2E58-DA3A-2E3156C0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211E7F4-A406-6A9B-EDCD-E4B0AD311AE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Four specific two-qubit states are designated as </a:t>
                </a:r>
                <a:r>
                  <a:rPr lang="en-US" b="1" dirty="0"/>
                  <a:t>Bell states</a:t>
                </a:r>
              </a:p>
              <a:p>
                <a:pPr lvl="1"/>
                <a:r>
                  <a:rPr lang="en-US" dirty="0"/>
                  <a:t>maximally entangled two-qubit states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p>
                            <m: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Ψ</m:t>
                            </m:r>
                          </m:e>
                          <m:sup>
                            <m:r>
                              <a:rPr lang="it-IT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211E7F4-A406-6A9B-EDCD-E4B0AD311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04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11383A-7A2E-1221-B507-6C56731C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59D549-3296-7A0D-419C-3CFB6686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709934AF-715B-25DB-D1C1-0122C65DD1A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Bell states can be created with the following circuit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the four basic two-qubit inputs,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lang="en-US" dirty="0"/>
                  <a:t>, the circuit creates the four Bell states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709934AF-715B-25DB-D1C1-0122C65DD1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489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4DDAADB-6136-0E0D-C0A4-F7F58BE7E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741" y="2182566"/>
            <a:ext cx="5109508" cy="141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A006BE-E333-CA87-925D-FDF3EB57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69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4817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8957B9-4884-9742-3AFE-FADB5D02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Dirac’s notation: multiplications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6EF448B-E956-9297-6240-90F256BEC6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The inner (scalar) product between two </a:t>
                </a:r>
                <a:r>
                  <a:rPr lang="en-US" dirty="0" err="1"/>
                  <a:t>kets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(that is, between two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 is represented with the following notation</a:t>
                </a:r>
                <a:br>
                  <a:rPr lang="en-US" dirty="0"/>
                </a:br>
                <a:b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often need to multiply a </a:t>
                </a:r>
                <a:r>
                  <a:rPr lang="en-US" dirty="0" err="1"/>
                  <a:t>ket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(a column vector) with a matrix </a:t>
                </a:r>
                <a:r>
                  <a:rPr lang="en-US" i="1" dirty="0"/>
                  <a:t>M</a:t>
                </a:r>
                <a:r>
                  <a:rPr lang="en-US" dirty="0"/>
                  <a:t>. This is the notation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can concatenate multiplications, for example</a:t>
                </a:r>
              </a:p>
              <a:p>
                <a:pPr marL="0" indent="0">
                  <a:buNone/>
                </a:pPr>
                <a:br>
                  <a:rPr lang="it-IT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|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6EF448B-E956-9297-6240-90F256BEC6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695" b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B302A1-CC88-D73A-D60B-905AEEEF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CD321D-9378-1A8A-CC1E-0F3E1EC7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188F9639-1806-6D31-6004-E3ACEF08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82355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B2F0C-E950-5CDE-18B1-9D529492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 states: how to create (example)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06DF28E-A005-B641-2BF2-3BF5A8B87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8500" y="2555579"/>
                <a:ext cx="10790768" cy="380077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m:rPr>
                        <m:nor/>
                      </m:rPr>
                      <a:rPr lang="en-US" dirty="0"/>
                      <m:t>⊗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it-IT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CNOT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m:rPr>
                            <m:nor/>
                          </m:rPr>
                          <a:rPr lang="en-US" sz="2400" dirty="0"/>
                          <m:t>⊗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CNOT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⊗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06DF28E-A005-B641-2BF2-3BF5A8B87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500" y="2555579"/>
                <a:ext cx="10790768" cy="38007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4102C0-A229-4E98-C390-5A72DBDB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5E522E-FB73-73C5-0A53-AC2E55FC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A27741F4-7039-F229-D5FA-66AD41910744}"/>
              </a:ext>
            </a:extLst>
          </p:cNvPr>
          <p:cNvGrpSpPr/>
          <p:nvPr/>
        </p:nvGrpSpPr>
        <p:grpSpPr>
          <a:xfrm>
            <a:off x="2929463" y="1175014"/>
            <a:ext cx="7056970" cy="1165215"/>
            <a:chOff x="5135030" y="1103047"/>
            <a:chExt cx="7056970" cy="1165215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B06E7B55-7576-3EF9-9603-F19259916E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35030" y="1103047"/>
              <a:ext cx="2963337" cy="1165215"/>
              <a:chOff x="8305796" y="1475695"/>
              <a:chExt cx="2963337" cy="1165215"/>
            </a:xfrm>
          </p:grpSpPr>
          <p:pic>
            <p:nvPicPr>
              <p:cNvPr id="7" name="Picture 2" descr="undefined">
                <a:extLst>
                  <a:ext uri="{FF2B5EF4-FFF2-40B4-BE49-F238E27FC236}">
                    <a16:creationId xmlns:a16="http://schemas.microsoft.com/office/drawing/2014/main" id="{AE40F861-ED25-5CF7-59E0-C97162B4C2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954" r="29883"/>
              <a:stretch/>
            </p:blipFill>
            <p:spPr bwMode="auto">
              <a:xfrm>
                <a:off x="8820023" y="1475695"/>
                <a:ext cx="2449110" cy="1165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4FA9A8C6-1380-AEEB-A56F-68B8A6D7434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305797" y="2125182"/>
                    <a:ext cx="59225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72000" tIns="0" rIns="72000" bIns="0" anchor="ctr" anchorCtr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4FA9A8C6-1380-AEEB-A56F-68B8A6D743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5797" y="2125182"/>
                    <a:ext cx="59225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92D1213C-9B9E-46EF-2B04-20C77F42118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305796" y="1540500"/>
                    <a:ext cx="59226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72000" tIns="0" rIns="72000" bIns="0" anchor="ctr" anchorCtr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8" name="CasellaDiTesto 47">
                    <a:extLst>
                      <a:ext uri="{FF2B5EF4-FFF2-40B4-BE49-F238E27FC236}">
                        <a16:creationId xmlns:a16="http://schemas.microsoft.com/office/drawing/2014/main" id="{92D1213C-9B9E-46EF-2B04-20C77F4211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5796" y="1540500"/>
                    <a:ext cx="59226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5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2D0F7217-0ADA-C138-1B50-8CF192FE589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007603" y="1477232"/>
                  <a:ext cx="4184397" cy="41684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72000" tIns="0" rIns="72000" bIns="0" anchor="ctr" anchorCtr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CNOT</m:t>
                            </m:r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⊗</m:t>
                                </m:r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⊗</m:t>
                                </m:r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it-IT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2D0F7217-0ADA-C138-1B50-8CF192FE58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7603" y="1477232"/>
                  <a:ext cx="4184397" cy="41684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4788BD7B-D03D-DC82-A055-2F2C1E7E3D6A}"/>
                  </a:ext>
                </a:extLst>
              </p14:cNvPr>
              <p14:cNvContentPartPr/>
              <p14:nvPr/>
            </p14:nvContentPartPr>
            <p14:xfrm>
              <a:off x="6099570" y="3679485"/>
              <a:ext cx="2206440" cy="139248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4788BD7B-D03D-DC82-A055-2F2C1E7E3D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63930" y="3643485"/>
                <a:ext cx="2278080" cy="14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514F431D-8AE3-E135-36B0-93AE33FFFD89}"/>
                  </a:ext>
                </a:extLst>
              </p14:cNvPr>
              <p14:cNvContentPartPr/>
              <p14:nvPr/>
            </p14:nvContentPartPr>
            <p14:xfrm>
              <a:off x="7430130" y="3226605"/>
              <a:ext cx="621000" cy="47844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514F431D-8AE3-E135-36B0-93AE33FFFD8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94130" y="3190605"/>
                <a:ext cx="692640" cy="5500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4496A4-F940-361B-F10A-8C9D5CE50D75}"/>
              </a:ext>
            </a:extLst>
          </p:cNvPr>
          <p:cNvSpPr txBox="1"/>
          <p:nvPr/>
        </p:nvSpPr>
        <p:spPr>
          <a:xfrm>
            <a:off x="8101290" y="2806714"/>
            <a:ext cx="2235325" cy="646331"/>
          </a:xfrm>
          <a:prstGeom prst="rect">
            <a:avLst/>
          </a:prstGeom>
          <a:ln w="72000"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71224"/>
                </a:solidFill>
                <a:latin typeface="Dreaming Outloud Pro" panose="020B0604020202020204" pitchFamily="66" charset="0"/>
                <a:cs typeface="Dreaming Outloud Pro" panose="020B0604020202020204" pitchFamily="66" charset="0"/>
              </a:rPr>
              <a:t>this operator creates Bell states</a:t>
            </a:r>
          </a:p>
        </p:txBody>
      </p:sp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150B215A-057E-DF5F-E2A3-5E2386C7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70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68314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084D4C-447C-5F6A-F59C-DD7C2A55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qubits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60C5BD6-9D89-3929-BCF1-DA520EF39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What happens when measuring one qubit in a two-qubits system?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state of the system can be always described as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⊗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⊗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qubit </a:t>
                </a:r>
                <a:r>
                  <a:rPr lang="en-US" i="1" dirty="0"/>
                  <a:t>A</a:t>
                </a:r>
                <a:r>
                  <a:rPr lang="en-US" dirty="0"/>
                  <a:t> is measured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state of qubit </a:t>
                </a:r>
                <a:r>
                  <a:rPr lang="en-US" i="1" dirty="0"/>
                  <a:t>B</a:t>
                </a:r>
                <a:r>
                  <a:rPr lang="en-US" dirty="0"/>
                  <a:t> becomes 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60C5BD6-9D89-3929-BCF1-DA520EF39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8" t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A46198-99D1-21D0-1B12-2B202D40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AE711D-DB00-FD5F-1BFD-32398C8B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BC9F52D0-B68B-58E5-EC36-8110BFF6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71</a:t>
            </a:fld>
            <a:endParaRPr lang="en-US" noProof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95AB5FDA-415E-4585-190D-37CB9C88CF58}"/>
                  </a:ext>
                </a:extLst>
              </p14:cNvPr>
              <p14:cNvContentPartPr/>
              <p14:nvPr/>
            </p14:nvContentPartPr>
            <p14:xfrm>
              <a:off x="5240705" y="5158419"/>
              <a:ext cx="2534937" cy="139248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95AB5FDA-415E-4585-190D-37CB9C88CF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4697" y="5122428"/>
                <a:ext cx="2606592" cy="1464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F1DFF62E-BF05-9F8E-3F50-2FD66C4DA87D}"/>
                  </a:ext>
                </a:extLst>
              </p14:cNvPr>
              <p14:cNvContentPartPr/>
              <p14:nvPr/>
            </p14:nvContentPartPr>
            <p14:xfrm>
              <a:off x="7611031" y="5178619"/>
              <a:ext cx="621000" cy="47844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F1DFF62E-BF05-9F8E-3F50-2FD66C4DA8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5031" y="5142619"/>
                <a:ext cx="692640" cy="550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C1E52A36-A6F6-FBD2-5988-60A26583FC39}"/>
              </a:ext>
            </a:extLst>
          </p:cNvPr>
          <p:cNvSpPr txBox="1"/>
          <p:nvPr/>
        </p:nvSpPr>
        <p:spPr>
          <a:xfrm>
            <a:off x="8364419" y="4855453"/>
            <a:ext cx="2235325" cy="646331"/>
          </a:xfrm>
          <a:prstGeom prst="rect">
            <a:avLst/>
          </a:prstGeom>
          <a:ln w="72000"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71224"/>
                </a:solidFill>
                <a:latin typeface="Dreaming Outloud Pro" panose="020B0604020202020204" pitchFamily="66" charset="0"/>
                <a:cs typeface="Dreaming Outloud Pro" panose="020B0604020202020204" pitchFamily="66" charset="0"/>
              </a:rPr>
              <a:t>this is a valid qubit (normalized to 1)</a:t>
            </a:r>
          </a:p>
        </p:txBody>
      </p:sp>
    </p:spTree>
    <p:extLst>
      <p:ext uri="{BB962C8B-B14F-4D97-AF65-F5344CB8AC3E}">
        <p14:creationId xmlns:p14="http://schemas.microsoft.com/office/powerpoint/2010/main" val="8169272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084D4C-447C-5F6A-F59C-DD7C2A55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qubits measurement: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60C5BD6-9D89-3929-BCF1-DA520EF39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happens when measuring one qubit in a two-qubits system?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state of the system can be described as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⊗</m:t>
                    </m:r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qubit </a:t>
                </a:r>
                <a:r>
                  <a:rPr lang="en-US" i="1" dirty="0"/>
                  <a:t>A</a:t>
                </a:r>
                <a:r>
                  <a:rPr lang="en-US" dirty="0"/>
                  <a:t> is measured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the state of qubit </a:t>
                </a:r>
                <a:r>
                  <a:rPr lang="en-US" i="1" dirty="0"/>
                  <a:t>B</a:t>
                </a:r>
                <a:r>
                  <a:rPr lang="en-US" dirty="0"/>
                  <a:t> becomes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qubit </a:t>
                </a:r>
                <a:r>
                  <a:rPr lang="en-US" i="1" dirty="0"/>
                  <a:t>A</a:t>
                </a:r>
                <a:r>
                  <a:rPr lang="en-US" dirty="0"/>
                  <a:t> is measured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the state of qubit </a:t>
                </a:r>
                <a:r>
                  <a:rPr lang="en-US" i="1" dirty="0"/>
                  <a:t>B</a:t>
                </a:r>
                <a:r>
                  <a:rPr lang="en-US" dirty="0"/>
                  <a:t> becomes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60C5BD6-9D89-3929-BCF1-DA520EF39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A46198-99D1-21D0-1B12-2B202D40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AE711D-DB00-FD5F-1BFD-32398C8B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BC9F52D0-B68B-58E5-EC36-8110BFF6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72</a:t>
            </a:fld>
            <a:endParaRPr lang="en-US" noProof="0"/>
          </a:p>
        </p:txBody>
      </p:sp>
      <p:pic>
        <p:nvPicPr>
          <p:cNvPr id="22" name="Picture 2" descr="undefined">
            <a:extLst>
              <a:ext uri="{FF2B5EF4-FFF2-40B4-BE49-F238E27FC236}">
                <a16:creationId xmlns:a16="http://schemas.microsoft.com/office/drawing/2014/main" id="{D83E5444-D97E-E992-1E4B-6A9D4495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956" y="1817441"/>
            <a:ext cx="3932309" cy="10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E1361B8-0176-4589-1BC8-7C00E02DD868}"/>
              </a:ext>
            </a:extLst>
          </p:cNvPr>
          <p:cNvSpPr txBox="1"/>
          <p:nvPr/>
        </p:nvSpPr>
        <p:spPr>
          <a:xfrm>
            <a:off x="9881935" y="4452674"/>
            <a:ext cx="2235325" cy="1754326"/>
          </a:xfrm>
          <a:prstGeom prst="rect">
            <a:avLst/>
          </a:prstGeom>
          <a:ln w="72000"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71224"/>
                </a:solidFill>
                <a:latin typeface="Dreaming Outloud Pro" panose="020B0604020202020204" pitchFamily="66" charset="0"/>
                <a:cs typeface="Dreaming Outloud Pro" panose="020B0604020202020204" pitchFamily="66" charset="0"/>
              </a:rPr>
              <a:t>The measurement of a bit determines the second </a:t>
            </a:r>
            <a:r>
              <a:rPr lang="en-US" dirty="0" err="1">
                <a:solidFill>
                  <a:srgbClr val="E71224"/>
                </a:solidFill>
                <a:latin typeface="Dreaming Outloud Pro" panose="020B0604020202020204" pitchFamily="66" charset="0"/>
                <a:cs typeface="Dreaming Outloud Pro" panose="020B0604020202020204" pitchFamily="66" charset="0"/>
              </a:rPr>
              <a:t>qu</a:t>
            </a:r>
            <a:r>
              <a:rPr lang="en-US" dirty="0">
                <a:solidFill>
                  <a:srgbClr val="E71224"/>
                </a:solidFill>
                <a:latin typeface="Dreaming Outloud Pro" panose="020B0604020202020204" pitchFamily="66" charset="0"/>
                <a:cs typeface="Dreaming Outloud Pro" panose="020B0604020202020204" pitchFamily="66" charset="0"/>
              </a:rPr>
              <a:t>-bit</a:t>
            </a:r>
          </a:p>
          <a:p>
            <a:r>
              <a:rPr lang="en-US" dirty="0">
                <a:solidFill>
                  <a:srgbClr val="E71224"/>
                </a:solidFill>
                <a:latin typeface="Dreaming Outloud Pro" panose="020B0604020202020204" pitchFamily="66" charset="0"/>
                <a:cs typeface="Dreaming Outloud Pro" panose="020B0604020202020204" pitchFamily="66" charset="0"/>
              </a:rPr>
              <a:t>This is weird, since the measurement affects only 1 bit</a:t>
            </a:r>
          </a:p>
        </p:txBody>
      </p:sp>
    </p:spTree>
    <p:extLst>
      <p:ext uri="{BB962C8B-B14F-4D97-AF65-F5344CB8AC3E}">
        <p14:creationId xmlns:p14="http://schemas.microsoft.com/office/powerpoint/2010/main" val="15994125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1D5514-768E-823A-C05E-AC155C84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7541747-BDB0-15C2-2CC3-2CE27E10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10925129-2DAF-C631-81E4-C40119384691}"/>
              </a:ext>
            </a:extLst>
          </p:cNvPr>
          <p:cNvGrpSpPr>
            <a:grpSpLocks noChangeAspect="1"/>
          </p:cNvGrpSpPr>
          <p:nvPr/>
        </p:nvGrpSpPr>
        <p:grpSpPr>
          <a:xfrm>
            <a:off x="1982140" y="61875"/>
            <a:ext cx="7720393" cy="6356350"/>
            <a:chOff x="3355958" y="1618762"/>
            <a:chExt cx="6197731" cy="5102713"/>
          </a:xfrm>
        </p:grpSpPr>
        <p:pic>
          <p:nvPicPr>
            <p:cNvPr id="7" name="Immagine 6" descr="Immagine che contiene testo, schermata, diagramma, numero&#10;&#10;Descrizione generata automaticamente">
              <a:extLst>
                <a:ext uri="{FF2B5EF4-FFF2-40B4-BE49-F238E27FC236}">
                  <a16:creationId xmlns:a16="http://schemas.microsoft.com/office/drawing/2014/main" id="{035D4AB6-F0DF-F79D-9CD9-A861A956A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749" b="1"/>
            <a:stretch/>
          </p:blipFill>
          <p:spPr>
            <a:xfrm>
              <a:off x="3355958" y="4492652"/>
              <a:ext cx="6197731" cy="2228823"/>
            </a:xfrm>
            <a:prstGeom prst="rect">
              <a:avLst/>
            </a:prstGeom>
          </p:spPr>
        </p:pic>
        <p:pic>
          <p:nvPicPr>
            <p:cNvPr id="8" name="Immagine 7" descr="Immagine che contiene testo, schermata, diagramma, numero&#10;&#10;Descrizione generata automaticamente">
              <a:extLst>
                <a:ext uri="{FF2B5EF4-FFF2-40B4-BE49-F238E27FC236}">
                  <a16:creationId xmlns:a16="http://schemas.microsoft.com/office/drawing/2014/main" id="{CA4F2425-F4FD-B90A-FD98-48FF419E3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372"/>
            <a:stretch/>
          </p:blipFill>
          <p:spPr>
            <a:xfrm>
              <a:off x="3355958" y="1618762"/>
              <a:ext cx="6197731" cy="1495697"/>
            </a:xfrm>
            <a:prstGeom prst="rect">
              <a:avLst/>
            </a:prstGeom>
          </p:spPr>
        </p:pic>
        <p:pic>
          <p:nvPicPr>
            <p:cNvPr id="9" name="Immagine 8" descr="Immagine che contiene testo, schermata, diagramma, numero&#10;&#10;Descrizione generata automaticamente">
              <a:extLst>
                <a:ext uri="{FF2B5EF4-FFF2-40B4-BE49-F238E27FC236}">
                  <a16:creationId xmlns:a16="http://schemas.microsoft.com/office/drawing/2014/main" id="{3EED7B5D-0AC7-1D70-F0AF-985F4596C9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2" b="40754"/>
            <a:stretch/>
          </p:blipFill>
          <p:spPr>
            <a:xfrm>
              <a:off x="3355958" y="3640664"/>
              <a:ext cx="6197731" cy="853008"/>
            </a:xfrm>
            <a:prstGeom prst="rect">
              <a:avLst/>
            </a:prstGeom>
          </p:spPr>
        </p:pic>
        <p:pic>
          <p:nvPicPr>
            <p:cNvPr id="11" name="Immagine 10" descr="Immagine che contiene testo, schermata, diagramma, numero&#10;&#10;Descrizione generata automaticamente">
              <a:extLst>
                <a:ext uri="{FF2B5EF4-FFF2-40B4-BE49-F238E27FC236}">
                  <a16:creationId xmlns:a16="http://schemas.microsoft.com/office/drawing/2014/main" id="{7E8DCA06-8BAE-9F41-0E5C-7318283FFB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44" b="66390"/>
            <a:stretch/>
          </p:blipFill>
          <p:spPr>
            <a:xfrm>
              <a:off x="3355958" y="3178368"/>
              <a:ext cx="6197731" cy="492739"/>
            </a:xfrm>
            <a:prstGeom prst="rect">
              <a:avLst/>
            </a:prstGeom>
          </p:spPr>
        </p:pic>
      </p:grp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D3984A-608B-1B0E-E1C8-715B4DD0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3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241B44-73A7-3A3D-92D1-0085BB73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Algorithms and Technologies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D948AF-64B2-324B-5758-5D475E3E6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CE4DAC-5D7C-F33F-8091-CFF08A67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2597FD-C63E-B1EC-CD21-33CC3A63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EA630597-4B5A-FAE2-47A9-14F0811F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74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55707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58CD68-8611-B7F6-30A9-DCCDC59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Algorithms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A4FE81-F6F1-5EBE-20AF-D193C51F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algorithm's structure:</a:t>
            </a:r>
          </a:p>
          <a:p>
            <a:pPr lvl="1"/>
            <a:r>
              <a:rPr lang="en-US" dirty="0"/>
              <a:t>Work on multi qubits in superposition states</a:t>
            </a:r>
          </a:p>
          <a:p>
            <a:pPr lvl="1"/>
            <a:r>
              <a:rPr lang="en-US" dirty="0"/>
              <a:t>The operations performed on the qubits are chosen to get to a final superposition state</a:t>
            </a:r>
          </a:p>
          <a:p>
            <a:pPr lvl="1"/>
            <a:r>
              <a:rPr lang="en-US" dirty="0"/>
              <a:t>Measuring this state generally yields the solution of the problem with probability close to 1</a:t>
            </a:r>
          </a:p>
          <a:p>
            <a:pPr lvl="1"/>
            <a:r>
              <a:rPr lang="en-US" dirty="0"/>
              <a:t>Quantum algorithms have usually a classical part too, where standard bits are employed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3C6607-79C2-6AD8-7FB0-9333D9DD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D53A1C-D56B-380C-85FD-D654202C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D26D695-2D32-36E2-B025-D1D6746E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75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249676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58CD68-8611-B7F6-30A9-DCCDC595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Technologies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A4FE81-F6F1-5EBE-20AF-D193C51F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Technologies are extremely fragile</a:t>
            </a:r>
          </a:p>
          <a:p>
            <a:endParaRPr lang="en-US" dirty="0"/>
          </a:p>
          <a:p>
            <a:r>
              <a:rPr lang="en-US" dirty="0"/>
              <a:t>Quantum Computation Errors</a:t>
            </a:r>
          </a:p>
          <a:p>
            <a:pPr lvl="1"/>
            <a:r>
              <a:rPr lang="en-US" dirty="0"/>
              <a:t>A qubit is affected by external noise</a:t>
            </a:r>
          </a:p>
          <a:p>
            <a:pPr lvl="1"/>
            <a:r>
              <a:rPr lang="en-US" dirty="0"/>
              <a:t>For instance, the Brownian motions of the molecules may interfere with the quantum estate</a:t>
            </a:r>
          </a:p>
          <a:p>
            <a:pPr lvl="1"/>
            <a:r>
              <a:rPr lang="en-US" dirty="0"/>
              <a:t>Each qubit has a </a:t>
            </a:r>
            <a:r>
              <a:rPr lang="en-US" b="1" dirty="0"/>
              <a:t>decoherence time</a:t>
            </a:r>
          </a:p>
          <a:p>
            <a:pPr lvl="2"/>
            <a:r>
              <a:rPr lang="en-US" dirty="0"/>
              <a:t>the maximum time a qubit can keep its superposition state</a:t>
            </a:r>
          </a:p>
          <a:p>
            <a:pPr lvl="2"/>
            <a:r>
              <a:rPr lang="en-US" dirty="0"/>
              <a:t>typically, in the order of </a:t>
            </a:r>
            <a:r>
              <a:rPr lang="en-US" b="1" dirty="0"/>
              <a:t>tens of µs</a:t>
            </a:r>
            <a:endParaRPr lang="en-US" dirty="0"/>
          </a:p>
          <a:p>
            <a:endParaRPr lang="en-US" dirty="0"/>
          </a:p>
          <a:p>
            <a:r>
              <a:rPr lang="en-US" dirty="0"/>
              <a:t>Error correction codes are necessary to preserve the computation</a:t>
            </a:r>
            <a:endParaRPr lang="en-US" b="1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3C6607-79C2-6AD8-7FB0-9333D9DD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D53A1C-D56B-380C-85FD-D654202C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34EEF04E-C959-198B-6E29-FE4F0B45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76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985662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FC9B91-9C72-659A-F7F3-02323F9C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Error Correction Codes (QECC)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AE5FC9-5ADD-B9FA-D35A-2894F7069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Correction process is carried on </a:t>
            </a:r>
            <a:r>
              <a:rPr lang="en-US" b="1" dirty="0"/>
              <a:t>after each operation</a:t>
            </a:r>
          </a:p>
          <a:p>
            <a:pPr lvl="1"/>
            <a:r>
              <a:rPr lang="en-US" dirty="0"/>
              <a:t>redundancy is employed to correct errors</a:t>
            </a:r>
          </a:p>
          <a:p>
            <a:pPr lvl="1"/>
            <a:r>
              <a:rPr lang="en-US" dirty="0"/>
              <a:t>a lot of redundancy is necessary, since:</a:t>
            </a:r>
          </a:p>
          <a:p>
            <a:pPr lvl="2"/>
            <a:r>
              <a:rPr lang="en-US" dirty="0"/>
              <a:t>qubits are continuous, not discrete</a:t>
            </a:r>
          </a:p>
          <a:p>
            <a:pPr lvl="2"/>
            <a:r>
              <a:rPr lang="en-US" dirty="0"/>
              <a:t>error rate is high</a:t>
            </a:r>
          </a:p>
          <a:p>
            <a:pPr lvl="1"/>
            <a:r>
              <a:rPr lang="en-US" dirty="0"/>
              <a:t>each qubit becomes a </a:t>
            </a:r>
            <a:r>
              <a:rPr lang="en-US" b="1" dirty="0"/>
              <a:t>logical qubit</a:t>
            </a:r>
            <a:r>
              <a:rPr lang="en-US" dirty="0"/>
              <a:t>, which is encoded in </a:t>
            </a:r>
            <a:r>
              <a:rPr lang="en-US" i="1" dirty="0"/>
              <a:t>n</a:t>
            </a:r>
            <a:r>
              <a:rPr lang="en-US" dirty="0"/>
              <a:t> physical qubits: data and ancilla ones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CE5036-FF9D-308E-FD60-90B28C44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C25003-E9B5-8129-26D1-4079BD51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D80BB8D-A913-1F30-65B1-A10FCCAC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42" y="3604974"/>
            <a:ext cx="6634899" cy="2475905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3B6F0D4-492A-2081-EA5B-9B83E22B01B8}"/>
              </a:ext>
            </a:extLst>
          </p:cNvPr>
          <p:cNvSpPr txBox="1">
            <a:spLocks/>
          </p:cNvSpPr>
          <p:nvPr/>
        </p:nvSpPr>
        <p:spPr>
          <a:xfrm>
            <a:off x="7556120" y="3840955"/>
            <a:ext cx="4640552" cy="27186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Error correction is the main responsible for the blowup of qubits required for quantum algorithms</a:t>
            </a:r>
          </a:p>
          <a:p>
            <a:r>
              <a:rPr lang="en-US" sz="2000" i="1" dirty="0"/>
              <a:t>N</a:t>
            </a:r>
            <a:r>
              <a:rPr lang="en-US" sz="2000" dirty="0"/>
              <a:t> logical qubits requires </a:t>
            </a:r>
          </a:p>
          <a:p>
            <a:pPr lvl="1"/>
            <a:r>
              <a:rPr lang="en-US" sz="1800" dirty="0"/>
              <a:t>100x physical qubits (data, ancilla, </a:t>
            </a:r>
            <a:r>
              <a:rPr lang="en-US" sz="1800" i="1" dirty="0"/>
              <a:t>wiring</a:t>
            </a:r>
            <a:r>
              <a:rPr lang="en-US" sz="1800" dirty="0"/>
              <a:t>) </a:t>
            </a:r>
          </a:p>
          <a:p>
            <a:pPr lvl="1"/>
            <a:r>
              <a:rPr lang="en-US" sz="1800" dirty="0"/>
              <a:t>plus many more for other architecture details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A75E279-6129-5193-1040-05B4C28D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77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835547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97639C-6CF1-1956-AE0C-FB5F0F53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QECC: Logical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A29DF4B-A7A7-FD2F-373F-7F6F11D19E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Quantum Operations on Logical Qubits</a:t>
                </a:r>
              </a:p>
              <a:p>
                <a:pPr lvl="1"/>
                <a:r>
                  <a:rPr lang="en-US" dirty="0"/>
                  <a:t>each fundamental gate needs to be defined on logical qubits</a:t>
                </a:r>
              </a:p>
              <a:p>
                <a:pPr lvl="1"/>
                <a:r>
                  <a:rPr lang="en-US" dirty="0"/>
                  <a:t>the way the logical operation is performed depends on the logical qubit </a:t>
                </a:r>
                <a:r>
                  <a:rPr lang="en-US" dirty="0" err="1"/>
                  <a:t>imlementation</a:t>
                </a:r>
                <a:endParaRPr lang="en-US" dirty="0"/>
              </a:p>
              <a:p>
                <a:pPr lvl="1"/>
                <a:r>
                  <a:rPr lang="en-US" dirty="0"/>
                  <a:t>each logical operation is represented by a </a:t>
                </a:r>
                <a:r>
                  <a:rPr lang="en-US" b="1" dirty="0"/>
                  <a:t>logical gate</a:t>
                </a:r>
              </a:p>
              <a:p>
                <a:pPr lvl="1"/>
                <a:r>
                  <a:rPr lang="en-US" dirty="0"/>
                  <a:t>cryogenic qubits: gates are implemented via </a:t>
                </a:r>
                <a:r>
                  <a:rPr lang="en-US" b="1" dirty="0"/>
                  <a:t>microwave pulses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dirty="0"/>
                  <a:t> sec) sent to the qubits</a:t>
                </a:r>
              </a:p>
              <a:p>
                <a:endParaRPr lang="en-US" dirty="0"/>
              </a:p>
              <a:p>
                <a:r>
                  <a:rPr lang="en-US" dirty="0"/>
                  <a:t>We want to run different gates before decoherence time expires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data qubits</a:t>
                </a:r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ancilla qubits</a:t>
                </a:r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A29DF4B-A7A7-FD2F-373F-7F6F11D19E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1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598938-BE84-5D9A-D15C-028779BB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1FCDB9-7846-AB0E-0D7E-B1F0BB19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127DDB0-580C-A949-177E-BF3C615FC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140" y="4466265"/>
            <a:ext cx="6381946" cy="1936971"/>
          </a:xfrm>
          <a:prstGeom prst="rect">
            <a:avLst/>
          </a:prstGeom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EA4D6D0-4C76-7D85-21E5-EDC47328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78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82349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89680-C1A5-CB89-490A-33F60994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Computation Concepts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3227B5-4467-F3D2-B289-10DC6C43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Quantum Processor</a:t>
            </a:r>
            <a:r>
              <a:rPr lang="en-US" dirty="0"/>
              <a:t>: chip with </a:t>
            </a:r>
            <a:r>
              <a:rPr lang="en-US" i="1" dirty="0"/>
              <a:t>n</a:t>
            </a:r>
            <a:r>
              <a:rPr lang="en-US" dirty="0"/>
              <a:t> logical qubits</a:t>
            </a:r>
          </a:p>
          <a:p>
            <a:r>
              <a:rPr lang="en-US" b="1" dirty="0"/>
              <a:t>Quantum Language Programming</a:t>
            </a:r>
            <a:r>
              <a:rPr lang="en-US" dirty="0"/>
              <a:t>: language to describe a circuit using gate-level instructions or known functions</a:t>
            </a:r>
          </a:p>
          <a:p>
            <a:r>
              <a:rPr lang="en-US" b="1" dirty="0"/>
              <a:t>Quantum Algorithm</a:t>
            </a:r>
            <a:r>
              <a:rPr lang="en-US" dirty="0"/>
              <a:t>: quantum circuit to be executed</a:t>
            </a:r>
          </a:p>
          <a:p>
            <a:r>
              <a:rPr lang="en-US" b="1" dirty="0"/>
              <a:t>Quantum Compilation</a:t>
            </a:r>
          </a:p>
          <a:p>
            <a:pPr lvl="1"/>
            <a:r>
              <a:rPr lang="en-US" b="1" dirty="0"/>
              <a:t>Optimization</a:t>
            </a:r>
            <a:r>
              <a:rPr lang="en-US" dirty="0"/>
              <a:t>: use heuristics to merge gates or rearrange operations</a:t>
            </a:r>
          </a:p>
          <a:p>
            <a:pPr lvl="1"/>
            <a:r>
              <a:rPr lang="en-US" b="1" dirty="0"/>
              <a:t>Placement</a:t>
            </a:r>
            <a:r>
              <a:rPr lang="en-US" dirty="0"/>
              <a:t>: initial mapping of the circuit qubits to the on-chip logical qubits</a:t>
            </a:r>
          </a:p>
          <a:p>
            <a:pPr lvl="1"/>
            <a:r>
              <a:rPr lang="en-US" b="1" dirty="0"/>
              <a:t>Scheduling</a:t>
            </a:r>
            <a:r>
              <a:rPr lang="en-US" dirty="0"/>
              <a:t>: schedule gates execution</a:t>
            </a:r>
          </a:p>
          <a:p>
            <a:pPr lvl="1"/>
            <a:r>
              <a:rPr lang="en-US" b="1" dirty="0"/>
              <a:t>Routing</a:t>
            </a:r>
            <a:r>
              <a:rPr lang="en-US" dirty="0"/>
              <a:t>: move qubits to execute operations on multiple qubits</a:t>
            </a:r>
          </a:p>
          <a:p>
            <a:r>
              <a:rPr lang="en-US" b="1" dirty="0"/>
              <a:t>Quantum Execution</a:t>
            </a:r>
            <a:r>
              <a:rPr lang="en-US" dirty="0"/>
              <a:t>: translation of gate-level instructions to signals sent to the processor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A5E40D-E34D-4F6D-264B-C1ABB7AC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E2A6CC-B8DA-37F4-D4B6-F6957248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37B13C95-0435-6AF0-071C-AE9393FC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79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3128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ttangolo 62">
            <a:extLst>
              <a:ext uri="{FF2B5EF4-FFF2-40B4-BE49-F238E27FC236}">
                <a16:creationId xmlns:a16="http://schemas.microsoft.com/office/drawing/2014/main" id="{A5F4E049-82B1-62A3-6B00-2A6376F6700A}"/>
              </a:ext>
            </a:extLst>
          </p:cNvPr>
          <p:cNvSpPr/>
          <p:nvPr/>
        </p:nvSpPr>
        <p:spPr>
          <a:xfrm>
            <a:off x="7731845" y="3199136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OffAxis1Lef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AAD9D7-8234-E035-7595-981EA8DD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measure qubits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56C69D-71FC-DCA0-BBFE-3750D521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00" y="1645149"/>
            <a:ext cx="10515600" cy="639792"/>
          </a:xfrm>
        </p:spPr>
        <p:txBody>
          <a:bodyPr>
            <a:normAutofit/>
          </a:bodyPr>
          <a:lstStyle/>
          <a:p>
            <a:r>
              <a:rPr lang="en-US" dirty="0"/>
              <a:t>A toy example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89A290EE-B943-8A58-F530-D2E8D91170C0}"/>
              </a:ext>
            </a:extLst>
          </p:cNvPr>
          <p:cNvCxnSpPr>
            <a:cxnSpLocks/>
          </p:cNvCxnSpPr>
          <p:nvPr/>
        </p:nvCxnSpPr>
        <p:spPr>
          <a:xfrm>
            <a:off x="3915932" y="4099136"/>
            <a:ext cx="457538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FB1AE5BF-F68A-0536-9A3F-3037CE93EC0D}"/>
              </a:ext>
            </a:extLst>
          </p:cNvPr>
          <p:cNvGrpSpPr/>
          <p:nvPr/>
        </p:nvGrpSpPr>
        <p:grpSpPr>
          <a:xfrm>
            <a:off x="3187132" y="3379136"/>
            <a:ext cx="1440000" cy="1440000"/>
            <a:chOff x="710200" y="3962802"/>
            <a:chExt cx="1440000" cy="1440000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5A1DEFB2-299C-94EF-AA36-6CBD9BB65742}"/>
                </a:ext>
              </a:extLst>
            </p:cNvPr>
            <p:cNvSpPr/>
            <p:nvPr/>
          </p:nvSpPr>
          <p:spPr>
            <a:xfrm>
              <a:off x="710200" y="3962802"/>
              <a:ext cx="1440000" cy="144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A2B1CA45-6329-022D-B580-A019145637A0}"/>
                </a:ext>
              </a:extLst>
            </p:cNvPr>
            <p:cNvCxnSpPr>
              <a:cxnSpLocks/>
              <a:stCxn id="6" idx="4"/>
              <a:endCxn id="6" idx="0"/>
            </p:cNvCxnSpPr>
            <p:nvPr/>
          </p:nvCxnSpPr>
          <p:spPr>
            <a:xfrm flipV="1">
              <a:off x="1430200" y="3962802"/>
              <a:ext cx="0" cy="14400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  <a:scene3d>
              <a:camera prst="isometricOffAxis1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45897C87-3C05-EB00-0A13-3304C919BB3B}"/>
                </a:ext>
              </a:extLst>
            </p:cNvPr>
            <p:cNvCxnSpPr>
              <a:cxnSpLocks/>
              <a:stCxn id="6" idx="2"/>
              <a:endCxn id="6" idx="6"/>
            </p:cNvCxnSpPr>
            <p:nvPr/>
          </p:nvCxnSpPr>
          <p:spPr>
            <a:xfrm>
              <a:off x="710200" y="4682802"/>
              <a:ext cx="1440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  <a:scene3d>
              <a:camera prst="isometricOffAxis1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856F120E-F7BF-1484-5E65-3756E6B0CDD8}"/>
                </a:ext>
              </a:extLst>
            </p:cNvPr>
            <p:cNvCxnSpPr>
              <a:cxnSpLocks/>
              <a:stCxn id="6" idx="1"/>
              <a:endCxn id="6" idx="5"/>
            </p:cNvCxnSpPr>
            <p:nvPr/>
          </p:nvCxnSpPr>
          <p:spPr>
            <a:xfrm>
              <a:off x="921083" y="4173685"/>
              <a:ext cx="1018234" cy="101823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  <a:scene3d>
              <a:camera prst="isometricOffAxis1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81EA2FCA-1E6D-C1B7-BC48-9A621EBDA0C8}"/>
                </a:ext>
              </a:extLst>
            </p:cNvPr>
            <p:cNvCxnSpPr>
              <a:cxnSpLocks/>
              <a:stCxn id="6" idx="7"/>
              <a:endCxn id="6" idx="3"/>
            </p:cNvCxnSpPr>
            <p:nvPr/>
          </p:nvCxnSpPr>
          <p:spPr>
            <a:xfrm flipH="1">
              <a:off x="921083" y="4173685"/>
              <a:ext cx="1018234" cy="101823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  <a:scene3d>
              <a:camera prst="isometricOffAxis1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9" name="Ovale 5128">
            <a:extLst>
              <a:ext uri="{FF2B5EF4-FFF2-40B4-BE49-F238E27FC236}">
                <a16:creationId xmlns:a16="http://schemas.microsoft.com/office/drawing/2014/main" id="{C1F4CFC4-109D-13CF-6D05-16025DCA38BB}"/>
              </a:ext>
            </a:extLst>
          </p:cNvPr>
          <p:cNvSpPr/>
          <p:nvPr/>
        </p:nvSpPr>
        <p:spPr>
          <a:xfrm>
            <a:off x="8375466" y="3851400"/>
            <a:ext cx="540000" cy="54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3DE58AC-0238-CB36-8065-A6B522189956}"/>
              </a:ext>
            </a:extLst>
          </p:cNvPr>
          <p:cNvSpPr txBox="1"/>
          <p:nvPr/>
        </p:nvSpPr>
        <p:spPr>
          <a:xfrm>
            <a:off x="1984370" y="3914470"/>
            <a:ext cx="1413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Laser beam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967038A-82AA-9135-D2CB-0D546EA14218}"/>
              </a:ext>
            </a:extLst>
          </p:cNvPr>
          <p:cNvSpPr txBox="1"/>
          <p:nvPr/>
        </p:nvSpPr>
        <p:spPr>
          <a:xfrm>
            <a:off x="9080578" y="4675970"/>
            <a:ext cx="1054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Photon detector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C28DE85A-AE2F-1C8A-6EAB-7BB0C121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EA78E66D-4ECA-5E9F-5380-7610914E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E43E9F9-BA18-952D-7420-587ADF69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405189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D5B47B-F325-7C13-14F9-C12B75F2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Compilation: 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39E32F2-06FF-E704-D84A-C6801B0A1CC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Main issue to be addressed:</a:t>
                </a:r>
              </a:p>
              <a:p>
                <a:pPr lvl="1"/>
                <a:r>
                  <a:rPr lang="en-US" dirty="0"/>
                  <a:t>2 qubits of a non-single gate (e.g. CNOT) needs to be adjacent to compute the gate</a:t>
                </a:r>
              </a:p>
              <a:p>
                <a:pPr lvl="2"/>
                <a:r>
                  <a:rPr lang="en-US" dirty="0"/>
                  <a:t>adjacent: either on the same row or same column</a:t>
                </a:r>
              </a:p>
              <a:p>
                <a:pPr lvl="2"/>
                <a:r>
                  <a:rPr lang="en-US" dirty="0"/>
                  <a:t>if not, they need to be moved (routing process)</a:t>
                </a:r>
              </a:p>
              <a:p>
                <a:r>
                  <a:rPr lang="en-US" b="1" dirty="0"/>
                  <a:t>Placement</a:t>
                </a:r>
                <a:r>
                  <a:rPr lang="en-US" dirty="0"/>
                  <a:t>: maps the qubits on chip, deriving the initial configuration of the processor</a:t>
                </a:r>
              </a:p>
              <a:p>
                <a:pPr lvl="1"/>
                <a:r>
                  <a:rPr lang="en-US" dirty="0"/>
                  <a:t>place as close as possible qubits that will be processed by a 2-qubits gate</a:t>
                </a:r>
              </a:p>
              <a:p>
                <a:pPr lvl="1"/>
                <a:r>
                  <a:rPr lang="en-US" dirty="0"/>
                  <a:t>minimize Manhattan distances</a:t>
                </a:r>
              </a:p>
              <a:p>
                <a:pPr lvl="2"/>
                <a:r>
                  <a:rPr lang="en-US" dirty="0"/>
                  <a:t>i.e., minimize routing cost (number of hops to move qubits)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example: CNOT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it-IT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→ distance = 4</a:t>
                </a:r>
              </a:p>
              <a:p>
                <a:pPr lvl="1"/>
                <a:r>
                  <a:rPr lang="en-US" b="1" dirty="0"/>
                  <a:t>target</a:t>
                </a:r>
                <a:r>
                  <a:rPr lang="en-US" dirty="0"/>
                  <a:t>: find the placement that minimizes the sum of Manhattan distances over all pairs involved in multiple bits gates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39E32F2-06FF-E704-D84A-C6801B0A1C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232" t="-1695" r="-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DF4564-9FC7-41B4-D02A-401D154F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B745D6-0A33-E4AC-3B6D-A86FCB22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7E92D03-B370-C215-CE3B-BC79B008D0B9}"/>
              </a:ext>
            </a:extLst>
          </p:cNvPr>
          <p:cNvSpPr>
            <a:spLocks noChangeAspect="1"/>
          </p:cNvSpPr>
          <p:nvPr/>
        </p:nvSpPr>
        <p:spPr>
          <a:xfrm>
            <a:off x="8681474" y="1450427"/>
            <a:ext cx="2880000" cy="2880000"/>
          </a:xfrm>
          <a:prstGeom prst="rect">
            <a:avLst/>
          </a:prstGeom>
          <a:pattFill prst="dot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743CE6ED-BF74-13C1-8551-2AB7D6A970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79245" y="1450427"/>
                <a:ext cx="540000" cy="5409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743CE6ED-BF74-13C1-8551-2AB7D6A97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245" y="1450427"/>
                <a:ext cx="540000" cy="540932"/>
              </a:xfrm>
              <a:prstGeom prst="rect">
                <a:avLst/>
              </a:prstGeom>
              <a:blipFill>
                <a:blip r:embed="rId4"/>
                <a:stretch>
                  <a:fillRect l="-14444" r="-77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87D0655-662F-8149-16AD-A839304005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60731" y="1450427"/>
                <a:ext cx="540000" cy="5409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887D0655-662F-8149-16AD-A83930400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731" y="1450427"/>
                <a:ext cx="540000" cy="540932"/>
              </a:xfrm>
              <a:prstGeom prst="rect">
                <a:avLst/>
              </a:prstGeom>
              <a:blipFill>
                <a:blip r:embed="rId5"/>
                <a:stretch>
                  <a:fillRect l="-13187" r="-659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AAAB5459-5B07-DAFA-CCE1-B7C27CE2D2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2217" y="1450427"/>
                <a:ext cx="540000" cy="5409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AAAB5459-5B07-DAFA-CCE1-B7C27CE2D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217" y="1450427"/>
                <a:ext cx="540000" cy="540932"/>
              </a:xfrm>
              <a:prstGeom prst="rect">
                <a:avLst/>
              </a:prstGeom>
              <a:blipFill>
                <a:blip r:embed="rId6"/>
                <a:stretch>
                  <a:fillRect l="-14286" r="-659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2E214A60-AD5D-251D-E390-C2BDA19A10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23704" y="1450427"/>
                <a:ext cx="540000" cy="5409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2E214A60-AD5D-251D-E390-C2BDA19A1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704" y="1450427"/>
                <a:ext cx="540000" cy="540932"/>
              </a:xfrm>
              <a:prstGeom prst="rect">
                <a:avLst/>
              </a:prstGeom>
              <a:blipFill>
                <a:blip r:embed="rId7"/>
                <a:stretch>
                  <a:fillRect l="-14286" r="-659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tangolo 9">
            <a:extLst>
              <a:ext uri="{FF2B5EF4-FFF2-40B4-BE49-F238E27FC236}">
                <a16:creationId xmlns:a16="http://schemas.microsoft.com/office/drawing/2014/main" id="{516A6C20-C01E-8CC5-B2F1-8D3DCA73F04B}"/>
              </a:ext>
            </a:extLst>
          </p:cNvPr>
          <p:cNvSpPr>
            <a:spLocks noChangeAspect="1"/>
          </p:cNvSpPr>
          <p:nvPr/>
        </p:nvSpPr>
        <p:spPr>
          <a:xfrm>
            <a:off x="8679245" y="3789495"/>
            <a:ext cx="540000" cy="540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BD4568-6D5B-D854-E647-578B2A90C47D}"/>
              </a:ext>
            </a:extLst>
          </p:cNvPr>
          <p:cNvSpPr>
            <a:spLocks noChangeAspect="1"/>
          </p:cNvSpPr>
          <p:nvPr/>
        </p:nvSpPr>
        <p:spPr>
          <a:xfrm>
            <a:off x="9460731" y="3789495"/>
            <a:ext cx="540000" cy="540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7C74A88-926D-FDC7-F0DF-11C48053D6FA}"/>
              </a:ext>
            </a:extLst>
          </p:cNvPr>
          <p:cNvSpPr>
            <a:spLocks noChangeAspect="1"/>
          </p:cNvSpPr>
          <p:nvPr/>
        </p:nvSpPr>
        <p:spPr>
          <a:xfrm>
            <a:off x="10242217" y="3789495"/>
            <a:ext cx="540000" cy="540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73D4595-435B-7C77-EACC-832A5AA1FD44}"/>
              </a:ext>
            </a:extLst>
          </p:cNvPr>
          <p:cNvSpPr>
            <a:spLocks noChangeAspect="1"/>
          </p:cNvSpPr>
          <p:nvPr/>
        </p:nvSpPr>
        <p:spPr>
          <a:xfrm>
            <a:off x="11023704" y="3789495"/>
            <a:ext cx="540000" cy="540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F27E4075-A009-87D4-A365-AE811F5BCA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79245" y="2230116"/>
                <a:ext cx="540000" cy="5409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F27E4075-A009-87D4-A365-AE811F5BC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245" y="2230116"/>
                <a:ext cx="540000" cy="540932"/>
              </a:xfrm>
              <a:prstGeom prst="rect">
                <a:avLst/>
              </a:prstGeom>
              <a:blipFill>
                <a:blip r:embed="rId8"/>
                <a:stretch>
                  <a:fillRect l="-13333" r="-6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43B1BA4A-A9F7-3F65-CB95-45C7FA8920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60731" y="2230116"/>
                <a:ext cx="540000" cy="5409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43B1BA4A-A9F7-3F65-CB95-45C7FA892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731" y="2230116"/>
                <a:ext cx="540000" cy="540932"/>
              </a:xfrm>
              <a:prstGeom prst="rect">
                <a:avLst/>
              </a:prstGeom>
              <a:blipFill>
                <a:blip r:embed="rId9"/>
                <a:stretch>
                  <a:fillRect l="-14286" r="-659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339E3828-E00E-36D2-47C6-CB3BF25991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42217" y="2230116"/>
                <a:ext cx="540000" cy="5409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339E3828-E00E-36D2-47C6-CB3BF2599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217" y="2230116"/>
                <a:ext cx="540000" cy="540932"/>
              </a:xfrm>
              <a:prstGeom prst="rect">
                <a:avLst/>
              </a:prstGeom>
              <a:blipFill>
                <a:blip r:embed="rId10"/>
                <a:stretch>
                  <a:fillRect l="-14286" r="-659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10E5F051-4E3D-3DD7-F1D4-903FC20FDA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23704" y="2230116"/>
                <a:ext cx="540000" cy="5409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10E5F051-4E3D-3DD7-F1D4-903FC20FD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704" y="2230116"/>
                <a:ext cx="540000" cy="540932"/>
              </a:xfrm>
              <a:prstGeom prst="rect">
                <a:avLst/>
              </a:prstGeom>
              <a:blipFill>
                <a:blip r:embed="rId11"/>
                <a:stretch>
                  <a:fillRect l="-14286" r="-659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43A8A72F-936B-5BA1-D3E8-3296057094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79245" y="3009805"/>
                <a:ext cx="540000" cy="5409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43A8A72F-936B-5BA1-D3E8-329605709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245" y="3009805"/>
                <a:ext cx="540000" cy="540932"/>
              </a:xfrm>
              <a:prstGeom prst="rect">
                <a:avLst/>
              </a:prstGeom>
              <a:blipFill>
                <a:blip r:embed="rId12"/>
                <a:stretch>
                  <a:fillRect l="-14444" r="-77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43A3FF16-109F-B340-E49D-4F0E0E52A4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60731" y="3009805"/>
                <a:ext cx="540000" cy="5409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⟩</m:t>
                      </m:r>
                    </m:oMath>
                  </m:oMathPara>
                </a14:m>
                <a:endParaRPr lang="en-US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43A3FF16-109F-B340-E49D-4F0E0E52A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731" y="3009805"/>
                <a:ext cx="540000" cy="540932"/>
              </a:xfrm>
              <a:prstGeom prst="rect">
                <a:avLst/>
              </a:prstGeom>
              <a:blipFill>
                <a:blip r:embed="rId13"/>
                <a:stretch>
                  <a:fillRect l="-13187" r="-659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tangolo 25">
            <a:extLst>
              <a:ext uri="{FF2B5EF4-FFF2-40B4-BE49-F238E27FC236}">
                <a16:creationId xmlns:a16="http://schemas.microsoft.com/office/drawing/2014/main" id="{AC32126A-A96B-594D-ABD0-59713D338CFC}"/>
              </a:ext>
            </a:extLst>
          </p:cNvPr>
          <p:cNvSpPr>
            <a:spLocks noChangeAspect="1"/>
          </p:cNvSpPr>
          <p:nvPr/>
        </p:nvSpPr>
        <p:spPr>
          <a:xfrm>
            <a:off x="10242217" y="3009805"/>
            <a:ext cx="540000" cy="540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CC6A8A8-D7D6-26D6-F927-36C950B9B44B}"/>
              </a:ext>
            </a:extLst>
          </p:cNvPr>
          <p:cNvSpPr>
            <a:spLocks noChangeAspect="1"/>
          </p:cNvSpPr>
          <p:nvPr/>
        </p:nvSpPr>
        <p:spPr>
          <a:xfrm>
            <a:off x="11023704" y="3009805"/>
            <a:ext cx="540000" cy="5409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279268BF-2024-5892-B4C8-CC94DB4F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80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28217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D5B47B-F325-7C13-14F9-C12B75F2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Compilation: Scheduling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E32F2-06FF-E704-D84A-C6801B0A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Gates can theoretically be all executed simultaneously, but there are scheduling issues</a:t>
            </a:r>
          </a:p>
          <a:p>
            <a:pPr lvl="1"/>
            <a:r>
              <a:rPr lang="en-US" dirty="0"/>
              <a:t>data dependencies</a:t>
            </a:r>
          </a:p>
          <a:p>
            <a:pPr lvl="1"/>
            <a:r>
              <a:rPr lang="en-US" dirty="0"/>
              <a:t>out of order execution must preserve the correctness of the computation</a:t>
            </a:r>
          </a:p>
          <a:p>
            <a:r>
              <a:rPr lang="en-US" dirty="0"/>
              <a:t>Scheduling Policies</a:t>
            </a:r>
          </a:p>
          <a:p>
            <a:pPr lvl="1"/>
            <a:r>
              <a:rPr lang="en-US" dirty="0"/>
              <a:t>As Soon As Possible (ASAP) </a:t>
            </a:r>
          </a:p>
          <a:p>
            <a:pPr lvl="2"/>
            <a:r>
              <a:rPr lang="en-US" dirty="0"/>
              <a:t>an operation is performed as soon as the input data are available</a:t>
            </a:r>
          </a:p>
          <a:p>
            <a:pPr lvl="1"/>
            <a:r>
              <a:rPr lang="en-US" dirty="0"/>
              <a:t>As Late As Possible (ALAP) </a:t>
            </a:r>
          </a:p>
          <a:p>
            <a:pPr lvl="2"/>
            <a:r>
              <a:rPr lang="en-US" dirty="0"/>
              <a:t>mitigates decoherence time constraints</a:t>
            </a:r>
          </a:p>
          <a:p>
            <a:pPr lvl="2"/>
            <a:r>
              <a:rPr lang="en-US" dirty="0"/>
              <a:t>minimize the time between a gate writing a qubit and the next gate reading it</a:t>
            </a:r>
          </a:p>
          <a:p>
            <a:pPr lvl="2"/>
            <a:r>
              <a:rPr lang="en-US" dirty="0"/>
              <a:t>reduce the time interval a quantum state needs to be preserved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DF4564-9FC7-41B4-D02A-401D154F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B745D6-0A33-E4AC-3B6D-A86FCB22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970EE40-5D29-EEF3-2327-5BFFE603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81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611220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BAF4D8-F602-516B-0E5E-7CA18D4D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Compilation: Scheduling Example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0BD454-D908-B842-25ED-878E7D368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496" y="1325561"/>
            <a:ext cx="7589689" cy="5030786"/>
          </a:xfrm>
        </p:spPr>
        <p:txBody>
          <a:bodyPr>
            <a:normAutofit/>
          </a:bodyPr>
          <a:lstStyle/>
          <a:p>
            <a:r>
              <a:rPr lang="en-US" dirty="0"/>
              <a:t>ASAP Policy</a:t>
            </a:r>
          </a:p>
          <a:p>
            <a:pPr lvl="1"/>
            <a:r>
              <a:rPr lang="en-US" dirty="0"/>
              <a:t>INIT </a:t>
            </a:r>
            <a:r>
              <a:rPr lang="el-GR" dirty="0"/>
              <a:t>ψ</a:t>
            </a:r>
            <a:r>
              <a:rPr lang="el-GR" baseline="-25000" dirty="0"/>
              <a:t>0</a:t>
            </a:r>
            <a:r>
              <a:rPr lang="en-US" dirty="0"/>
              <a:t>, </a:t>
            </a:r>
            <a:r>
              <a:rPr lang="el-GR" dirty="0"/>
              <a:t>ψ</a:t>
            </a:r>
            <a:r>
              <a:rPr lang="el-GR" baseline="-25000" dirty="0"/>
              <a:t>1</a:t>
            </a:r>
            <a:r>
              <a:rPr lang="en-US" dirty="0"/>
              <a:t>, </a:t>
            </a:r>
            <a:r>
              <a:rPr lang="el-GR" dirty="0"/>
              <a:t>ψ</a:t>
            </a:r>
            <a:r>
              <a:rPr lang="el-GR" baseline="-25000" dirty="0"/>
              <a:t>2</a:t>
            </a:r>
            <a:r>
              <a:rPr lang="en-US" dirty="0"/>
              <a:t>, </a:t>
            </a:r>
            <a:r>
              <a:rPr lang="el-GR" dirty="0"/>
              <a:t>ψ</a:t>
            </a:r>
            <a:r>
              <a:rPr lang="el-GR" baseline="-25000" dirty="0"/>
              <a:t>3</a:t>
            </a:r>
            <a:r>
              <a:rPr lang="en-US" dirty="0"/>
              <a:t>, </a:t>
            </a:r>
            <a:r>
              <a:rPr lang="el-GR" dirty="0"/>
              <a:t>ψ</a:t>
            </a:r>
            <a:r>
              <a:rPr lang="el-GR" baseline="-25000" dirty="0"/>
              <a:t>4</a:t>
            </a:r>
            <a:r>
              <a:rPr lang="en-US" dirty="0"/>
              <a:t>, </a:t>
            </a:r>
            <a:r>
              <a:rPr lang="el-GR" dirty="0"/>
              <a:t>ψ</a:t>
            </a:r>
            <a:r>
              <a:rPr lang="el-GR" baseline="-25000" dirty="0"/>
              <a:t>5</a:t>
            </a:r>
            <a:r>
              <a:rPr lang="en-US" dirty="0"/>
              <a:t>, </a:t>
            </a:r>
            <a:r>
              <a:rPr lang="el-GR" dirty="0"/>
              <a:t>ψ</a:t>
            </a:r>
            <a:r>
              <a:rPr lang="el-GR" baseline="-25000" dirty="0"/>
              <a:t>6</a:t>
            </a:r>
            <a:endParaRPr lang="en-US" baseline="-25000" dirty="0"/>
          </a:p>
          <a:p>
            <a:pPr lvl="1"/>
            <a:r>
              <a:rPr lang="en-US" dirty="0"/>
              <a:t>H(</a:t>
            </a:r>
            <a:r>
              <a:rPr lang="el-GR" dirty="0"/>
              <a:t>ψ</a:t>
            </a:r>
            <a:r>
              <a:rPr lang="el-GR" baseline="-25000" dirty="0"/>
              <a:t>0</a:t>
            </a:r>
            <a:r>
              <a:rPr lang="en-US" dirty="0"/>
              <a:t>), H(</a:t>
            </a:r>
            <a:r>
              <a:rPr lang="el-GR" dirty="0"/>
              <a:t>ψ</a:t>
            </a:r>
            <a:r>
              <a:rPr lang="el-GR" baseline="-25000" dirty="0"/>
              <a:t>1</a:t>
            </a:r>
            <a:r>
              <a:rPr lang="en-US" dirty="0"/>
              <a:t>), H(</a:t>
            </a:r>
            <a:r>
              <a:rPr lang="el-GR" dirty="0"/>
              <a:t>ψ</a:t>
            </a:r>
            <a:r>
              <a:rPr lang="el-GR" baseline="-25000" dirty="0"/>
              <a:t>2</a:t>
            </a:r>
            <a:r>
              <a:rPr lang="en-US" dirty="0"/>
              <a:t>), CNOT(</a:t>
            </a:r>
            <a:r>
              <a:rPr lang="el-GR" dirty="0"/>
              <a:t>ψ</a:t>
            </a:r>
            <a:r>
              <a:rPr lang="el-GR" baseline="-25000" dirty="0"/>
              <a:t>3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4</a:t>
            </a:r>
            <a:r>
              <a:rPr lang="en-US" dirty="0"/>
              <a:t>), CNOT(</a:t>
            </a:r>
            <a:r>
              <a:rPr lang="el-GR" dirty="0"/>
              <a:t>ψ</a:t>
            </a:r>
            <a:r>
              <a:rPr lang="el-GR" baseline="-25000" dirty="0"/>
              <a:t>3</a:t>
            </a:r>
            <a:r>
              <a:rPr lang="el-GR" dirty="0"/>
              <a:t>,ψ</a:t>
            </a:r>
            <a:r>
              <a:rPr lang="el-GR" baseline="-25000" dirty="0"/>
              <a:t>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CNOT(</a:t>
            </a:r>
            <a:r>
              <a:rPr lang="el-GR" dirty="0"/>
              <a:t>ψ</a:t>
            </a:r>
            <a:r>
              <a:rPr lang="el-GR" baseline="-25000" dirty="0"/>
              <a:t>2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3</a:t>
            </a:r>
            <a:r>
              <a:rPr lang="en-US" dirty="0"/>
              <a:t>), CNOT(</a:t>
            </a:r>
            <a:r>
              <a:rPr lang="el-GR" dirty="0"/>
              <a:t>ψ</a:t>
            </a:r>
            <a:r>
              <a:rPr lang="el-GR" baseline="-25000" dirty="0"/>
              <a:t>2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4</a:t>
            </a:r>
            <a:r>
              <a:rPr lang="en-US" dirty="0"/>
              <a:t>), CNOT(</a:t>
            </a:r>
            <a:r>
              <a:rPr lang="el-GR" dirty="0"/>
              <a:t>ψ</a:t>
            </a:r>
            <a:r>
              <a:rPr lang="el-GR" baseline="-25000" dirty="0"/>
              <a:t>2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6</a:t>
            </a:r>
            <a:r>
              <a:rPr lang="en-US" dirty="0"/>
              <a:t>), CNOT(</a:t>
            </a:r>
            <a:r>
              <a:rPr lang="el-GR" dirty="0"/>
              <a:t>ψ</a:t>
            </a:r>
            <a:r>
              <a:rPr lang="el-GR" baseline="-25000" dirty="0"/>
              <a:t>1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CNOT(</a:t>
            </a:r>
            <a:r>
              <a:rPr lang="el-GR" dirty="0"/>
              <a:t>ψ</a:t>
            </a:r>
            <a:r>
              <a:rPr lang="el-GR" baseline="-25000" dirty="0"/>
              <a:t>1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3</a:t>
            </a:r>
            <a:r>
              <a:rPr lang="en-US" dirty="0"/>
              <a:t>), CNOT(</a:t>
            </a:r>
            <a:r>
              <a:rPr lang="el-GR" dirty="0"/>
              <a:t>ψ</a:t>
            </a:r>
            <a:r>
              <a:rPr lang="el-GR" baseline="-25000" dirty="0"/>
              <a:t>1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6</a:t>
            </a:r>
            <a:r>
              <a:rPr lang="en-US" dirty="0"/>
              <a:t>), CNOT(</a:t>
            </a:r>
            <a:r>
              <a:rPr lang="el-GR" dirty="0"/>
              <a:t>ψ</a:t>
            </a:r>
            <a:r>
              <a:rPr lang="el-GR" baseline="-25000" dirty="0"/>
              <a:t>0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4</a:t>
            </a:r>
            <a:r>
              <a:rPr lang="en-US" dirty="0"/>
              <a:t>), CNOT(</a:t>
            </a:r>
            <a:r>
              <a:rPr lang="el-GR" dirty="0"/>
              <a:t>ψ</a:t>
            </a:r>
            <a:r>
              <a:rPr lang="el-GR" baseline="-25000" dirty="0"/>
              <a:t>0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CNOT(</a:t>
            </a:r>
            <a:r>
              <a:rPr lang="el-GR" dirty="0"/>
              <a:t>ψ</a:t>
            </a:r>
            <a:r>
              <a:rPr lang="el-GR" baseline="-25000" dirty="0"/>
              <a:t>0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6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ALAP Policy (initialization as late as possible)</a:t>
            </a:r>
          </a:p>
          <a:p>
            <a:pPr lvl="1"/>
            <a:r>
              <a:rPr lang="en-US" dirty="0"/>
              <a:t>INIT </a:t>
            </a:r>
            <a:r>
              <a:rPr lang="el-GR" i="1" dirty="0"/>
              <a:t>ψ</a:t>
            </a:r>
            <a:r>
              <a:rPr lang="el-GR" baseline="-25000" dirty="0"/>
              <a:t>2</a:t>
            </a:r>
            <a:endParaRPr lang="en-US" dirty="0"/>
          </a:p>
          <a:p>
            <a:pPr lvl="1"/>
            <a:r>
              <a:rPr lang="en-US" dirty="0"/>
              <a:t>INIT </a:t>
            </a:r>
            <a:r>
              <a:rPr lang="el-GR" dirty="0"/>
              <a:t>ψ</a:t>
            </a:r>
            <a:r>
              <a:rPr lang="el-GR" baseline="-25000" dirty="0"/>
              <a:t>1</a:t>
            </a:r>
            <a:r>
              <a:rPr lang="it-IT" dirty="0"/>
              <a:t>,</a:t>
            </a:r>
            <a:r>
              <a:rPr lang="en-US" dirty="0"/>
              <a:t> </a:t>
            </a:r>
            <a:r>
              <a:rPr lang="el-GR" dirty="0"/>
              <a:t>ψ</a:t>
            </a:r>
            <a:r>
              <a:rPr lang="el-GR" baseline="-25000" dirty="0"/>
              <a:t>3</a:t>
            </a:r>
            <a:r>
              <a:rPr lang="it-IT" dirty="0"/>
              <a:t>,</a:t>
            </a:r>
            <a:r>
              <a:rPr lang="en-US" dirty="0"/>
              <a:t>  </a:t>
            </a:r>
            <a:r>
              <a:rPr lang="el-GR" dirty="0"/>
              <a:t>ψ</a:t>
            </a:r>
            <a:r>
              <a:rPr lang="el-GR" baseline="-25000" dirty="0"/>
              <a:t>4</a:t>
            </a:r>
            <a:r>
              <a:rPr lang="it-IT" dirty="0"/>
              <a:t>, </a:t>
            </a:r>
            <a:r>
              <a:rPr lang="el-GR" dirty="0"/>
              <a:t>ψ</a:t>
            </a:r>
            <a:r>
              <a:rPr lang="el-GR" baseline="-25000" dirty="0"/>
              <a:t>5</a:t>
            </a:r>
            <a:r>
              <a:rPr lang="it-IT" dirty="0"/>
              <a:t>,</a:t>
            </a:r>
            <a:r>
              <a:rPr lang="en-US" dirty="0"/>
              <a:t> </a:t>
            </a:r>
            <a:r>
              <a:rPr lang="el-GR" dirty="0"/>
              <a:t>ψ</a:t>
            </a:r>
            <a:r>
              <a:rPr lang="el-GR" baseline="-25000" dirty="0"/>
              <a:t>6</a:t>
            </a:r>
            <a:r>
              <a:rPr lang="it-IT" dirty="0"/>
              <a:t>, </a:t>
            </a:r>
            <a:r>
              <a:rPr lang="en-US" dirty="0"/>
              <a:t>H(</a:t>
            </a:r>
            <a:r>
              <a:rPr lang="el-GR" dirty="0"/>
              <a:t>ψ</a:t>
            </a:r>
            <a:r>
              <a:rPr lang="el-GR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 </a:t>
            </a:r>
            <a:r>
              <a:rPr lang="el-GR" dirty="0"/>
              <a:t>ψ</a:t>
            </a:r>
            <a:r>
              <a:rPr lang="el-GR" baseline="-25000" dirty="0"/>
              <a:t>0</a:t>
            </a:r>
            <a:r>
              <a:rPr lang="it-IT" dirty="0"/>
              <a:t>,</a:t>
            </a:r>
            <a:r>
              <a:rPr lang="en-US" dirty="0"/>
              <a:t> H(</a:t>
            </a:r>
            <a:r>
              <a:rPr lang="el-GR" dirty="0"/>
              <a:t>ψ</a:t>
            </a:r>
            <a:r>
              <a:rPr lang="el-GR" baseline="-25000" dirty="0"/>
              <a:t>1</a:t>
            </a:r>
            <a:r>
              <a:rPr lang="en-US" dirty="0"/>
              <a:t>), CNOT(</a:t>
            </a:r>
            <a:r>
              <a:rPr lang="el-GR" dirty="0"/>
              <a:t>ψ</a:t>
            </a:r>
            <a:r>
              <a:rPr lang="el-GR" baseline="-25000" dirty="0"/>
              <a:t>3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4</a:t>
            </a:r>
            <a:r>
              <a:rPr lang="en-US" dirty="0"/>
              <a:t>)</a:t>
            </a:r>
            <a:r>
              <a:rPr lang="it-IT" dirty="0"/>
              <a:t>,</a:t>
            </a:r>
            <a:r>
              <a:rPr lang="en-US" dirty="0"/>
              <a:t> CNOT(</a:t>
            </a:r>
            <a:r>
              <a:rPr lang="el-GR" dirty="0"/>
              <a:t>ψ</a:t>
            </a:r>
            <a:r>
              <a:rPr lang="el-GR" baseline="-25000" dirty="0"/>
              <a:t>3</a:t>
            </a:r>
            <a:r>
              <a:rPr lang="el-GR" dirty="0"/>
              <a:t>,ψ</a:t>
            </a:r>
            <a:r>
              <a:rPr lang="el-GR" baseline="-25000" dirty="0"/>
              <a:t>5</a:t>
            </a:r>
            <a:r>
              <a:rPr lang="en-US" dirty="0"/>
              <a:t>), CNOT(</a:t>
            </a:r>
            <a:r>
              <a:rPr lang="el-GR" dirty="0"/>
              <a:t>ψ</a:t>
            </a:r>
            <a:r>
              <a:rPr lang="el-GR" baseline="-25000" dirty="0"/>
              <a:t>2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H(</a:t>
            </a:r>
            <a:r>
              <a:rPr lang="el-GR" dirty="0"/>
              <a:t>ψ</a:t>
            </a:r>
            <a:r>
              <a:rPr lang="el-GR" baseline="-25000" dirty="0"/>
              <a:t>0</a:t>
            </a:r>
            <a:r>
              <a:rPr lang="en-US" dirty="0"/>
              <a:t>), CNOT(</a:t>
            </a:r>
            <a:r>
              <a:rPr lang="el-GR" dirty="0"/>
              <a:t>ψ</a:t>
            </a:r>
            <a:r>
              <a:rPr lang="el-GR" baseline="-25000" dirty="0"/>
              <a:t>2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3</a:t>
            </a:r>
            <a:r>
              <a:rPr lang="en-US" dirty="0"/>
              <a:t>), CNOT(</a:t>
            </a:r>
            <a:r>
              <a:rPr lang="el-GR" dirty="0"/>
              <a:t>ψ</a:t>
            </a:r>
            <a:r>
              <a:rPr lang="el-GR" baseline="-25000" dirty="0"/>
              <a:t>2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4</a:t>
            </a:r>
            <a:r>
              <a:rPr lang="en-US" dirty="0"/>
              <a:t>), CNOT(</a:t>
            </a:r>
            <a:r>
              <a:rPr lang="el-GR" dirty="0"/>
              <a:t>ψ</a:t>
            </a:r>
            <a:r>
              <a:rPr lang="el-GR" baseline="-25000" dirty="0"/>
              <a:t>1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6</a:t>
            </a:r>
            <a:r>
              <a:rPr lang="en-US" dirty="0"/>
              <a:t>), CNOT(</a:t>
            </a:r>
            <a:r>
              <a:rPr lang="el-GR" dirty="0"/>
              <a:t>ψ</a:t>
            </a:r>
            <a:r>
              <a:rPr lang="el-GR" baseline="-25000" dirty="0"/>
              <a:t>1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CNOT(</a:t>
            </a:r>
            <a:r>
              <a:rPr lang="el-GR" dirty="0"/>
              <a:t>ψ</a:t>
            </a:r>
            <a:r>
              <a:rPr lang="el-GR" baseline="-25000" dirty="0"/>
              <a:t>1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3</a:t>
            </a:r>
            <a:r>
              <a:rPr lang="en-US" dirty="0"/>
              <a:t>), CNOT(</a:t>
            </a:r>
            <a:r>
              <a:rPr lang="el-GR" dirty="0"/>
              <a:t>ψ</a:t>
            </a:r>
            <a:r>
              <a:rPr lang="el-GR" baseline="-25000" dirty="0"/>
              <a:t>0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4</a:t>
            </a:r>
            <a:r>
              <a:rPr lang="en-US" dirty="0"/>
              <a:t>), CNOT(</a:t>
            </a:r>
            <a:r>
              <a:rPr lang="el-GR" dirty="0"/>
              <a:t>ψ</a:t>
            </a:r>
            <a:r>
              <a:rPr lang="el-GR" baseline="-25000" dirty="0"/>
              <a:t>0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5</a:t>
            </a:r>
            <a:r>
              <a:rPr lang="en-US" dirty="0"/>
              <a:t>), CNOT(</a:t>
            </a:r>
            <a:r>
              <a:rPr lang="el-GR" dirty="0"/>
              <a:t>ψ</a:t>
            </a:r>
            <a:r>
              <a:rPr lang="el-GR" baseline="-25000" dirty="0"/>
              <a:t>0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6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E714F6-41F8-28F4-0525-E6E01396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2CE56F-602F-CFE3-5FBB-DCEBD60D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FBBB5B0-3129-E495-7AD8-83E5C48A8D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1D5B3"/>
              </a:clrFrom>
              <a:clrTo>
                <a:srgbClr val="D1D5B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88186" y="2365064"/>
            <a:ext cx="3827781" cy="2760388"/>
          </a:xfrm>
          <a:prstGeom prst="rect">
            <a:avLst/>
          </a:prstGeom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214226A-87C4-D81E-6510-FD7AC5A3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82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038071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BAF4D8-F602-516B-0E5E-7CA18D4D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Compilation: Routing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0BD454-D908-B842-25ED-878E7D368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496" y="1325561"/>
            <a:ext cx="7589689" cy="5030786"/>
          </a:xfrm>
        </p:spPr>
        <p:txBody>
          <a:bodyPr>
            <a:normAutofit/>
          </a:bodyPr>
          <a:lstStyle/>
          <a:p>
            <a:r>
              <a:rPr lang="en-US" dirty="0"/>
              <a:t>Multi qubit gates require qubits to be adjacent</a:t>
            </a:r>
          </a:p>
          <a:p>
            <a:pPr lvl="1"/>
            <a:r>
              <a:rPr lang="en-US" dirty="0"/>
              <a:t>if they are not, we need to move them. How?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swap gate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ALAP Policy (initialization as late as possible)</a:t>
            </a:r>
          </a:p>
          <a:p>
            <a:pPr lvl="1"/>
            <a:r>
              <a:rPr lang="it-IT" dirty="0"/>
              <a:t>…</a:t>
            </a:r>
            <a:endParaRPr lang="en-US" dirty="0"/>
          </a:p>
          <a:p>
            <a:pPr lvl="1"/>
            <a:r>
              <a:rPr lang="it-IT" dirty="0"/>
              <a:t>…</a:t>
            </a:r>
            <a:endParaRPr lang="en-US" dirty="0"/>
          </a:p>
          <a:p>
            <a:pPr lvl="1"/>
            <a:r>
              <a:rPr lang="en-US" dirty="0"/>
              <a:t>INIT </a:t>
            </a:r>
            <a:r>
              <a:rPr lang="el-GR" dirty="0"/>
              <a:t>ψ</a:t>
            </a:r>
            <a:r>
              <a:rPr lang="el-GR" baseline="-25000" dirty="0"/>
              <a:t>0</a:t>
            </a:r>
            <a:r>
              <a:rPr lang="it-IT" dirty="0"/>
              <a:t>,</a:t>
            </a:r>
            <a:r>
              <a:rPr lang="en-US" dirty="0"/>
              <a:t> H(</a:t>
            </a:r>
            <a:r>
              <a:rPr lang="el-GR" dirty="0"/>
              <a:t>ψ</a:t>
            </a:r>
            <a:r>
              <a:rPr lang="el-GR" baseline="-25000" dirty="0"/>
              <a:t>1</a:t>
            </a:r>
            <a:r>
              <a:rPr lang="en-US" dirty="0"/>
              <a:t>), CNOT(</a:t>
            </a:r>
            <a:r>
              <a:rPr lang="el-GR" dirty="0"/>
              <a:t>ψ</a:t>
            </a:r>
            <a:r>
              <a:rPr lang="el-GR" baseline="-25000" dirty="0"/>
              <a:t>3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4</a:t>
            </a:r>
            <a:r>
              <a:rPr lang="en-US" dirty="0"/>
              <a:t>)</a:t>
            </a:r>
            <a:r>
              <a:rPr lang="it-IT" dirty="0"/>
              <a:t>,</a:t>
            </a:r>
            <a:r>
              <a:rPr lang="en-US" dirty="0"/>
              <a:t> CNOT(</a:t>
            </a:r>
            <a:r>
              <a:rPr lang="el-GR" dirty="0"/>
              <a:t>ψ</a:t>
            </a:r>
            <a:r>
              <a:rPr lang="el-GR" baseline="-25000" dirty="0"/>
              <a:t>3</a:t>
            </a:r>
            <a:r>
              <a:rPr lang="el-GR" dirty="0"/>
              <a:t>,ψ</a:t>
            </a:r>
            <a:r>
              <a:rPr lang="el-GR" baseline="-25000" dirty="0"/>
              <a:t>5</a:t>
            </a:r>
            <a:r>
              <a:rPr lang="en-US" dirty="0"/>
              <a:t>), CNOT(</a:t>
            </a:r>
            <a:r>
              <a:rPr lang="el-GR" dirty="0"/>
              <a:t>ψ</a:t>
            </a:r>
            <a:r>
              <a:rPr lang="el-GR" baseline="-25000" dirty="0"/>
              <a:t>2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6</a:t>
            </a:r>
            <a:r>
              <a:rPr lang="en-US" dirty="0"/>
              <a:t>)</a:t>
            </a:r>
          </a:p>
          <a:p>
            <a:pPr marL="457200" lvl="1" indent="0" algn="ctr">
              <a:buNone/>
            </a:pPr>
            <a:r>
              <a:rPr lang="en-US" dirty="0"/>
              <a:t>↓</a:t>
            </a:r>
          </a:p>
          <a:p>
            <a:pPr lvl="1"/>
            <a:r>
              <a:rPr lang="en-US" dirty="0"/>
              <a:t>INIT </a:t>
            </a:r>
            <a:r>
              <a:rPr lang="el-GR" dirty="0"/>
              <a:t>ψ</a:t>
            </a:r>
            <a:r>
              <a:rPr lang="el-GR" baseline="-25000" dirty="0"/>
              <a:t>0</a:t>
            </a:r>
            <a:r>
              <a:rPr lang="it-IT" dirty="0"/>
              <a:t>,</a:t>
            </a:r>
            <a:r>
              <a:rPr lang="en-US" dirty="0"/>
              <a:t> H(</a:t>
            </a:r>
            <a:r>
              <a:rPr lang="el-GR" dirty="0"/>
              <a:t>ψ</a:t>
            </a:r>
            <a:r>
              <a:rPr lang="el-GR" baseline="-25000" dirty="0"/>
              <a:t>1</a:t>
            </a:r>
            <a:r>
              <a:rPr lang="en-US" dirty="0"/>
              <a:t>), CNOT(</a:t>
            </a:r>
            <a:r>
              <a:rPr lang="el-GR" dirty="0"/>
              <a:t>ψ</a:t>
            </a:r>
            <a:r>
              <a:rPr lang="el-GR" baseline="-25000" dirty="0"/>
              <a:t>3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4</a:t>
            </a:r>
            <a:r>
              <a:rPr lang="en-US" dirty="0"/>
              <a:t>)</a:t>
            </a:r>
            <a:r>
              <a:rPr lang="it-IT" dirty="0"/>
              <a:t>,</a:t>
            </a:r>
            <a:r>
              <a:rPr lang="en-US" dirty="0"/>
              <a:t> </a:t>
            </a:r>
            <a:r>
              <a:rPr lang="en-US" b="1" dirty="0"/>
              <a:t>SWAP(</a:t>
            </a:r>
            <a:r>
              <a:rPr lang="el-GR" b="1" dirty="0"/>
              <a:t>ψ</a:t>
            </a:r>
            <a:r>
              <a:rPr lang="el-GR" b="1" baseline="-25000" dirty="0"/>
              <a:t>3</a:t>
            </a:r>
            <a:r>
              <a:rPr lang="el-GR" b="1" dirty="0"/>
              <a:t>,ψ</a:t>
            </a:r>
            <a:r>
              <a:rPr lang="el-GR" b="1" baseline="-25000" dirty="0"/>
              <a:t>5</a:t>
            </a:r>
            <a:r>
              <a:rPr lang="en-US" b="1" dirty="0"/>
              <a:t>)</a:t>
            </a:r>
            <a:r>
              <a:rPr lang="en-US" dirty="0"/>
              <a:t>, CNOT(</a:t>
            </a:r>
            <a:r>
              <a:rPr lang="el-GR" dirty="0"/>
              <a:t>ψ</a:t>
            </a:r>
            <a:r>
              <a:rPr lang="el-GR" baseline="-25000" dirty="0"/>
              <a:t>3</a:t>
            </a:r>
            <a:r>
              <a:rPr lang="el-GR" dirty="0"/>
              <a:t>,ψ</a:t>
            </a:r>
            <a:r>
              <a:rPr lang="el-GR" baseline="-25000" dirty="0"/>
              <a:t>5</a:t>
            </a:r>
            <a:r>
              <a:rPr lang="en-US" dirty="0"/>
              <a:t>), CNOT(</a:t>
            </a:r>
            <a:r>
              <a:rPr lang="el-GR" dirty="0"/>
              <a:t>ψ</a:t>
            </a:r>
            <a:r>
              <a:rPr lang="el-GR" baseline="-25000" dirty="0"/>
              <a:t>2</a:t>
            </a:r>
            <a:r>
              <a:rPr lang="en-US" dirty="0"/>
              <a:t>,</a:t>
            </a:r>
            <a:r>
              <a:rPr lang="el-GR" dirty="0"/>
              <a:t>ψ</a:t>
            </a:r>
            <a:r>
              <a:rPr lang="el-GR" baseline="-25000" dirty="0"/>
              <a:t>6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E714F6-41F8-28F4-0525-E6E01396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2CE56F-602F-CFE3-5FBB-DCEBD60D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9E6AF566-D2B6-AB12-F17C-9C77E24BA4C7}"/>
              </a:ext>
            </a:extLst>
          </p:cNvPr>
          <p:cNvGrpSpPr>
            <a:grpSpLocks noChangeAspect="1"/>
          </p:cNvGrpSpPr>
          <p:nvPr/>
        </p:nvGrpSpPr>
        <p:grpSpPr>
          <a:xfrm>
            <a:off x="8969934" y="1380342"/>
            <a:ext cx="2160000" cy="2160000"/>
            <a:chOff x="8974879" y="2076072"/>
            <a:chExt cx="2884459" cy="2880000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52532474-A523-3601-FF70-7A2A0E983B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7108" y="2076072"/>
              <a:ext cx="2880000" cy="2880000"/>
            </a:xfrm>
            <a:prstGeom prst="rect">
              <a:avLst/>
            </a:prstGeom>
            <a:pattFill prst="dotGrid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DC68E585-50EE-9440-BA25-CB52D79CFB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74879" y="2076072"/>
                  <a:ext cx="540000" cy="5409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Rettangolo 8">
                  <a:extLst>
                    <a:ext uri="{FF2B5EF4-FFF2-40B4-BE49-F238E27FC236}">
                      <a16:creationId xmlns:a16="http://schemas.microsoft.com/office/drawing/2014/main" id="{DC68E585-50EE-9440-BA25-CB52D79CFB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4879" y="2076072"/>
                  <a:ext cx="540000" cy="540932"/>
                </a:xfrm>
                <a:prstGeom prst="rect">
                  <a:avLst/>
                </a:prstGeom>
                <a:blipFill>
                  <a:blip r:embed="rId2"/>
                  <a:stretch>
                    <a:fillRect l="-17391" r="-8696" b="-1449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ttangolo 9">
                  <a:extLst>
                    <a:ext uri="{FF2B5EF4-FFF2-40B4-BE49-F238E27FC236}">
                      <a16:creationId xmlns:a16="http://schemas.microsoft.com/office/drawing/2014/main" id="{F83BA4FF-ED75-6A4B-A26F-F47ECEEDB8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56365" y="2076072"/>
                  <a:ext cx="540000" cy="5409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Rettangolo 9">
                  <a:extLst>
                    <a:ext uri="{FF2B5EF4-FFF2-40B4-BE49-F238E27FC236}">
                      <a16:creationId xmlns:a16="http://schemas.microsoft.com/office/drawing/2014/main" id="{F83BA4FF-ED75-6A4B-A26F-F47ECEEDB8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6365" y="2076072"/>
                  <a:ext cx="540000" cy="540932"/>
                </a:xfrm>
                <a:prstGeom prst="rect">
                  <a:avLst/>
                </a:prstGeom>
                <a:blipFill>
                  <a:blip r:embed="rId3"/>
                  <a:stretch>
                    <a:fillRect l="-17391" r="-8696" b="-1449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tangolo 10">
                  <a:extLst>
                    <a:ext uri="{FF2B5EF4-FFF2-40B4-BE49-F238E27FC236}">
                      <a16:creationId xmlns:a16="http://schemas.microsoft.com/office/drawing/2014/main" id="{D171FFCD-3E13-0B0A-B96D-46EA8552B3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37851" y="2076072"/>
                  <a:ext cx="540000" cy="5409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Rettangolo 10">
                  <a:extLst>
                    <a:ext uri="{FF2B5EF4-FFF2-40B4-BE49-F238E27FC236}">
                      <a16:creationId xmlns:a16="http://schemas.microsoft.com/office/drawing/2014/main" id="{D171FFCD-3E13-0B0A-B96D-46EA8552B3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7851" y="2076072"/>
                  <a:ext cx="540000" cy="540932"/>
                </a:xfrm>
                <a:prstGeom prst="rect">
                  <a:avLst/>
                </a:prstGeom>
                <a:blipFill>
                  <a:blip r:embed="rId4"/>
                  <a:stretch>
                    <a:fillRect l="-17391" r="-8696" b="-1449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E701F9F6-E165-253D-D4FC-BFB43A9FF9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338" y="2076072"/>
                  <a:ext cx="540000" cy="5409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Rettangolo 11">
                  <a:extLst>
                    <a:ext uri="{FF2B5EF4-FFF2-40B4-BE49-F238E27FC236}">
                      <a16:creationId xmlns:a16="http://schemas.microsoft.com/office/drawing/2014/main" id="{E701F9F6-E165-253D-D4FC-BFB43A9FF9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9338" y="2076072"/>
                  <a:ext cx="540000" cy="540932"/>
                </a:xfrm>
                <a:prstGeom prst="rect">
                  <a:avLst/>
                </a:prstGeom>
                <a:blipFill>
                  <a:blip r:embed="rId5"/>
                  <a:stretch>
                    <a:fillRect l="-17391" r="-8696" b="-1449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DA8040F6-6BE0-8251-0649-C58E848F1B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4879" y="4415140"/>
              <a:ext cx="540000" cy="5409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BAB5E60A-888F-99DD-EDC5-CF164F7F63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6365" y="4415140"/>
              <a:ext cx="540000" cy="5409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A6A13FA8-E861-6619-9929-C0E7CE620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7851" y="4415140"/>
              <a:ext cx="540000" cy="5409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8DF509B2-E07C-AD40-BFEF-6EF55358E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9338" y="4415140"/>
              <a:ext cx="540000" cy="5409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ttangolo 16">
                  <a:extLst>
                    <a:ext uri="{FF2B5EF4-FFF2-40B4-BE49-F238E27FC236}">
                      <a16:creationId xmlns:a16="http://schemas.microsoft.com/office/drawing/2014/main" id="{6D14E638-362B-EAD2-381C-291EE4295D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74879" y="2855761"/>
                  <a:ext cx="540000" cy="5409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Rettangolo 16">
                  <a:extLst>
                    <a:ext uri="{FF2B5EF4-FFF2-40B4-BE49-F238E27FC236}">
                      <a16:creationId xmlns:a16="http://schemas.microsoft.com/office/drawing/2014/main" id="{6D14E638-362B-EAD2-381C-291EE4295D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4879" y="2855761"/>
                  <a:ext cx="540000" cy="540932"/>
                </a:xfrm>
                <a:prstGeom prst="rect">
                  <a:avLst/>
                </a:prstGeom>
                <a:blipFill>
                  <a:blip r:embed="rId6"/>
                  <a:stretch>
                    <a:fillRect l="-15942" r="-7246" b="-1449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629EFA28-A8FE-CC9B-8BA3-7026CCCE45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56365" y="2855761"/>
                  <a:ext cx="540000" cy="5409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Rettangolo 17">
                  <a:extLst>
                    <a:ext uri="{FF2B5EF4-FFF2-40B4-BE49-F238E27FC236}">
                      <a16:creationId xmlns:a16="http://schemas.microsoft.com/office/drawing/2014/main" id="{629EFA28-A8FE-CC9B-8BA3-7026CCCE45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6365" y="2855761"/>
                  <a:ext cx="540000" cy="540932"/>
                </a:xfrm>
                <a:prstGeom prst="rect">
                  <a:avLst/>
                </a:prstGeom>
                <a:blipFill>
                  <a:blip r:embed="rId7"/>
                  <a:stretch>
                    <a:fillRect l="-17391" r="-8696" b="-1449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04C564E4-677B-49CF-380A-7B4FA9237A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37851" y="2855761"/>
                  <a:ext cx="540000" cy="5409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Rettangolo 18">
                  <a:extLst>
                    <a:ext uri="{FF2B5EF4-FFF2-40B4-BE49-F238E27FC236}">
                      <a16:creationId xmlns:a16="http://schemas.microsoft.com/office/drawing/2014/main" id="{04C564E4-677B-49CF-380A-7B4FA9237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7851" y="2855761"/>
                  <a:ext cx="540000" cy="540932"/>
                </a:xfrm>
                <a:prstGeom prst="rect">
                  <a:avLst/>
                </a:prstGeom>
                <a:blipFill>
                  <a:blip r:embed="rId8"/>
                  <a:stretch>
                    <a:fillRect l="-17391" r="-8696" b="-1449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tangolo 19">
                  <a:extLst>
                    <a:ext uri="{FF2B5EF4-FFF2-40B4-BE49-F238E27FC236}">
                      <a16:creationId xmlns:a16="http://schemas.microsoft.com/office/drawing/2014/main" id="{8A9142ED-48B1-9AD7-8445-A80A9FFAAE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338" y="2855761"/>
                  <a:ext cx="540000" cy="5409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Rettangolo 19">
                  <a:extLst>
                    <a:ext uri="{FF2B5EF4-FFF2-40B4-BE49-F238E27FC236}">
                      <a16:creationId xmlns:a16="http://schemas.microsoft.com/office/drawing/2014/main" id="{8A9142ED-48B1-9AD7-8445-A80A9FFAAE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9338" y="2855761"/>
                  <a:ext cx="540000" cy="540932"/>
                </a:xfrm>
                <a:prstGeom prst="rect">
                  <a:avLst/>
                </a:prstGeom>
                <a:blipFill>
                  <a:blip r:embed="rId9"/>
                  <a:stretch>
                    <a:fillRect l="-17391" r="-8696" b="-1449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tangolo 20">
                  <a:extLst>
                    <a:ext uri="{FF2B5EF4-FFF2-40B4-BE49-F238E27FC236}">
                      <a16:creationId xmlns:a16="http://schemas.microsoft.com/office/drawing/2014/main" id="{36E5A4C7-00AA-DCA7-4FC2-608E9D6B8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74879" y="3635450"/>
                  <a:ext cx="540000" cy="5409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Rettangolo 20">
                  <a:extLst>
                    <a:ext uri="{FF2B5EF4-FFF2-40B4-BE49-F238E27FC236}">
                      <a16:creationId xmlns:a16="http://schemas.microsoft.com/office/drawing/2014/main" id="{36E5A4C7-00AA-DCA7-4FC2-608E9D6B8B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4879" y="3635450"/>
                  <a:ext cx="540000" cy="540932"/>
                </a:xfrm>
                <a:prstGeom prst="rect">
                  <a:avLst/>
                </a:prstGeom>
                <a:blipFill>
                  <a:blip r:embed="rId10"/>
                  <a:stretch>
                    <a:fillRect l="-17391" r="-8696" b="-1449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ttangolo 21">
                  <a:extLst>
                    <a:ext uri="{FF2B5EF4-FFF2-40B4-BE49-F238E27FC236}">
                      <a16:creationId xmlns:a16="http://schemas.microsoft.com/office/drawing/2014/main" id="{52E8F1EB-C37C-E4B3-DC4C-E2E8AE83F1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56365" y="3635450"/>
                  <a:ext cx="540000" cy="5409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Rettangolo 21">
                  <a:extLst>
                    <a:ext uri="{FF2B5EF4-FFF2-40B4-BE49-F238E27FC236}">
                      <a16:creationId xmlns:a16="http://schemas.microsoft.com/office/drawing/2014/main" id="{52E8F1EB-C37C-E4B3-DC4C-E2E8AE83F1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6365" y="3635450"/>
                  <a:ext cx="540000" cy="540932"/>
                </a:xfrm>
                <a:prstGeom prst="rect">
                  <a:avLst/>
                </a:prstGeom>
                <a:blipFill>
                  <a:blip r:embed="rId11"/>
                  <a:stretch>
                    <a:fillRect l="-17391" r="-8696" b="-1449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855C1A8E-7EB7-4F6D-94DE-6192CBF73C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7851" y="3635450"/>
              <a:ext cx="540000" cy="5409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1705D5E4-75BC-7269-AFD2-323BDFFB6D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9338" y="3635450"/>
              <a:ext cx="540000" cy="5409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C265A146-DA0D-8E2B-E0FA-D38CDFC95F4E}"/>
              </a:ext>
            </a:extLst>
          </p:cNvPr>
          <p:cNvGrpSpPr>
            <a:grpSpLocks noChangeAspect="1"/>
          </p:cNvGrpSpPr>
          <p:nvPr/>
        </p:nvGrpSpPr>
        <p:grpSpPr>
          <a:xfrm>
            <a:off x="8969934" y="4034215"/>
            <a:ext cx="2160000" cy="2160000"/>
            <a:chOff x="8974879" y="2076072"/>
            <a:chExt cx="2884459" cy="2880000"/>
          </a:xfrm>
        </p:grpSpPr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60C0CE56-EB15-692F-8B8E-60621E79C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7108" y="2076072"/>
              <a:ext cx="2880000" cy="2880000"/>
            </a:xfrm>
            <a:prstGeom prst="rect">
              <a:avLst/>
            </a:prstGeom>
            <a:pattFill prst="dotGrid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ttangolo 29">
                  <a:extLst>
                    <a:ext uri="{FF2B5EF4-FFF2-40B4-BE49-F238E27FC236}">
                      <a16:creationId xmlns:a16="http://schemas.microsoft.com/office/drawing/2014/main" id="{7901DE6B-9005-9720-965A-6288996E3E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74879" y="2076072"/>
                  <a:ext cx="540000" cy="5409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Rettangolo 29">
                  <a:extLst>
                    <a:ext uri="{FF2B5EF4-FFF2-40B4-BE49-F238E27FC236}">
                      <a16:creationId xmlns:a16="http://schemas.microsoft.com/office/drawing/2014/main" id="{7901DE6B-9005-9720-965A-6288996E3E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4879" y="2076072"/>
                  <a:ext cx="540000" cy="540932"/>
                </a:xfrm>
                <a:prstGeom prst="rect">
                  <a:avLst/>
                </a:prstGeom>
                <a:blipFill>
                  <a:blip r:embed="rId12"/>
                  <a:stretch>
                    <a:fillRect l="-17391" r="-8696" b="-1471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DB044A38-820F-9AD1-31EE-D993741646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56365" y="2076072"/>
                  <a:ext cx="540000" cy="5409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Rettangolo 30">
                  <a:extLst>
                    <a:ext uri="{FF2B5EF4-FFF2-40B4-BE49-F238E27FC236}">
                      <a16:creationId xmlns:a16="http://schemas.microsoft.com/office/drawing/2014/main" id="{DB044A38-820F-9AD1-31EE-D993741646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6365" y="2076072"/>
                  <a:ext cx="540000" cy="540932"/>
                </a:xfrm>
                <a:prstGeom prst="rect">
                  <a:avLst/>
                </a:prstGeom>
                <a:blipFill>
                  <a:blip r:embed="rId13"/>
                  <a:stretch>
                    <a:fillRect l="-17391" r="-8696" b="-1471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FD16B191-8060-E670-AB2B-440B9D1D24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37851" y="2076072"/>
                  <a:ext cx="540000" cy="5409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FD16B191-8060-E670-AB2B-440B9D1D24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7851" y="2076072"/>
                  <a:ext cx="540000" cy="540932"/>
                </a:xfrm>
                <a:prstGeom prst="rect">
                  <a:avLst/>
                </a:prstGeom>
                <a:blipFill>
                  <a:blip r:embed="rId14"/>
                  <a:stretch>
                    <a:fillRect l="-17391" r="-8696" b="-1471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FC3042BA-81F5-2140-540D-0E209BE202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338" y="2076072"/>
                  <a:ext cx="540000" cy="5409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Rettangolo 32">
                  <a:extLst>
                    <a:ext uri="{FF2B5EF4-FFF2-40B4-BE49-F238E27FC236}">
                      <a16:creationId xmlns:a16="http://schemas.microsoft.com/office/drawing/2014/main" id="{FC3042BA-81F5-2140-540D-0E209BE202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9338" y="2076072"/>
                  <a:ext cx="540000" cy="540932"/>
                </a:xfrm>
                <a:prstGeom prst="rect">
                  <a:avLst/>
                </a:prstGeom>
                <a:blipFill>
                  <a:blip r:embed="rId15"/>
                  <a:stretch>
                    <a:fillRect l="-17391" r="-8696" b="-1471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5BEB44AA-DC59-9BA6-9A10-41A7848B5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74879" y="4415140"/>
              <a:ext cx="540000" cy="5409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53D31638-728D-28D4-D041-73A6FCC868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6365" y="4415140"/>
              <a:ext cx="540000" cy="5409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D0D65E00-0F63-D9C4-512E-FAE7C3C8AD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7851" y="4415140"/>
              <a:ext cx="540000" cy="5409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B4F11BA0-3E9B-F71B-B34E-EF298FA3D4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9338" y="4415140"/>
              <a:ext cx="540000" cy="5409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ttangolo 37">
                  <a:extLst>
                    <a:ext uri="{FF2B5EF4-FFF2-40B4-BE49-F238E27FC236}">
                      <a16:creationId xmlns:a16="http://schemas.microsoft.com/office/drawing/2014/main" id="{B66D9342-2C39-2480-C3FB-B5A902BF89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74879" y="2855761"/>
                  <a:ext cx="540000" cy="5409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Rettangolo 37">
                  <a:extLst>
                    <a:ext uri="{FF2B5EF4-FFF2-40B4-BE49-F238E27FC236}">
                      <a16:creationId xmlns:a16="http://schemas.microsoft.com/office/drawing/2014/main" id="{B66D9342-2C39-2480-C3FB-B5A902BF8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4879" y="2855761"/>
                  <a:ext cx="540000" cy="540932"/>
                </a:xfrm>
                <a:prstGeom prst="rect">
                  <a:avLst/>
                </a:prstGeom>
                <a:blipFill>
                  <a:blip r:embed="rId16"/>
                  <a:stretch>
                    <a:fillRect l="-15942" r="-7246" b="-1471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253F5DFA-23B5-B397-3D45-7A12A704D6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56365" y="2855761"/>
                  <a:ext cx="540000" cy="5409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253F5DFA-23B5-B397-3D45-7A12A704D6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6365" y="2855761"/>
                  <a:ext cx="540000" cy="540932"/>
                </a:xfrm>
                <a:prstGeom prst="rect">
                  <a:avLst/>
                </a:prstGeom>
                <a:blipFill>
                  <a:blip r:embed="rId17"/>
                  <a:stretch>
                    <a:fillRect l="-17391" r="-8696" b="-1471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ttangolo 39">
                  <a:extLst>
                    <a:ext uri="{FF2B5EF4-FFF2-40B4-BE49-F238E27FC236}">
                      <a16:creationId xmlns:a16="http://schemas.microsoft.com/office/drawing/2014/main" id="{17B659D2-FD2A-9E26-C944-329AA21DF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37851" y="2855761"/>
                  <a:ext cx="540000" cy="5409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Rettangolo 39">
                  <a:extLst>
                    <a:ext uri="{FF2B5EF4-FFF2-40B4-BE49-F238E27FC236}">
                      <a16:creationId xmlns:a16="http://schemas.microsoft.com/office/drawing/2014/main" id="{17B659D2-FD2A-9E26-C944-329AA21DF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7851" y="2855761"/>
                  <a:ext cx="540000" cy="540932"/>
                </a:xfrm>
                <a:prstGeom prst="rect">
                  <a:avLst/>
                </a:prstGeom>
                <a:blipFill>
                  <a:blip r:embed="rId18"/>
                  <a:stretch>
                    <a:fillRect l="-17391" r="-8696" b="-1471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ttangolo 40">
                  <a:extLst>
                    <a:ext uri="{FF2B5EF4-FFF2-40B4-BE49-F238E27FC236}">
                      <a16:creationId xmlns:a16="http://schemas.microsoft.com/office/drawing/2014/main" id="{3F8D5296-3AB6-3D81-AD06-D4518E45C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338" y="2855761"/>
                  <a:ext cx="540000" cy="5409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Rettangolo 40">
                  <a:extLst>
                    <a:ext uri="{FF2B5EF4-FFF2-40B4-BE49-F238E27FC236}">
                      <a16:creationId xmlns:a16="http://schemas.microsoft.com/office/drawing/2014/main" id="{3F8D5296-3AB6-3D81-AD06-D4518E45C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9338" y="2855761"/>
                  <a:ext cx="540000" cy="540932"/>
                </a:xfrm>
                <a:prstGeom prst="rect">
                  <a:avLst/>
                </a:prstGeom>
                <a:blipFill>
                  <a:blip r:embed="rId19"/>
                  <a:stretch>
                    <a:fillRect l="-17391" r="-8696" b="-1471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ttangolo 41">
                  <a:extLst>
                    <a:ext uri="{FF2B5EF4-FFF2-40B4-BE49-F238E27FC236}">
                      <a16:creationId xmlns:a16="http://schemas.microsoft.com/office/drawing/2014/main" id="{4FC00CC3-759C-486F-637B-E81EE966B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74879" y="3635450"/>
                  <a:ext cx="540000" cy="5409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Rettangolo 41">
                  <a:extLst>
                    <a:ext uri="{FF2B5EF4-FFF2-40B4-BE49-F238E27FC236}">
                      <a16:creationId xmlns:a16="http://schemas.microsoft.com/office/drawing/2014/main" id="{4FC00CC3-759C-486F-637B-E81EE966B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4879" y="3635450"/>
                  <a:ext cx="540000" cy="540932"/>
                </a:xfrm>
                <a:prstGeom prst="rect">
                  <a:avLst/>
                </a:prstGeom>
                <a:blipFill>
                  <a:blip r:embed="rId20"/>
                  <a:stretch>
                    <a:fillRect l="-17391" r="-8696" b="-1471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ttangolo 42">
                  <a:extLst>
                    <a:ext uri="{FF2B5EF4-FFF2-40B4-BE49-F238E27FC236}">
                      <a16:creationId xmlns:a16="http://schemas.microsoft.com/office/drawing/2014/main" id="{9DBE859C-65D4-DC17-2967-E2C8E38E14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56365" y="3635450"/>
                  <a:ext cx="540000" cy="5409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Rettangolo 42">
                  <a:extLst>
                    <a:ext uri="{FF2B5EF4-FFF2-40B4-BE49-F238E27FC236}">
                      <a16:creationId xmlns:a16="http://schemas.microsoft.com/office/drawing/2014/main" id="{9DBE859C-65D4-DC17-2967-E2C8E38E14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6365" y="3635450"/>
                  <a:ext cx="540000" cy="540932"/>
                </a:xfrm>
                <a:prstGeom prst="rect">
                  <a:avLst/>
                </a:prstGeom>
                <a:blipFill>
                  <a:blip r:embed="rId21"/>
                  <a:stretch>
                    <a:fillRect l="-17391" r="-8696" b="-1471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8339B6DC-AD9C-38B0-2BDD-A38438DE73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37851" y="3635450"/>
              <a:ext cx="540000" cy="5409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7F4B7A1E-E973-EF34-7F4B-0D491AD8D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9338" y="3635450"/>
              <a:ext cx="540000" cy="5409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889C663D-42F3-B785-9549-E49A1EC85539}"/>
              </a:ext>
            </a:extLst>
          </p:cNvPr>
          <p:cNvSpPr txBox="1"/>
          <p:nvPr/>
        </p:nvSpPr>
        <p:spPr>
          <a:xfrm>
            <a:off x="8956093" y="3602691"/>
            <a:ext cx="2172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 defTabSz="179388">
              <a:buNone/>
            </a:pPr>
            <a:r>
              <a:rPr lang="en-US" dirty="0"/>
              <a:t>↓</a:t>
            </a:r>
          </a:p>
        </p:txBody>
      </p:sp>
      <p:sp>
        <p:nvSpPr>
          <p:cNvPr id="26" name="Segnaposto numero diapositiva 25">
            <a:extLst>
              <a:ext uri="{FF2B5EF4-FFF2-40B4-BE49-F238E27FC236}">
                <a16:creationId xmlns:a16="http://schemas.microsoft.com/office/drawing/2014/main" id="{0C8D74A2-57B1-67B2-7A67-69C4D027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83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253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ttangolo 62">
            <a:extLst>
              <a:ext uri="{FF2B5EF4-FFF2-40B4-BE49-F238E27FC236}">
                <a16:creationId xmlns:a16="http://schemas.microsoft.com/office/drawing/2014/main" id="{A5F4E049-82B1-62A3-6B00-2A6376F6700A}"/>
              </a:ext>
            </a:extLst>
          </p:cNvPr>
          <p:cNvSpPr/>
          <p:nvPr/>
        </p:nvSpPr>
        <p:spPr>
          <a:xfrm>
            <a:off x="7731845" y="3199136"/>
            <a:ext cx="180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OffAxis1Lef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AAAD9D7-8234-E035-7595-981EA8DD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measure qubits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56C69D-71FC-DCA0-BBFE-3750D521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00" y="1645149"/>
            <a:ext cx="10515600" cy="639792"/>
          </a:xfrm>
        </p:spPr>
        <p:txBody>
          <a:bodyPr>
            <a:normAutofit/>
          </a:bodyPr>
          <a:lstStyle/>
          <a:p>
            <a:r>
              <a:rPr lang="en-US" dirty="0"/>
              <a:t>A toy example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89A290EE-B943-8A58-F530-D2E8D91170C0}"/>
              </a:ext>
            </a:extLst>
          </p:cNvPr>
          <p:cNvCxnSpPr>
            <a:cxnSpLocks/>
          </p:cNvCxnSpPr>
          <p:nvPr/>
        </p:nvCxnSpPr>
        <p:spPr>
          <a:xfrm>
            <a:off x="3915932" y="4099136"/>
            <a:ext cx="457538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FB1AE5BF-F68A-0536-9A3F-3037CE93EC0D}"/>
              </a:ext>
            </a:extLst>
          </p:cNvPr>
          <p:cNvGrpSpPr/>
          <p:nvPr/>
        </p:nvGrpSpPr>
        <p:grpSpPr>
          <a:xfrm>
            <a:off x="3187132" y="3379136"/>
            <a:ext cx="1440000" cy="1440000"/>
            <a:chOff x="710200" y="3962802"/>
            <a:chExt cx="1440000" cy="1440000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5A1DEFB2-299C-94EF-AA36-6CBD9BB65742}"/>
                </a:ext>
              </a:extLst>
            </p:cNvPr>
            <p:cNvSpPr/>
            <p:nvPr/>
          </p:nvSpPr>
          <p:spPr>
            <a:xfrm>
              <a:off x="710200" y="3962802"/>
              <a:ext cx="1440000" cy="1440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A2B1CA45-6329-022D-B580-A019145637A0}"/>
                </a:ext>
              </a:extLst>
            </p:cNvPr>
            <p:cNvCxnSpPr>
              <a:cxnSpLocks/>
              <a:stCxn id="6" idx="4"/>
              <a:endCxn id="6" idx="0"/>
            </p:cNvCxnSpPr>
            <p:nvPr/>
          </p:nvCxnSpPr>
          <p:spPr>
            <a:xfrm flipV="1">
              <a:off x="1430200" y="3962802"/>
              <a:ext cx="0" cy="14400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  <a:scene3d>
              <a:camera prst="isometricOffAxis1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45897C87-3C05-EB00-0A13-3304C919BB3B}"/>
                </a:ext>
              </a:extLst>
            </p:cNvPr>
            <p:cNvCxnSpPr>
              <a:cxnSpLocks/>
              <a:stCxn id="6" idx="2"/>
              <a:endCxn id="6" idx="6"/>
            </p:cNvCxnSpPr>
            <p:nvPr/>
          </p:nvCxnSpPr>
          <p:spPr>
            <a:xfrm>
              <a:off x="710200" y="4682802"/>
              <a:ext cx="1440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  <a:scene3d>
              <a:camera prst="isometricOffAxis1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856F120E-F7BF-1484-5E65-3756E6B0CDD8}"/>
                </a:ext>
              </a:extLst>
            </p:cNvPr>
            <p:cNvCxnSpPr>
              <a:cxnSpLocks/>
              <a:stCxn id="6" idx="1"/>
              <a:endCxn id="6" idx="5"/>
            </p:cNvCxnSpPr>
            <p:nvPr/>
          </p:nvCxnSpPr>
          <p:spPr>
            <a:xfrm>
              <a:off x="921083" y="4173685"/>
              <a:ext cx="1018234" cy="101823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  <a:scene3d>
              <a:camera prst="isometricOffAxis1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81EA2FCA-1E6D-C1B7-BC48-9A621EBDA0C8}"/>
                </a:ext>
              </a:extLst>
            </p:cNvPr>
            <p:cNvCxnSpPr>
              <a:cxnSpLocks/>
              <a:stCxn id="6" idx="7"/>
              <a:endCxn id="6" idx="3"/>
            </p:cNvCxnSpPr>
            <p:nvPr/>
          </p:nvCxnSpPr>
          <p:spPr>
            <a:xfrm flipH="1">
              <a:off x="921083" y="4173685"/>
              <a:ext cx="1018234" cy="1018234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arrow" w="med" len="med"/>
              <a:tailEnd type="arrow" w="med" len="med"/>
            </a:ln>
            <a:scene3d>
              <a:camera prst="isometricOffAxis1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9" name="Ovale 5128">
            <a:extLst>
              <a:ext uri="{FF2B5EF4-FFF2-40B4-BE49-F238E27FC236}">
                <a16:creationId xmlns:a16="http://schemas.microsoft.com/office/drawing/2014/main" id="{C1F4CFC4-109D-13CF-6D05-16025DCA38BB}"/>
              </a:ext>
            </a:extLst>
          </p:cNvPr>
          <p:cNvSpPr/>
          <p:nvPr/>
        </p:nvSpPr>
        <p:spPr>
          <a:xfrm>
            <a:off x="8434734" y="391913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CasellaDiTesto 5134">
            <a:extLst>
              <a:ext uri="{FF2B5EF4-FFF2-40B4-BE49-F238E27FC236}">
                <a16:creationId xmlns:a16="http://schemas.microsoft.com/office/drawing/2014/main" id="{1513F4BC-8671-92FF-0506-CA9A85E7B375}"/>
              </a:ext>
            </a:extLst>
          </p:cNvPr>
          <p:cNvSpPr txBox="1"/>
          <p:nvPr/>
        </p:nvSpPr>
        <p:spPr>
          <a:xfrm>
            <a:off x="1984370" y="3914470"/>
            <a:ext cx="1413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Laser beam</a:t>
            </a:r>
          </a:p>
        </p:txBody>
      </p:sp>
      <p:sp>
        <p:nvSpPr>
          <p:cNvPr id="5137" name="CasellaDiTesto 5136">
            <a:extLst>
              <a:ext uri="{FF2B5EF4-FFF2-40B4-BE49-F238E27FC236}">
                <a16:creationId xmlns:a16="http://schemas.microsoft.com/office/drawing/2014/main" id="{2A95796D-D793-4F48-CA22-CBFC1A990CA9}"/>
              </a:ext>
            </a:extLst>
          </p:cNvPr>
          <p:cNvSpPr txBox="1"/>
          <p:nvPr/>
        </p:nvSpPr>
        <p:spPr>
          <a:xfrm>
            <a:off x="9080578" y="4675970"/>
            <a:ext cx="1054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Photon detector</a:t>
            </a:r>
          </a:p>
        </p:txBody>
      </p:sp>
      <p:grpSp>
        <p:nvGrpSpPr>
          <p:cNvPr id="5138" name="Gruppo 5137">
            <a:extLst>
              <a:ext uri="{FF2B5EF4-FFF2-40B4-BE49-F238E27FC236}">
                <a16:creationId xmlns:a16="http://schemas.microsoft.com/office/drawing/2014/main" id="{8C70DC9F-ABA7-E2B4-C430-F955B9FBF52C}"/>
              </a:ext>
            </a:extLst>
          </p:cNvPr>
          <p:cNvGrpSpPr/>
          <p:nvPr/>
        </p:nvGrpSpPr>
        <p:grpSpPr>
          <a:xfrm>
            <a:off x="4323310" y="3379136"/>
            <a:ext cx="1440000" cy="1440000"/>
            <a:chOff x="4029134" y="4717404"/>
            <a:chExt cx="1440000" cy="1440000"/>
          </a:xfrm>
          <a:solidFill>
            <a:srgbClr val="DEEBF7">
              <a:alpha val="50196"/>
            </a:srgbClr>
          </a:solidFill>
          <a:scene3d>
            <a:camera prst="isometricOffAxis1Left"/>
            <a:lightRig rig="threePt" dir="t"/>
          </a:scene3d>
        </p:grpSpPr>
        <p:sp>
          <p:nvSpPr>
            <p:cNvPr id="5139" name="Ovale 5138">
              <a:extLst>
                <a:ext uri="{FF2B5EF4-FFF2-40B4-BE49-F238E27FC236}">
                  <a16:creationId xmlns:a16="http://schemas.microsoft.com/office/drawing/2014/main" id="{AB11BCA2-C153-860E-537E-DFA039AA5881}"/>
                </a:ext>
              </a:extLst>
            </p:cNvPr>
            <p:cNvSpPr/>
            <p:nvPr/>
          </p:nvSpPr>
          <p:spPr>
            <a:xfrm>
              <a:off x="4029134" y="4717404"/>
              <a:ext cx="1440000" cy="1440000"/>
            </a:xfrm>
            <a:prstGeom prst="ellipse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40" name="Connettore 2 5139">
              <a:extLst>
                <a:ext uri="{FF2B5EF4-FFF2-40B4-BE49-F238E27FC236}">
                  <a16:creationId xmlns:a16="http://schemas.microsoft.com/office/drawing/2014/main" id="{DA925CF6-9252-5266-6EFD-F15DF2E0F26B}"/>
                </a:ext>
              </a:extLst>
            </p:cNvPr>
            <p:cNvCxnSpPr>
              <a:cxnSpLocks/>
              <a:stCxn id="5139" idx="2"/>
              <a:endCxn id="5139" idx="6"/>
            </p:cNvCxnSpPr>
            <p:nvPr/>
          </p:nvCxnSpPr>
          <p:spPr>
            <a:xfrm>
              <a:off x="4029134" y="5437404"/>
              <a:ext cx="1440000" cy="0"/>
            </a:xfrm>
            <a:prstGeom prst="straightConnector1">
              <a:avLst/>
            </a:prstGeom>
            <a:grpFill/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42" name="CasellaDiTesto 5141">
            <a:extLst>
              <a:ext uri="{FF2B5EF4-FFF2-40B4-BE49-F238E27FC236}">
                <a16:creationId xmlns:a16="http://schemas.microsoft.com/office/drawing/2014/main" id="{A8640840-45A6-E9E1-BC97-5F625455909E}"/>
              </a:ext>
            </a:extLst>
          </p:cNvPr>
          <p:cNvSpPr txBox="1"/>
          <p:nvPr/>
        </p:nvSpPr>
        <p:spPr>
          <a:xfrm>
            <a:off x="4763528" y="2986382"/>
            <a:ext cx="419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143" name="Segnaposto data 5142">
            <a:extLst>
              <a:ext uri="{FF2B5EF4-FFF2-40B4-BE49-F238E27FC236}">
                <a16:creationId xmlns:a16="http://schemas.microsoft.com/office/drawing/2014/main" id="{DE72CDC9-9304-832E-027D-1F96BAE7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noProof="0"/>
              <a:t>POLIMI 2023</a:t>
            </a:r>
            <a:endParaRPr lang="en-US" noProof="0"/>
          </a:p>
        </p:txBody>
      </p:sp>
      <p:sp>
        <p:nvSpPr>
          <p:cNvPr id="5144" name="Segnaposto piè di pagina 5143">
            <a:extLst>
              <a:ext uri="{FF2B5EF4-FFF2-40B4-BE49-F238E27FC236}">
                <a16:creationId xmlns:a16="http://schemas.microsoft.com/office/drawing/2014/main" id="{8B02D164-FCFB-8642-CCA5-C3872181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noProof="0"/>
              <a:t>Paolo Cremonesi: A Gentle Introduction to Quantum Computing</a:t>
            </a:r>
            <a:endParaRPr lang="en-US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D2F439-FC9E-5E76-DDE9-3EE6144F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2CA7-253D-45FC-9484-83B4CD05B9E8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99482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7209</Words>
  <Application>Microsoft Office PowerPoint</Application>
  <PresentationFormat>Widescreen</PresentationFormat>
  <Paragraphs>1137</Paragraphs>
  <Slides>83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83</vt:i4>
      </vt:variant>
    </vt:vector>
  </HeadingPairs>
  <TitlesOfParts>
    <vt:vector size="90" baseType="lpstr">
      <vt:lpstr>Arial</vt:lpstr>
      <vt:lpstr>Calibri</vt:lpstr>
      <vt:lpstr>Calibri Light</vt:lpstr>
      <vt:lpstr>Cambria Math</vt:lpstr>
      <vt:lpstr>Dreaming Outloud Pro</vt:lpstr>
      <vt:lpstr>Times New Roman</vt:lpstr>
      <vt:lpstr>Tema di Office</vt:lpstr>
      <vt:lpstr>A Gentle Introduction to Quantum Computing</vt:lpstr>
      <vt:lpstr>References</vt:lpstr>
      <vt:lpstr>Outline of the course</vt:lpstr>
      <vt:lpstr>Complex numbers mini recap</vt:lpstr>
      <vt:lpstr>Dirac’s ket and bras</vt:lpstr>
      <vt:lpstr>Dirac’s ket and bras</vt:lpstr>
      <vt:lpstr>Dirac’s notation: multiplications</vt:lpstr>
      <vt:lpstr>Build and measure qubits</vt:lpstr>
      <vt:lpstr>Build and measure qubits</vt:lpstr>
      <vt:lpstr>Build and measure qubits</vt:lpstr>
      <vt:lpstr>Build and measure qubits</vt:lpstr>
      <vt:lpstr>Photon’s polarization and qubits</vt:lpstr>
      <vt:lpstr>Photon’s polarization and qubits</vt:lpstr>
      <vt:lpstr>Photon’s polarization and qubits</vt:lpstr>
      <vt:lpstr>Single qubits</vt:lpstr>
      <vt:lpstr>Single qubits basis</vt:lpstr>
      <vt:lpstr>Exercise</vt:lpstr>
      <vt:lpstr>Single qubits measurement</vt:lpstr>
      <vt:lpstr>Single qubits measurement</vt:lpstr>
      <vt:lpstr>Interpretation of superposition</vt:lpstr>
      <vt:lpstr>Information carried by single qubits</vt:lpstr>
      <vt:lpstr>The State Space of a Single-Qubit System</vt:lpstr>
      <vt:lpstr>Bloch sphere representation of qubit</vt:lpstr>
      <vt:lpstr>Operations on Qubits</vt:lpstr>
      <vt:lpstr>Quantum Logic Gates</vt:lpstr>
      <vt:lpstr>No-cloning principle: why it matters?</vt:lpstr>
      <vt:lpstr>No-cloning principle: demonstration</vt:lpstr>
      <vt:lpstr>No-deleting principle</vt:lpstr>
      <vt:lpstr>Quantum Logic Gates</vt:lpstr>
      <vt:lpstr>Single-qubit Gates</vt:lpstr>
      <vt:lpstr>Single-qubit Gates: Identity</vt:lpstr>
      <vt:lpstr>Single-qubit Gates: Not (X)</vt:lpstr>
      <vt:lpstr>Single-qubit Gates: Phase Flip (Z)</vt:lpstr>
      <vt:lpstr>Single-qubit Gates: Hadamar (H)</vt:lpstr>
      <vt:lpstr>Single-qubit Quantum Circuits</vt:lpstr>
      <vt:lpstr>Single-qubit Quantum Circuits (Serial Gates)</vt:lpstr>
      <vt:lpstr>Measurement of Qubits</vt:lpstr>
      <vt:lpstr>Single-qubit Quantum Circuits: Example</vt:lpstr>
      <vt:lpstr>Single-qubit Quantum Circuits: Example</vt:lpstr>
      <vt:lpstr>Multiple-Qubits States: Tensor Product</vt:lpstr>
      <vt:lpstr>Multiple-Qubits States: tensor product example</vt:lpstr>
      <vt:lpstr>Multiple-Qubits States</vt:lpstr>
      <vt:lpstr>Multiple-Qubits States</vt:lpstr>
      <vt:lpstr>Multiple-Qubits States</vt:lpstr>
      <vt:lpstr>Multiple-Qubits States: exercise</vt:lpstr>
      <vt:lpstr>Multiple-Qubits Circuits (Parallel Gates)</vt:lpstr>
      <vt:lpstr>Multiple-Qubits Circuits (Parallel Gates)</vt:lpstr>
      <vt:lpstr>Multiple-Qubits Circuits (Parallel Gates)</vt:lpstr>
      <vt:lpstr>Multiple-Qubits Circuits (Parallel Gates)</vt:lpstr>
      <vt:lpstr>Multiple-Qubits Circuits: Example 1</vt:lpstr>
      <vt:lpstr>Multiple-Qubits Circuits: Example 1</vt:lpstr>
      <vt:lpstr>Multiple-Qubits Circuits: Example 2</vt:lpstr>
      <vt:lpstr>Multiple-Qubits Circuits: Example 2</vt:lpstr>
      <vt:lpstr>Multiple-Qubits Circuits: Example 3</vt:lpstr>
      <vt:lpstr>Multiple-Qubits Circuits: Example 3</vt:lpstr>
      <vt:lpstr>Multiple-Qubits Circuits: Example 3</vt:lpstr>
      <vt:lpstr>Multiple-Qubits Gates</vt:lpstr>
      <vt:lpstr>Multiple-Qubits Gates: Controlled NOT (CNOT)</vt:lpstr>
      <vt:lpstr>Multiple-Qubits Gates: SWAP</vt:lpstr>
      <vt:lpstr>Multiple-Qubits Gates: SWAP as CNOT^3</vt:lpstr>
      <vt:lpstr>Multiple-Qubits Gates: CCNOT (or Toffoli)</vt:lpstr>
      <vt:lpstr>Universal quantum gates</vt:lpstr>
      <vt:lpstr>Quantum Circuit</vt:lpstr>
      <vt:lpstr>Entanglement</vt:lpstr>
      <vt:lpstr>Entanglement example</vt:lpstr>
      <vt:lpstr>Entanglement</vt:lpstr>
      <vt:lpstr>Entangling gates</vt:lpstr>
      <vt:lpstr>Entanglement</vt:lpstr>
      <vt:lpstr>Bell states</vt:lpstr>
      <vt:lpstr>Bell states: how to create (example)</vt:lpstr>
      <vt:lpstr>Multi qubits measurement</vt:lpstr>
      <vt:lpstr>Multi qubits measurement: example</vt:lpstr>
      <vt:lpstr>Presentazione standard di PowerPoint</vt:lpstr>
      <vt:lpstr>Quantum Algorithms and Technologies</vt:lpstr>
      <vt:lpstr>Quantum Algorithms</vt:lpstr>
      <vt:lpstr>Quantum Technologies</vt:lpstr>
      <vt:lpstr>Quantum Error Correction Codes (QECC)</vt:lpstr>
      <vt:lpstr>QECC: Logical Gates</vt:lpstr>
      <vt:lpstr>Quantum Computation Concepts</vt:lpstr>
      <vt:lpstr>Quantum Compilation: Placement</vt:lpstr>
      <vt:lpstr>Quantum Compilation: Scheduling</vt:lpstr>
      <vt:lpstr>Quantum Compilation: Scheduling Example</vt:lpstr>
      <vt:lpstr>Quantum Compilation: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Cremonesi</dc:creator>
  <cp:lastModifiedBy>Paolo Cremonesi</cp:lastModifiedBy>
  <cp:revision>2</cp:revision>
  <dcterms:created xsi:type="dcterms:W3CDTF">2023-05-22T09:14:27Z</dcterms:created>
  <dcterms:modified xsi:type="dcterms:W3CDTF">2023-10-17T08:01:41Z</dcterms:modified>
</cp:coreProperties>
</file>