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59" r:id="rId4"/>
    <p:sldId id="508" r:id="rId5"/>
    <p:sldId id="509" r:id="rId6"/>
    <p:sldId id="510" r:id="rId7"/>
    <p:sldId id="511" r:id="rId8"/>
    <p:sldId id="512" r:id="rId9"/>
    <p:sldId id="513" r:id="rId10"/>
    <p:sldId id="268" r:id="rId11"/>
    <p:sldId id="514" r:id="rId12"/>
    <p:sldId id="515" r:id="rId13"/>
    <p:sldId id="516" r:id="rId14"/>
    <p:sldId id="271" r:id="rId15"/>
    <p:sldId id="517" r:id="rId16"/>
    <p:sldId id="518" r:id="rId17"/>
    <p:sldId id="519" r:id="rId18"/>
    <p:sldId id="520" r:id="rId19"/>
    <p:sldId id="267" r:id="rId20"/>
    <p:sldId id="281" r:id="rId21"/>
    <p:sldId id="282" r:id="rId22"/>
    <p:sldId id="521" r:id="rId23"/>
    <p:sldId id="522" r:id="rId24"/>
    <p:sldId id="523" r:id="rId25"/>
    <p:sldId id="525" r:id="rId26"/>
    <p:sldId id="526" r:id="rId27"/>
    <p:sldId id="527" r:id="rId28"/>
    <p:sldId id="52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BE6C6-E13E-4AA6-B3DE-1B7348933221}" type="datetimeFigureOut">
              <a:rPr lang="en-CA" smtClean="0"/>
              <a:t>2024-12-03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E2A24-94B3-4CFC-9703-EECBE5CCBD91}" type="slidenum">
              <a:rPr lang="en-CA" smtClean="0"/>
              <a:t>‹N›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953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>
                <a:latin typeface="Arial" charset="0"/>
                <a:cs typeface="Arial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64333 w 4848"/>
                  <a:gd name="T1" fmla="*/ 203416971 h 432"/>
                  <a:gd name="T2" fmla="*/ 0 w 4848"/>
                  <a:gd name="T3" fmla="*/ 203416971 h 432"/>
                  <a:gd name="T4" fmla="*/ 0 w 4848"/>
                  <a:gd name="T5" fmla="*/ 0 h 432"/>
                  <a:gd name="T6" fmla="*/ 64333 w 4848"/>
                  <a:gd name="T7" fmla="*/ 0 h 432"/>
                  <a:gd name="T8" fmla="*/ 64333 w 4848"/>
                  <a:gd name="T9" fmla="*/ 203416971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33 w 15"/>
                    <a:gd name="T1" fmla="*/ 3 h 23"/>
                    <a:gd name="T2" fmla="*/ 97 w 15"/>
                    <a:gd name="T3" fmla="*/ 3 h 23"/>
                    <a:gd name="T4" fmla="*/ 86 w 15"/>
                    <a:gd name="T5" fmla="*/ 3 h 23"/>
                    <a:gd name="T6" fmla="*/ 33 w 15"/>
                    <a:gd name="T7" fmla="*/ 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3 h 23"/>
                    <a:gd name="T2" fmla="*/ 26 w 20"/>
                    <a:gd name="T3" fmla="*/ 3 h 23"/>
                    <a:gd name="T4" fmla="*/ 7 w 20"/>
                    <a:gd name="T5" fmla="*/ 3 h 23"/>
                    <a:gd name="T6" fmla="*/ 3 w 20"/>
                    <a:gd name="T7" fmla="*/ 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31 w 30"/>
                    <a:gd name="T1" fmla="*/ 2 h 42"/>
                    <a:gd name="T2" fmla="*/ 8 w 30"/>
                    <a:gd name="T3" fmla="*/ 2 h 42"/>
                    <a:gd name="T4" fmla="*/ 0 w 30"/>
                    <a:gd name="T5" fmla="*/ 2 h 42"/>
                    <a:gd name="T6" fmla="*/ 31 w 30"/>
                    <a:gd name="T7" fmla="*/ 2 h 42"/>
                    <a:gd name="T8" fmla="*/ 45 w 30"/>
                    <a:gd name="T9" fmla="*/ 2 h 42"/>
                    <a:gd name="T10" fmla="*/ 43 w 30"/>
                    <a:gd name="T11" fmla="*/ 2 h 42"/>
                    <a:gd name="T12" fmla="*/ 31 w 30"/>
                    <a:gd name="T13" fmla="*/ 2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2 h 16"/>
                    <a:gd name="T2" fmla="*/ 3 w 25"/>
                    <a:gd name="T3" fmla="*/ 2 h 16"/>
                    <a:gd name="T4" fmla="*/ 15 w 25"/>
                    <a:gd name="T5" fmla="*/ 0 h 16"/>
                    <a:gd name="T6" fmla="*/ 15 w 25"/>
                    <a:gd name="T7" fmla="*/ 2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3 h 46"/>
                    <a:gd name="T2" fmla="*/ 30 w 65"/>
                    <a:gd name="T3" fmla="*/ 3 h 46"/>
                    <a:gd name="T4" fmla="*/ 42 w 65"/>
                    <a:gd name="T5" fmla="*/ 0 h 46"/>
                    <a:gd name="T6" fmla="*/ 58 w 65"/>
                    <a:gd name="T7" fmla="*/ 3 h 46"/>
                    <a:gd name="T8" fmla="*/ 32 w 65"/>
                    <a:gd name="T9" fmla="*/ 3 h 46"/>
                    <a:gd name="T10" fmla="*/ 12 w 65"/>
                    <a:gd name="T11" fmla="*/ 3 h 46"/>
                    <a:gd name="T12" fmla="*/ 8 w 65"/>
                    <a:gd name="T13" fmla="*/ 3 h 46"/>
                    <a:gd name="T14" fmla="*/ 12 w 65"/>
                    <a:gd name="T15" fmla="*/ 3 h 46"/>
                    <a:gd name="T16" fmla="*/ 14 w 65"/>
                    <a:gd name="T17" fmla="*/ 3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2 h 47"/>
                    <a:gd name="T2" fmla="*/ 18 w 69"/>
                    <a:gd name="T3" fmla="*/ 2 h 47"/>
                    <a:gd name="T4" fmla="*/ 37 w 69"/>
                    <a:gd name="T5" fmla="*/ 1 h 47"/>
                    <a:gd name="T6" fmla="*/ 49 w 69"/>
                    <a:gd name="T7" fmla="*/ 2 h 47"/>
                    <a:gd name="T8" fmla="*/ 35 w 69"/>
                    <a:gd name="T9" fmla="*/ 2 h 47"/>
                    <a:gd name="T10" fmla="*/ 28 w 69"/>
                    <a:gd name="T11" fmla="*/ 2 h 47"/>
                    <a:gd name="T12" fmla="*/ 22 w 69"/>
                    <a:gd name="T13" fmla="*/ 2 h 47"/>
                    <a:gd name="T14" fmla="*/ 16 w 69"/>
                    <a:gd name="T15" fmla="*/ 2 h 47"/>
                    <a:gd name="T16" fmla="*/ 12 w 69"/>
                    <a:gd name="T17" fmla="*/ 2 h 47"/>
                    <a:gd name="T18" fmla="*/ 0 w 69"/>
                    <a:gd name="T19" fmla="*/ 2 h 47"/>
                    <a:gd name="T20" fmla="*/ 0 w 69"/>
                    <a:gd name="T21" fmla="*/ 2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2 h 277"/>
                    <a:gd name="T2" fmla="*/ 36 w 355"/>
                    <a:gd name="T3" fmla="*/ 2 h 277"/>
                    <a:gd name="T4" fmla="*/ 46 w 355"/>
                    <a:gd name="T5" fmla="*/ 2 h 277"/>
                    <a:gd name="T6" fmla="*/ 76 w 355"/>
                    <a:gd name="T7" fmla="*/ 2 h 277"/>
                    <a:gd name="T8" fmla="*/ 92 w 355"/>
                    <a:gd name="T9" fmla="*/ 4 h 277"/>
                    <a:gd name="T10" fmla="*/ 122 w 355"/>
                    <a:gd name="T11" fmla="*/ 6 h 277"/>
                    <a:gd name="T12" fmla="*/ 136 w 355"/>
                    <a:gd name="T13" fmla="*/ 7 h 277"/>
                    <a:gd name="T14" fmla="*/ 148 w 355"/>
                    <a:gd name="T15" fmla="*/ 7 h 277"/>
                    <a:gd name="T16" fmla="*/ 154 w 355"/>
                    <a:gd name="T17" fmla="*/ 8 h 277"/>
                    <a:gd name="T18" fmla="*/ 176 w 355"/>
                    <a:gd name="T19" fmla="*/ 8 h 277"/>
                    <a:gd name="T20" fmla="*/ 170 w 355"/>
                    <a:gd name="T21" fmla="*/ 11 h 277"/>
                    <a:gd name="T22" fmla="*/ 177 w 355"/>
                    <a:gd name="T23" fmla="*/ 12 h 277"/>
                    <a:gd name="T24" fmla="*/ 183 w 355"/>
                    <a:gd name="T25" fmla="*/ 12 h 277"/>
                    <a:gd name="T26" fmla="*/ 201 w 355"/>
                    <a:gd name="T27" fmla="*/ 12 h 277"/>
                    <a:gd name="T28" fmla="*/ 221 w 355"/>
                    <a:gd name="T29" fmla="*/ 13 h 277"/>
                    <a:gd name="T30" fmla="*/ 239 w 355"/>
                    <a:gd name="T31" fmla="*/ 13 h 277"/>
                    <a:gd name="T32" fmla="*/ 257 w 355"/>
                    <a:gd name="T33" fmla="*/ 13 h 277"/>
                    <a:gd name="T34" fmla="*/ 281 w 355"/>
                    <a:gd name="T35" fmla="*/ 14 h 277"/>
                    <a:gd name="T36" fmla="*/ 299 w 355"/>
                    <a:gd name="T37" fmla="*/ 14 h 277"/>
                    <a:gd name="T38" fmla="*/ 337 w 355"/>
                    <a:gd name="T39" fmla="*/ 14 h 277"/>
                    <a:gd name="T40" fmla="*/ 327 w 355"/>
                    <a:gd name="T41" fmla="*/ 15 h 277"/>
                    <a:gd name="T42" fmla="*/ 307 w 355"/>
                    <a:gd name="T43" fmla="*/ 14 h 277"/>
                    <a:gd name="T44" fmla="*/ 285 w 355"/>
                    <a:gd name="T45" fmla="*/ 14 h 277"/>
                    <a:gd name="T46" fmla="*/ 273 w 355"/>
                    <a:gd name="T47" fmla="*/ 14 h 277"/>
                    <a:gd name="T48" fmla="*/ 237 w 355"/>
                    <a:gd name="T49" fmla="*/ 14 h 277"/>
                    <a:gd name="T50" fmla="*/ 219 w 355"/>
                    <a:gd name="T51" fmla="*/ 14 h 277"/>
                    <a:gd name="T52" fmla="*/ 172 w 355"/>
                    <a:gd name="T53" fmla="*/ 13 h 277"/>
                    <a:gd name="T54" fmla="*/ 160 w 355"/>
                    <a:gd name="T55" fmla="*/ 12 h 277"/>
                    <a:gd name="T56" fmla="*/ 126 w 355"/>
                    <a:gd name="T57" fmla="*/ 11 h 277"/>
                    <a:gd name="T58" fmla="*/ 108 w 355"/>
                    <a:gd name="T59" fmla="*/ 10 h 277"/>
                    <a:gd name="T60" fmla="*/ 94 w 355"/>
                    <a:gd name="T61" fmla="*/ 8 h 277"/>
                    <a:gd name="T62" fmla="*/ 68 w 355"/>
                    <a:gd name="T63" fmla="*/ 6 h 277"/>
                    <a:gd name="T64" fmla="*/ 64 w 355"/>
                    <a:gd name="T65" fmla="*/ 6 h 277"/>
                    <a:gd name="T66" fmla="*/ 58 w 355"/>
                    <a:gd name="T67" fmla="*/ 6 h 277"/>
                    <a:gd name="T68" fmla="*/ 54 w 355"/>
                    <a:gd name="T69" fmla="*/ 5 h 277"/>
                    <a:gd name="T70" fmla="*/ 38 w 355"/>
                    <a:gd name="T71" fmla="*/ 3 h 277"/>
                    <a:gd name="T72" fmla="*/ 20 w 355"/>
                    <a:gd name="T73" fmla="*/ 2 h 277"/>
                    <a:gd name="T74" fmla="*/ 4 w 355"/>
                    <a:gd name="T75" fmla="*/ 2 h 277"/>
                    <a:gd name="T76" fmla="*/ 10 w 355"/>
                    <a:gd name="T77" fmla="*/ 2 h 277"/>
                    <a:gd name="T78" fmla="*/ 10 w 355"/>
                    <a:gd name="T79" fmla="*/ 2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2 h 206"/>
                    <a:gd name="T2" fmla="*/ 66 w 156"/>
                    <a:gd name="T3" fmla="*/ 2 h 206"/>
                    <a:gd name="T4" fmla="*/ 68 w 156"/>
                    <a:gd name="T5" fmla="*/ 2 h 206"/>
                    <a:gd name="T6" fmla="*/ 95 w 156"/>
                    <a:gd name="T7" fmla="*/ 2 h 206"/>
                    <a:gd name="T8" fmla="*/ 121 w 156"/>
                    <a:gd name="T9" fmla="*/ 2 h 206"/>
                    <a:gd name="T10" fmla="*/ 127 w 156"/>
                    <a:gd name="T11" fmla="*/ 2 h 206"/>
                    <a:gd name="T12" fmla="*/ 139 w 156"/>
                    <a:gd name="T13" fmla="*/ 0 h 206"/>
                    <a:gd name="T14" fmla="*/ 165 w 156"/>
                    <a:gd name="T15" fmla="*/ 2 h 206"/>
                    <a:gd name="T16" fmla="*/ 161 w 156"/>
                    <a:gd name="T17" fmla="*/ 2 h 206"/>
                    <a:gd name="T18" fmla="*/ 141 w 156"/>
                    <a:gd name="T19" fmla="*/ 2 h 206"/>
                    <a:gd name="T20" fmla="*/ 147 w 156"/>
                    <a:gd name="T21" fmla="*/ 4 h 206"/>
                    <a:gd name="T22" fmla="*/ 157 w 156"/>
                    <a:gd name="T23" fmla="*/ 5 h 206"/>
                    <a:gd name="T24" fmla="*/ 161 w 156"/>
                    <a:gd name="T25" fmla="*/ 5 h 206"/>
                    <a:gd name="T26" fmla="*/ 143 w 156"/>
                    <a:gd name="T27" fmla="*/ 5 h 206"/>
                    <a:gd name="T28" fmla="*/ 131 w 156"/>
                    <a:gd name="T29" fmla="*/ 6 h 206"/>
                    <a:gd name="T30" fmla="*/ 119 w 156"/>
                    <a:gd name="T31" fmla="*/ 6 h 206"/>
                    <a:gd name="T32" fmla="*/ 115 w 156"/>
                    <a:gd name="T33" fmla="*/ 8 h 206"/>
                    <a:gd name="T34" fmla="*/ 103 w 156"/>
                    <a:gd name="T35" fmla="*/ 9 h 206"/>
                    <a:gd name="T36" fmla="*/ 97 w 156"/>
                    <a:gd name="T37" fmla="*/ 9 h 206"/>
                    <a:gd name="T38" fmla="*/ 76 w 156"/>
                    <a:gd name="T39" fmla="*/ 9 h 206"/>
                    <a:gd name="T40" fmla="*/ 72 w 156"/>
                    <a:gd name="T41" fmla="*/ 8 h 206"/>
                    <a:gd name="T42" fmla="*/ 60 w 156"/>
                    <a:gd name="T43" fmla="*/ 8 h 206"/>
                    <a:gd name="T44" fmla="*/ 42 w 156"/>
                    <a:gd name="T45" fmla="*/ 8 h 206"/>
                    <a:gd name="T46" fmla="*/ 28 w 156"/>
                    <a:gd name="T47" fmla="*/ 8 h 206"/>
                    <a:gd name="T48" fmla="*/ 10 w 156"/>
                    <a:gd name="T49" fmla="*/ 6 h 206"/>
                    <a:gd name="T50" fmla="*/ 4 w 156"/>
                    <a:gd name="T51" fmla="*/ 5 h 206"/>
                    <a:gd name="T52" fmla="*/ 0 w 156"/>
                    <a:gd name="T53" fmla="*/ 5 h 206"/>
                    <a:gd name="T54" fmla="*/ 20 w 156"/>
                    <a:gd name="T55" fmla="*/ 4 h 206"/>
                    <a:gd name="T56" fmla="*/ 32 w 156"/>
                    <a:gd name="T57" fmla="*/ 4 h 206"/>
                    <a:gd name="T58" fmla="*/ 34 w 156"/>
                    <a:gd name="T59" fmla="*/ 3 h 206"/>
                    <a:gd name="T60" fmla="*/ 52 w 156"/>
                    <a:gd name="T61" fmla="*/ 2 h 206"/>
                    <a:gd name="T62" fmla="*/ 54 w 156"/>
                    <a:gd name="T63" fmla="*/ 2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 h 38"/>
                    <a:gd name="T2" fmla="*/ 18 w 109"/>
                    <a:gd name="T3" fmla="*/ 3 h 38"/>
                    <a:gd name="T4" fmla="*/ 46 w 109"/>
                    <a:gd name="T5" fmla="*/ 3 h 38"/>
                    <a:gd name="T6" fmla="*/ 87 w 109"/>
                    <a:gd name="T7" fmla="*/ 3 h 38"/>
                    <a:gd name="T8" fmla="*/ 105 w 109"/>
                    <a:gd name="T9" fmla="*/ 0 h 38"/>
                    <a:gd name="T10" fmla="*/ 91 w 109"/>
                    <a:gd name="T11" fmla="*/ 3 h 38"/>
                    <a:gd name="T12" fmla="*/ 75 w 109"/>
                    <a:gd name="T13" fmla="*/ 3 h 38"/>
                    <a:gd name="T14" fmla="*/ 42 w 109"/>
                    <a:gd name="T15" fmla="*/ 3 h 38"/>
                    <a:gd name="T16" fmla="*/ 14 w 109"/>
                    <a:gd name="T17" fmla="*/ 3 h 38"/>
                    <a:gd name="T18" fmla="*/ 4 w 109"/>
                    <a:gd name="T19" fmla="*/ 3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2 h 104"/>
                    <a:gd name="T2" fmla="*/ 18 w 76"/>
                    <a:gd name="T3" fmla="*/ 0 h 104"/>
                    <a:gd name="T4" fmla="*/ 34 w 76"/>
                    <a:gd name="T5" fmla="*/ 2 h 104"/>
                    <a:gd name="T6" fmla="*/ 47 w 76"/>
                    <a:gd name="T7" fmla="*/ 2 h 104"/>
                    <a:gd name="T8" fmla="*/ 38 w 76"/>
                    <a:gd name="T9" fmla="*/ 2 h 104"/>
                    <a:gd name="T10" fmla="*/ 39 w 76"/>
                    <a:gd name="T11" fmla="*/ 2 h 104"/>
                    <a:gd name="T12" fmla="*/ 43 w 76"/>
                    <a:gd name="T13" fmla="*/ 2 h 104"/>
                    <a:gd name="T14" fmla="*/ 38 w 76"/>
                    <a:gd name="T15" fmla="*/ 3 h 104"/>
                    <a:gd name="T16" fmla="*/ 34 w 76"/>
                    <a:gd name="T17" fmla="*/ 2 h 104"/>
                    <a:gd name="T18" fmla="*/ 22 w 76"/>
                    <a:gd name="T19" fmla="*/ 2 h 104"/>
                    <a:gd name="T20" fmla="*/ 28 w 76"/>
                    <a:gd name="T21" fmla="*/ 2 h 104"/>
                    <a:gd name="T22" fmla="*/ 30 w 76"/>
                    <a:gd name="T23" fmla="*/ 3 h 104"/>
                    <a:gd name="T24" fmla="*/ 20 w 76"/>
                    <a:gd name="T25" fmla="*/ 4 h 104"/>
                    <a:gd name="T26" fmla="*/ 12 w 76"/>
                    <a:gd name="T27" fmla="*/ 4 h 104"/>
                    <a:gd name="T28" fmla="*/ 8 w 76"/>
                    <a:gd name="T29" fmla="*/ 4 h 104"/>
                    <a:gd name="T30" fmla="*/ 0 w 76"/>
                    <a:gd name="T31" fmla="*/ 2 h 104"/>
                    <a:gd name="T32" fmla="*/ 2 w 76"/>
                    <a:gd name="T33" fmla="*/ 2 h 104"/>
                    <a:gd name="T34" fmla="*/ 8 w 76"/>
                    <a:gd name="T35" fmla="*/ 2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 h 61"/>
                    <a:gd name="T2" fmla="*/ 13 w 37"/>
                    <a:gd name="T3" fmla="*/ 0 h 61"/>
                    <a:gd name="T4" fmla="*/ 15 w 37"/>
                    <a:gd name="T5" fmla="*/ 2 h 61"/>
                    <a:gd name="T6" fmla="*/ 37 w 37"/>
                    <a:gd name="T7" fmla="*/ 2 h 61"/>
                    <a:gd name="T8" fmla="*/ 19 w 37"/>
                    <a:gd name="T9" fmla="*/ 2 h 61"/>
                    <a:gd name="T10" fmla="*/ 5 w 37"/>
                    <a:gd name="T11" fmla="*/ 2 h 61"/>
                    <a:gd name="T12" fmla="*/ 1 w 37"/>
                    <a:gd name="T13" fmla="*/ 2 h 61"/>
                    <a:gd name="T14" fmla="*/ 3 w 37"/>
                    <a:gd name="T15" fmla="*/ 2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14 w 49"/>
                    <a:gd name="T3" fmla="*/ 0 h 29"/>
                    <a:gd name="T4" fmla="*/ 27 w 49"/>
                    <a:gd name="T5" fmla="*/ 2 h 29"/>
                    <a:gd name="T6" fmla="*/ 20 w 49"/>
                    <a:gd name="T7" fmla="*/ 2 h 29"/>
                    <a:gd name="T8" fmla="*/ 3 w 49"/>
                    <a:gd name="T9" fmla="*/ 2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5 h 48"/>
                    <a:gd name="T2" fmla="*/ 15 w 61"/>
                    <a:gd name="T3" fmla="*/ 4 h 48"/>
                    <a:gd name="T4" fmla="*/ 3 w 61"/>
                    <a:gd name="T5" fmla="*/ 4 h 48"/>
                    <a:gd name="T6" fmla="*/ 13 w 61"/>
                    <a:gd name="T7" fmla="*/ 4 h 48"/>
                    <a:gd name="T8" fmla="*/ 25 w 61"/>
                    <a:gd name="T9" fmla="*/ 0 h 48"/>
                    <a:gd name="T10" fmla="*/ 49 w 61"/>
                    <a:gd name="T11" fmla="*/ 4 h 48"/>
                    <a:gd name="T12" fmla="*/ 53 w 61"/>
                    <a:gd name="T13" fmla="*/ 4 h 48"/>
                    <a:gd name="T14" fmla="*/ 61 w 61"/>
                    <a:gd name="T15" fmla="*/ 4 h 48"/>
                    <a:gd name="T16" fmla="*/ 41 w 61"/>
                    <a:gd name="T17" fmla="*/ 5 h 48"/>
                    <a:gd name="T18" fmla="*/ 23 w 61"/>
                    <a:gd name="T19" fmla="*/ 7 h 48"/>
                    <a:gd name="T20" fmla="*/ 21 w 61"/>
                    <a:gd name="T21" fmla="*/ 5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 h 182"/>
                    <a:gd name="T2" fmla="*/ 36 w 286"/>
                    <a:gd name="T3" fmla="*/ 2 h 182"/>
                    <a:gd name="T4" fmla="*/ 26 w 286"/>
                    <a:gd name="T5" fmla="*/ 2 h 182"/>
                    <a:gd name="T6" fmla="*/ 0 w 286"/>
                    <a:gd name="T7" fmla="*/ 2 h 182"/>
                    <a:gd name="T8" fmla="*/ 10 w 286"/>
                    <a:gd name="T9" fmla="*/ 2 h 182"/>
                    <a:gd name="T10" fmla="*/ 16 w 286"/>
                    <a:gd name="T11" fmla="*/ 3 h 182"/>
                    <a:gd name="T12" fmla="*/ 24 w 286"/>
                    <a:gd name="T13" fmla="*/ 2 h 182"/>
                    <a:gd name="T14" fmla="*/ 30 w 286"/>
                    <a:gd name="T15" fmla="*/ 2 h 182"/>
                    <a:gd name="T16" fmla="*/ 48 w 286"/>
                    <a:gd name="T17" fmla="*/ 2 h 182"/>
                    <a:gd name="T18" fmla="*/ 70 w 286"/>
                    <a:gd name="T19" fmla="*/ 3 h 182"/>
                    <a:gd name="T20" fmla="*/ 88 w 286"/>
                    <a:gd name="T21" fmla="*/ 3 h 182"/>
                    <a:gd name="T22" fmla="*/ 106 w 286"/>
                    <a:gd name="T23" fmla="*/ 5 h 182"/>
                    <a:gd name="T24" fmla="*/ 104 w 286"/>
                    <a:gd name="T25" fmla="*/ 6 h 182"/>
                    <a:gd name="T26" fmla="*/ 98 w 286"/>
                    <a:gd name="T27" fmla="*/ 7 h 182"/>
                    <a:gd name="T28" fmla="*/ 122 w 286"/>
                    <a:gd name="T29" fmla="*/ 6 h 182"/>
                    <a:gd name="T30" fmla="*/ 140 w 286"/>
                    <a:gd name="T31" fmla="*/ 7 h 182"/>
                    <a:gd name="T32" fmla="*/ 168 w 286"/>
                    <a:gd name="T33" fmla="*/ 7 h 182"/>
                    <a:gd name="T34" fmla="*/ 174 w 286"/>
                    <a:gd name="T35" fmla="*/ 7 h 182"/>
                    <a:gd name="T36" fmla="*/ 168 w 286"/>
                    <a:gd name="T37" fmla="*/ 7 h 182"/>
                    <a:gd name="T38" fmla="*/ 178 w 286"/>
                    <a:gd name="T39" fmla="*/ 7 h 182"/>
                    <a:gd name="T40" fmla="*/ 186 w 286"/>
                    <a:gd name="T41" fmla="*/ 6 h 182"/>
                    <a:gd name="T42" fmla="*/ 202 w 286"/>
                    <a:gd name="T43" fmla="*/ 6 h 182"/>
                    <a:gd name="T44" fmla="*/ 214 w 286"/>
                    <a:gd name="T45" fmla="*/ 6 h 182"/>
                    <a:gd name="T46" fmla="*/ 244 w 286"/>
                    <a:gd name="T47" fmla="*/ 9 h 182"/>
                    <a:gd name="T48" fmla="*/ 262 w 286"/>
                    <a:gd name="T49" fmla="*/ 9 h 182"/>
                    <a:gd name="T50" fmla="*/ 284 w 286"/>
                    <a:gd name="T51" fmla="*/ 9 h 182"/>
                    <a:gd name="T52" fmla="*/ 268 w 286"/>
                    <a:gd name="T53" fmla="*/ 7 h 182"/>
                    <a:gd name="T54" fmla="*/ 256 w 286"/>
                    <a:gd name="T55" fmla="*/ 7 h 182"/>
                    <a:gd name="T56" fmla="*/ 250 w 286"/>
                    <a:gd name="T57" fmla="*/ 6 h 182"/>
                    <a:gd name="T58" fmla="*/ 248 w 286"/>
                    <a:gd name="T59" fmla="*/ 6 h 182"/>
                    <a:gd name="T60" fmla="*/ 236 w 286"/>
                    <a:gd name="T61" fmla="*/ 6 h 182"/>
                    <a:gd name="T62" fmla="*/ 240 w 286"/>
                    <a:gd name="T63" fmla="*/ 5 h 182"/>
                    <a:gd name="T64" fmla="*/ 220 w 286"/>
                    <a:gd name="T65" fmla="*/ 4 h 182"/>
                    <a:gd name="T66" fmla="*/ 210 w 286"/>
                    <a:gd name="T67" fmla="*/ 3 h 182"/>
                    <a:gd name="T68" fmla="*/ 190 w 286"/>
                    <a:gd name="T69" fmla="*/ 2 h 182"/>
                    <a:gd name="T70" fmla="*/ 168 w 286"/>
                    <a:gd name="T71" fmla="*/ 2 h 182"/>
                    <a:gd name="T72" fmla="*/ 156 w 286"/>
                    <a:gd name="T73" fmla="*/ 2 h 182"/>
                    <a:gd name="T74" fmla="*/ 120 w 286"/>
                    <a:gd name="T75" fmla="*/ 2 h 182"/>
                    <a:gd name="T76" fmla="*/ 102 w 286"/>
                    <a:gd name="T77" fmla="*/ 2 h 182"/>
                    <a:gd name="T78" fmla="*/ 96 w 286"/>
                    <a:gd name="T79" fmla="*/ 0 h 182"/>
                    <a:gd name="T80" fmla="*/ 70 w 286"/>
                    <a:gd name="T81" fmla="*/ 2 h 182"/>
                    <a:gd name="T82" fmla="*/ 56 w 286"/>
                    <a:gd name="T83" fmla="*/ 2 h 182"/>
                    <a:gd name="T84" fmla="*/ 46 w 286"/>
                    <a:gd name="T85" fmla="*/ 2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2 h 78"/>
                    <a:gd name="T2" fmla="*/ 27 w 78"/>
                    <a:gd name="T3" fmla="*/ 3 h 78"/>
                    <a:gd name="T4" fmla="*/ 45 w 78"/>
                    <a:gd name="T5" fmla="*/ 2 h 78"/>
                    <a:gd name="T6" fmla="*/ 57 w 78"/>
                    <a:gd name="T7" fmla="*/ 2 h 78"/>
                    <a:gd name="T8" fmla="*/ 43 w 78"/>
                    <a:gd name="T9" fmla="*/ 2 h 78"/>
                    <a:gd name="T10" fmla="*/ 43 w 78"/>
                    <a:gd name="T11" fmla="*/ 2 h 78"/>
                    <a:gd name="T12" fmla="*/ 71 w 78"/>
                    <a:gd name="T13" fmla="*/ 2 h 78"/>
                    <a:gd name="T14" fmla="*/ 67 w 78"/>
                    <a:gd name="T15" fmla="*/ 2 h 78"/>
                    <a:gd name="T16" fmla="*/ 33 w 78"/>
                    <a:gd name="T17" fmla="*/ 4 h 78"/>
                    <a:gd name="T18" fmla="*/ 9 w 78"/>
                    <a:gd name="T19" fmla="*/ 3 h 78"/>
                    <a:gd name="T20" fmla="*/ 3 w 78"/>
                    <a:gd name="T21" fmla="*/ 3 h 78"/>
                    <a:gd name="T22" fmla="*/ 1 w 78"/>
                    <a:gd name="T23" fmla="*/ 2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2 h 18"/>
                    <a:gd name="T2" fmla="*/ 3 w 17"/>
                    <a:gd name="T3" fmla="*/ 2 h 18"/>
                    <a:gd name="T4" fmla="*/ 3 w 17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3 h 22"/>
                    <a:gd name="T2" fmla="*/ 14 w 26"/>
                    <a:gd name="T3" fmla="*/ 0 h 22"/>
                    <a:gd name="T4" fmla="*/ 14 w 26"/>
                    <a:gd name="T5" fmla="*/ 3 h 22"/>
                    <a:gd name="T6" fmla="*/ 8 w 26"/>
                    <a:gd name="T7" fmla="*/ 3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2 h 15"/>
                    <a:gd name="T2" fmla="*/ 10 w 20"/>
                    <a:gd name="T3" fmla="*/ 2 h 15"/>
                    <a:gd name="T4" fmla="*/ 9 w 20"/>
                    <a:gd name="T5" fmla="*/ 2 h 15"/>
                    <a:gd name="T6" fmla="*/ 7 w 20"/>
                    <a:gd name="T7" fmla="*/ 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2 h 15"/>
                    <a:gd name="T2" fmla="*/ 10 w 20"/>
                    <a:gd name="T3" fmla="*/ 2 h 15"/>
                    <a:gd name="T4" fmla="*/ 10 w 20"/>
                    <a:gd name="T5" fmla="*/ 2 h 15"/>
                    <a:gd name="T6" fmla="*/ 7 w 20"/>
                    <a:gd name="T7" fmla="*/ 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2 h 80"/>
                    <a:gd name="T2" fmla="*/ 14 w 80"/>
                    <a:gd name="T3" fmla="*/ 2 h 80"/>
                    <a:gd name="T4" fmla="*/ 26 w 80"/>
                    <a:gd name="T5" fmla="*/ 2 h 80"/>
                    <a:gd name="T6" fmla="*/ 48 w 80"/>
                    <a:gd name="T7" fmla="*/ 2 h 80"/>
                    <a:gd name="T8" fmla="*/ 58 w 80"/>
                    <a:gd name="T9" fmla="*/ 0 h 80"/>
                    <a:gd name="T10" fmla="*/ 80 w 80"/>
                    <a:gd name="T11" fmla="*/ 2 h 80"/>
                    <a:gd name="T12" fmla="*/ 70 w 80"/>
                    <a:gd name="T13" fmla="*/ 3 h 80"/>
                    <a:gd name="T14" fmla="*/ 54 w 80"/>
                    <a:gd name="T15" fmla="*/ 4 h 80"/>
                    <a:gd name="T16" fmla="*/ 48 w 80"/>
                    <a:gd name="T17" fmla="*/ 5 h 80"/>
                    <a:gd name="T18" fmla="*/ 32 w 80"/>
                    <a:gd name="T19" fmla="*/ 4 h 80"/>
                    <a:gd name="T20" fmla="*/ 38 w 80"/>
                    <a:gd name="T21" fmla="*/ 3 h 80"/>
                    <a:gd name="T22" fmla="*/ 30 w 80"/>
                    <a:gd name="T23" fmla="*/ 2 h 80"/>
                    <a:gd name="T24" fmla="*/ 20 w 80"/>
                    <a:gd name="T25" fmla="*/ 2 h 80"/>
                    <a:gd name="T26" fmla="*/ 8 w 80"/>
                    <a:gd name="T27" fmla="*/ 3 h 80"/>
                    <a:gd name="T28" fmla="*/ 0 w 80"/>
                    <a:gd name="T29" fmla="*/ 2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5 h 174"/>
                    <a:gd name="T2" fmla="*/ 26 w 94"/>
                    <a:gd name="T3" fmla="*/ 6 h 174"/>
                    <a:gd name="T4" fmla="*/ 32 w 94"/>
                    <a:gd name="T5" fmla="*/ 5 h 174"/>
                    <a:gd name="T6" fmla="*/ 52 w 94"/>
                    <a:gd name="T7" fmla="*/ 5 h 174"/>
                    <a:gd name="T8" fmla="*/ 46 w 94"/>
                    <a:gd name="T9" fmla="*/ 6 h 174"/>
                    <a:gd name="T10" fmla="*/ 66 w 94"/>
                    <a:gd name="T11" fmla="*/ 6 h 174"/>
                    <a:gd name="T12" fmla="*/ 76 w 94"/>
                    <a:gd name="T13" fmla="*/ 7 h 174"/>
                    <a:gd name="T14" fmla="*/ 58 w 94"/>
                    <a:gd name="T15" fmla="*/ 7 h 174"/>
                    <a:gd name="T16" fmla="*/ 74 w 94"/>
                    <a:gd name="T17" fmla="*/ 9 h 174"/>
                    <a:gd name="T18" fmla="*/ 84 w 94"/>
                    <a:gd name="T19" fmla="*/ 7 h 174"/>
                    <a:gd name="T20" fmla="*/ 82 w 94"/>
                    <a:gd name="T21" fmla="*/ 6 h 174"/>
                    <a:gd name="T22" fmla="*/ 60 w 94"/>
                    <a:gd name="T23" fmla="*/ 5 h 174"/>
                    <a:gd name="T24" fmla="*/ 50 w 94"/>
                    <a:gd name="T25" fmla="*/ 4 h 174"/>
                    <a:gd name="T26" fmla="*/ 34 w 94"/>
                    <a:gd name="T27" fmla="*/ 4 h 174"/>
                    <a:gd name="T28" fmla="*/ 30 w 94"/>
                    <a:gd name="T29" fmla="*/ 3 h 174"/>
                    <a:gd name="T30" fmla="*/ 42 w 94"/>
                    <a:gd name="T31" fmla="*/ 2 h 174"/>
                    <a:gd name="T32" fmla="*/ 30 w 94"/>
                    <a:gd name="T33" fmla="*/ 0 h 174"/>
                    <a:gd name="T34" fmla="*/ 18 w 94"/>
                    <a:gd name="T35" fmla="*/ 2 h 174"/>
                    <a:gd name="T36" fmla="*/ 4 w 94"/>
                    <a:gd name="T37" fmla="*/ 2 h 174"/>
                    <a:gd name="T38" fmla="*/ 14 w 94"/>
                    <a:gd name="T39" fmla="*/ 4 h 174"/>
                    <a:gd name="T40" fmla="*/ 14 w 94"/>
                    <a:gd name="T41" fmla="*/ 5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 h 50"/>
                    <a:gd name="T2" fmla="*/ 12 w 32"/>
                    <a:gd name="T3" fmla="*/ 0 h 50"/>
                    <a:gd name="T4" fmla="*/ 20 w 32"/>
                    <a:gd name="T5" fmla="*/ 2 h 50"/>
                    <a:gd name="T6" fmla="*/ 22 w 32"/>
                    <a:gd name="T7" fmla="*/ 2 h 50"/>
                    <a:gd name="T8" fmla="*/ 28 w 32"/>
                    <a:gd name="T9" fmla="*/ 2 h 50"/>
                    <a:gd name="T10" fmla="*/ 32 w 32"/>
                    <a:gd name="T11" fmla="*/ 2 h 50"/>
                    <a:gd name="T12" fmla="*/ 18 w 32"/>
                    <a:gd name="T13" fmla="*/ 2 h 50"/>
                    <a:gd name="T14" fmla="*/ 6 w 32"/>
                    <a:gd name="T15" fmla="*/ 2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2 h 50"/>
                    <a:gd name="T2" fmla="*/ 41 w 43"/>
                    <a:gd name="T3" fmla="*/ 2 h 50"/>
                    <a:gd name="T4" fmla="*/ 72 w 43"/>
                    <a:gd name="T5" fmla="*/ 0 h 50"/>
                    <a:gd name="T6" fmla="*/ 45 w 43"/>
                    <a:gd name="T7" fmla="*/ 2 h 50"/>
                    <a:gd name="T8" fmla="*/ 2 w 43"/>
                    <a:gd name="T9" fmla="*/ 2 h 50"/>
                    <a:gd name="T10" fmla="*/ 0 w 43"/>
                    <a:gd name="T11" fmla="*/ 2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7988 w 471"/>
                    <a:gd name="T1" fmla="*/ 218026 h 281"/>
                    <a:gd name="T2" fmla="*/ 9412 w 471"/>
                    <a:gd name="T3" fmla="*/ 195014 h 281"/>
                    <a:gd name="T4" fmla="*/ 8641 w 471"/>
                    <a:gd name="T5" fmla="*/ 190648 h 281"/>
                    <a:gd name="T6" fmla="*/ 6324 w 471"/>
                    <a:gd name="T7" fmla="*/ 170005 h 281"/>
                    <a:gd name="T8" fmla="*/ 1520 w 471"/>
                    <a:gd name="T9" fmla="*/ 167461 h 281"/>
                    <a:gd name="T10" fmla="*/ 0 w 471"/>
                    <a:gd name="T11" fmla="*/ 148755 h 281"/>
                    <a:gd name="T12" fmla="*/ 4725 w 471"/>
                    <a:gd name="T13" fmla="*/ 140509 h 281"/>
                    <a:gd name="T14" fmla="*/ 2262 w 471"/>
                    <a:gd name="T15" fmla="*/ 128519 h 281"/>
                    <a:gd name="T16" fmla="*/ 686 w 471"/>
                    <a:gd name="T17" fmla="*/ 124428 h 281"/>
                    <a:gd name="T18" fmla="*/ 11100 w 471"/>
                    <a:gd name="T19" fmla="*/ 93492 h 281"/>
                    <a:gd name="T20" fmla="*/ 17020 w 471"/>
                    <a:gd name="T21" fmla="*/ 75130 h 281"/>
                    <a:gd name="T22" fmla="*/ 16520 w 471"/>
                    <a:gd name="T23" fmla="*/ 54526 h 281"/>
                    <a:gd name="T24" fmla="*/ 9412 w 471"/>
                    <a:gd name="T25" fmla="*/ 33363 h 281"/>
                    <a:gd name="T26" fmla="*/ 7946 w 471"/>
                    <a:gd name="T27" fmla="*/ 25052 h 281"/>
                    <a:gd name="T28" fmla="*/ 10196 w 471"/>
                    <a:gd name="T29" fmla="*/ 27926 h 281"/>
                    <a:gd name="T30" fmla="*/ 18649 w 471"/>
                    <a:gd name="T31" fmla="*/ 27614 h 281"/>
                    <a:gd name="T32" fmla="*/ 24867 w 471"/>
                    <a:gd name="T33" fmla="*/ 8475 h 281"/>
                    <a:gd name="T34" fmla="*/ 32002 w 471"/>
                    <a:gd name="T35" fmla="*/ 0 h 281"/>
                    <a:gd name="T36" fmla="*/ 34276 w 471"/>
                    <a:gd name="T37" fmla="*/ 1635 h 281"/>
                    <a:gd name="T38" fmla="*/ 35903 w 471"/>
                    <a:gd name="T39" fmla="*/ 7002 h 281"/>
                    <a:gd name="T40" fmla="*/ 38199 w 471"/>
                    <a:gd name="T41" fmla="*/ 3973 h 281"/>
                    <a:gd name="T42" fmla="*/ 42895 w 471"/>
                    <a:gd name="T43" fmla="*/ 6193 h 281"/>
                    <a:gd name="T44" fmla="*/ 45188 w 471"/>
                    <a:gd name="T45" fmla="*/ 7002 h 281"/>
                    <a:gd name="T46" fmla="*/ 55083 w 471"/>
                    <a:gd name="T47" fmla="*/ 10914 h 281"/>
                    <a:gd name="T48" fmla="*/ 60490 w 471"/>
                    <a:gd name="T49" fmla="*/ 18477 h 281"/>
                    <a:gd name="T50" fmla="*/ 65220 w 471"/>
                    <a:gd name="T51" fmla="*/ 13210 h 281"/>
                    <a:gd name="T52" fmla="*/ 67254 w 471"/>
                    <a:gd name="T53" fmla="*/ 10914 h 281"/>
                    <a:gd name="T54" fmla="*/ 75925 w 471"/>
                    <a:gd name="T55" fmla="*/ 10914 h 281"/>
                    <a:gd name="T56" fmla="*/ 82090 w 471"/>
                    <a:gd name="T57" fmla="*/ 25052 h 281"/>
                    <a:gd name="T58" fmla="*/ 90029 w 471"/>
                    <a:gd name="T59" fmla="*/ 45895 h 281"/>
                    <a:gd name="T60" fmla="*/ 95458 w 471"/>
                    <a:gd name="T61" fmla="*/ 54526 h 281"/>
                    <a:gd name="T62" fmla="*/ 100096 w 471"/>
                    <a:gd name="T63" fmla="*/ 52897 h 281"/>
                    <a:gd name="T64" fmla="*/ 105165 w 471"/>
                    <a:gd name="T65" fmla="*/ 50342 h 281"/>
                    <a:gd name="T66" fmla="*/ 113001 w 471"/>
                    <a:gd name="T67" fmla="*/ 55575 h 281"/>
                    <a:gd name="T68" fmla="*/ 116667 w 471"/>
                    <a:gd name="T69" fmla="*/ 62989 h 281"/>
                    <a:gd name="T70" fmla="*/ 119922 w 471"/>
                    <a:gd name="T71" fmla="*/ 69972 h 281"/>
                    <a:gd name="T72" fmla="*/ 123845 w 471"/>
                    <a:gd name="T73" fmla="*/ 86626 h 281"/>
                    <a:gd name="T74" fmla="*/ 125338 w 471"/>
                    <a:gd name="T75" fmla="*/ 93492 h 281"/>
                    <a:gd name="T76" fmla="*/ 126013 w 471"/>
                    <a:gd name="T77" fmla="*/ 97538 h 281"/>
                    <a:gd name="T78" fmla="*/ 120639 w 471"/>
                    <a:gd name="T79" fmla="*/ 110205 h 281"/>
                    <a:gd name="T80" fmla="*/ 125338 w 471"/>
                    <a:gd name="T81" fmla="*/ 110025 h 281"/>
                    <a:gd name="T82" fmla="*/ 133258 w 471"/>
                    <a:gd name="T83" fmla="*/ 120949 h 281"/>
                    <a:gd name="T84" fmla="*/ 141849 w 471"/>
                    <a:gd name="T85" fmla="*/ 122311 h 281"/>
                    <a:gd name="T86" fmla="*/ 148066 w 471"/>
                    <a:gd name="T87" fmla="*/ 130786 h 281"/>
                    <a:gd name="T88" fmla="*/ 148975 w 471"/>
                    <a:gd name="T89" fmla="*/ 134079 h 281"/>
                    <a:gd name="T90" fmla="*/ 148975 w 471"/>
                    <a:gd name="T91" fmla="*/ 136966 h 281"/>
                    <a:gd name="T92" fmla="*/ 153334 w 471"/>
                    <a:gd name="T93" fmla="*/ 134079 h 281"/>
                    <a:gd name="T94" fmla="*/ 155845 w 471"/>
                    <a:gd name="T95" fmla="*/ 133266 h 281"/>
                    <a:gd name="T96" fmla="*/ 170989 w 471"/>
                    <a:gd name="T97" fmla="*/ 143996 h 281"/>
                    <a:gd name="T98" fmla="*/ 173980 w 471"/>
                    <a:gd name="T99" fmla="*/ 154887 h 281"/>
                    <a:gd name="T100" fmla="*/ 181093 w 471"/>
                    <a:gd name="T101" fmla="*/ 156533 h 281"/>
                    <a:gd name="T102" fmla="*/ 183357 w 471"/>
                    <a:gd name="T103" fmla="*/ 167461 h 281"/>
                    <a:gd name="T104" fmla="*/ 175673 w 471"/>
                    <a:gd name="T105" fmla="*/ 200942 h 281"/>
                    <a:gd name="T106" fmla="*/ 169307 w 471"/>
                    <a:gd name="T107" fmla="*/ 219014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2 h 844"/>
                    <a:gd name="T2" fmla="*/ 502 w 984"/>
                    <a:gd name="T3" fmla="*/ 2 h 844"/>
                    <a:gd name="T4" fmla="*/ 550 w 984"/>
                    <a:gd name="T5" fmla="*/ 2 h 844"/>
                    <a:gd name="T6" fmla="*/ 578 w 984"/>
                    <a:gd name="T7" fmla="*/ 6 h 844"/>
                    <a:gd name="T8" fmla="*/ 586 w 984"/>
                    <a:gd name="T9" fmla="*/ 5 h 844"/>
                    <a:gd name="T10" fmla="*/ 606 w 984"/>
                    <a:gd name="T11" fmla="*/ 3 h 844"/>
                    <a:gd name="T12" fmla="*/ 642 w 984"/>
                    <a:gd name="T13" fmla="*/ 6 h 844"/>
                    <a:gd name="T14" fmla="*/ 682 w 984"/>
                    <a:gd name="T15" fmla="*/ 5 h 844"/>
                    <a:gd name="T16" fmla="*/ 706 w 984"/>
                    <a:gd name="T17" fmla="*/ 4 h 844"/>
                    <a:gd name="T18" fmla="*/ 762 w 984"/>
                    <a:gd name="T19" fmla="*/ 2 h 844"/>
                    <a:gd name="T20" fmla="*/ 798 w 984"/>
                    <a:gd name="T21" fmla="*/ 3 h 844"/>
                    <a:gd name="T22" fmla="*/ 798 w 984"/>
                    <a:gd name="T23" fmla="*/ 6 h 844"/>
                    <a:gd name="T24" fmla="*/ 790 w 984"/>
                    <a:gd name="T25" fmla="*/ 7 h 844"/>
                    <a:gd name="T26" fmla="*/ 766 w 984"/>
                    <a:gd name="T27" fmla="*/ 8 h 844"/>
                    <a:gd name="T28" fmla="*/ 762 w 984"/>
                    <a:gd name="T29" fmla="*/ 9 h 844"/>
                    <a:gd name="T30" fmla="*/ 802 w 984"/>
                    <a:gd name="T31" fmla="*/ 11 h 844"/>
                    <a:gd name="T32" fmla="*/ 786 w 984"/>
                    <a:gd name="T33" fmla="*/ 16 h 844"/>
                    <a:gd name="T34" fmla="*/ 830 w 984"/>
                    <a:gd name="T35" fmla="*/ 21 h 844"/>
                    <a:gd name="T36" fmla="*/ 854 w 984"/>
                    <a:gd name="T37" fmla="*/ 23 h 844"/>
                    <a:gd name="T38" fmla="*/ 830 w 984"/>
                    <a:gd name="T39" fmla="*/ 23 h 844"/>
                    <a:gd name="T40" fmla="*/ 746 w 984"/>
                    <a:gd name="T41" fmla="*/ 20 h 844"/>
                    <a:gd name="T42" fmla="*/ 678 w 984"/>
                    <a:gd name="T43" fmla="*/ 20 h 844"/>
                    <a:gd name="T44" fmla="*/ 590 w 984"/>
                    <a:gd name="T45" fmla="*/ 23 h 844"/>
                    <a:gd name="T46" fmla="*/ 642 w 984"/>
                    <a:gd name="T47" fmla="*/ 30 h 844"/>
                    <a:gd name="T48" fmla="*/ 710 w 984"/>
                    <a:gd name="T49" fmla="*/ 32 h 844"/>
                    <a:gd name="T50" fmla="*/ 738 w 984"/>
                    <a:gd name="T51" fmla="*/ 28 h 844"/>
                    <a:gd name="T52" fmla="*/ 774 w 984"/>
                    <a:gd name="T53" fmla="*/ 29 h 844"/>
                    <a:gd name="T54" fmla="*/ 766 w 984"/>
                    <a:gd name="T55" fmla="*/ 32 h 844"/>
                    <a:gd name="T56" fmla="*/ 802 w 984"/>
                    <a:gd name="T57" fmla="*/ 34 h 844"/>
                    <a:gd name="T58" fmla="*/ 838 w 984"/>
                    <a:gd name="T59" fmla="*/ 34 h 844"/>
                    <a:gd name="T60" fmla="*/ 922 w 984"/>
                    <a:gd name="T61" fmla="*/ 41 h 844"/>
                    <a:gd name="T62" fmla="*/ 942 w 984"/>
                    <a:gd name="T63" fmla="*/ 42 h 844"/>
                    <a:gd name="T64" fmla="*/ 874 w 984"/>
                    <a:gd name="T65" fmla="*/ 41 h 844"/>
                    <a:gd name="T66" fmla="*/ 830 w 984"/>
                    <a:gd name="T67" fmla="*/ 39 h 844"/>
                    <a:gd name="T68" fmla="*/ 778 w 984"/>
                    <a:gd name="T69" fmla="*/ 36 h 844"/>
                    <a:gd name="T70" fmla="*/ 702 w 984"/>
                    <a:gd name="T71" fmla="*/ 34 h 844"/>
                    <a:gd name="T72" fmla="*/ 614 w 984"/>
                    <a:gd name="T73" fmla="*/ 33 h 844"/>
                    <a:gd name="T74" fmla="*/ 506 w 984"/>
                    <a:gd name="T75" fmla="*/ 30 h 844"/>
                    <a:gd name="T76" fmla="*/ 462 w 984"/>
                    <a:gd name="T77" fmla="*/ 26 h 844"/>
                    <a:gd name="T78" fmla="*/ 430 w 984"/>
                    <a:gd name="T79" fmla="*/ 24 h 844"/>
                    <a:gd name="T80" fmla="*/ 382 w 984"/>
                    <a:gd name="T81" fmla="*/ 21 h 844"/>
                    <a:gd name="T82" fmla="*/ 342 w 984"/>
                    <a:gd name="T83" fmla="*/ 19 h 844"/>
                    <a:gd name="T84" fmla="*/ 354 w 984"/>
                    <a:gd name="T85" fmla="*/ 21 h 844"/>
                    <a:gd name="T86" fmla="*/ 418 w 984"/>
                    <a:gd name="T87" fmla="*/ 25 h 844"/>
                    <a:gd name="T88" fmla="*/ 422 w 984"/>
                    <a:gd name="T89" fmla="*/ 26 h 844"/>
                    <a:gd name="T90" fmla="*/ 394 w 984"/>
                    <a:gd name="T91" fmla="*/ 26 h 844"/>
                    <a:gd name="T92" fmla="*/ 354 w 984"/>
                    <a:gd name="T93" fmla="*/ 24 h 844"/>
                    <a:gd name="T94" fmla="*/ 314 w 984"/>
                    <a:gd name="T95" fmla="*/ 20 h 844"/>
                    <a:gd name="T96" fmla="*/ 266 w 984"/>
                    <a:gd name="T97" fmla="*/ 17 h 844"/>
                    <a:gd name="T98" fmla="*/ 210 w 984"/>
                    <a:gd name="T99" fmla="*/ 16 h 844"/>
                    <a:gd name="T100" fmla="*/ 154 w 984"/>
                    <a:gd name="T101" fmla="*/ 11 h 844"/>
                    <a:gd name="T102" fmla="*/ 66 w 984"/>
                    <a:gd name="T103" fmla="*/ 3 h 844"/>
                    <a:gd name="T104" fmla="*/ 34 w 984"/>
                    <a:gd name="T105" fmla="*/ 2 h 844"/>
                    <a:gd name="T106" fmla="*/ 46 w 984"/>
                    <a:gd name="T107" fmla="*/ 2 h 844"/>
                    <a:gd name="T108" fmla="*/ 102 w 984"/>
                    <a:gd name="T109" fmla="*/ 3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 h 48"/>
                    <a:gd name="T2" fmla="*/ 10 w 36"/>
                    <a:gd name="T3" fmla="*/ 2 h 48"/>
                    <a:gd name="T4" fmla="*/ 6 w 36"/>
                    <a:gd name="T5" fmla="*/ 2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2 h 37"/>
                    <a:gd name="T2" fmla="*/ 27 w 36"/>
                    <a:gd name="T3" fmla="*/ 1 h 37"/>
                    <a:gd name="T4" fmla="*/ 80 w 36"/>
                    <a:gd name="T5" fmla="*/ 2 h 37"/>
                    <a:gd name="T6" fmla="*/ 8 w 36"/>
                    <a:gd name="T7" fmla="*/ 2 h 37"/>
                    <a:gd name="T8" fmla="*/ 0 w 36"/>
                    <a:gd name="T9" fmla="*/ 2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 h 96"/>
                    <a:gd name="T2" fmla="*/ 28 w 170"/>
                    <a:gd name="T3" fmla="*/ 3 h 96"/>
                    <a:gd name="T4" fmla="*/ 56 w 170"/>
                    <a:gd name="T5" fmla="*/ 3 h 96"/>
                    <a:gd name="T6" fmla="*/ 80 w 170"/>
                    <a:gd name="T7" fmla="*/ 3 h 96"/>
                    <a:gd name="T8" fmla="*/ 64 w 170"/>
                    <a:gd name="T9" fmla="*/ 3 h 96"/>
                    <a:gd name="T10" fmla="*/ 139 w 170"/>
                    <a:gd name="T11" fmla="*/ 4 h 96"/>
                    <a:gd name="T12" fmla="*/ 175 w 170"/>
                    <a:gd name="T13" fmla="*/ 5 h 96"/>
                    <a:gd name="T14" fmla="*/ 131 w 170"/>
                    <a:gd name="T15" fmla="*/ 6 h 96"/>
                    <a:gd name="T16" fmla="*/ 103 w 170"/>
                    <a:gd name="T17" fmla="*/ 5 h 96"/>
                    <a:gd name="T18" fmla="*/ 76 w 170"/>
                    <a:gd name="T19" fmla="*/ 4 h 96"/>
                    <a:gd name="T20" fmla="*/ 24 w 170"/>
                    <a:gd name="T21" fmla="*/ 3 h 96"/>
                    <a:gd name="T22" fmla="*/ 0 w 170"/>
                    <a:gd name="T23" fmla="*/ 4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3 h 44"/>
                    <a:gd name="T4" fmla="*/ 88 w 138"/>
                    <a:gd name="T5" fmla="*/ 3 h 44"/>
                    <a:gd name="T6" fmla="*/ 112 w 138"/>
                    <a:gd name="T7" fmla="*/ 3 h 44"/>
                    <a:gd name="T8" fmla="*/ 108 w 138"/>
                    <a:gd name="T9" fmla="*/ 3 h 44"/>
                    <a:gd name="T10" fmla="*/ 64 w 138"/>
                    <a:gd name="T11" fmla="*/ 3 h 44"/>
                    <a:gd name="T12" fmla="*/ 0 w 138"/>
                    <a:gd name="T13" fmla="*/ 3 h 44"/>
                    <a:gd name="T14" fmla="*/ 28 w 138"/>
                    <a:gd name="T15" fmla="*/ 3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 h 42"/>
                    <a:gd name="T2" fmla="*/ 28 w 57"/>
                    <a:gd name="T3" fmla="*/ 2 h 42"/>
                    <a:gd name="T4" fmla="*/ 17 w 57"/>
                    <a:gd name="T5" fmla="*/ 2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9 w 39"/>
                    <a:gd name="T1" fmla="*/ 3 h 52"/>
                    <a:gd name="T2" fmla="*/ 9 w 39"/>
                    <a:gd name="T3" fmla="*/ 0 h 52"/>
                    <a:gd name="T4" fmla="*/ 9 w 39"/>
                    <a:gd name="T5" fmla="*/ 3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2 h 80"/>
                    <a:gd name="T2" fmla="*/ 20 w 44"/>
                    <a:gd name="T3" fmla="*/ 2 h 80"/>
                    <a:gd name="T4" fmla="*/ 39 w 44"/>
                    <a:gd name="T5" fmla="*/ 2 h 80"/>
                    <a:gd name="T6" fmla="*/ 51 w 44"/>
                    <a:gd name="T7" fmla="*/ 3 h 80"/>
                    <a:gd name="T8" fmla="*/ 39 w 44"/>
                    <a:gd name="T9" fmla="*/ 4 h 80"/>
                    <a:gd name="T10" fmla="*/ 0 w 44"/>
                    <a:gd name="T11" fmla="*/ 2 h 80"/>
                    <a:gd name="T12" fmla="*/ 4 w 44"/>
                    <a:gd name="T13" fmla="*/ 2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83771 w 323"/>
                    <a:gd name="T1" fmla="*/ 1091 h 64"/>
                    <a:gd name="T2" fmla="*/ 87877 w 323"/>
                    <a:gd name="T3" fmla="*/ 6505 h 64"/>
                    <a:gd name="T4" fmla="*/ 89460 w 323"/>
                    <a:gd name="T5" fmla="*/ 0 h 64"/>
                    <a:gd name="T6" fmla="*/ 101018 w 323"/>
                    <a:gd name="T7" fmla="*/ 0 h 64"/>
                    <a:gd name="T8" fmla="*/ 109508 w 323"/>
                    <a:gd name="T9" fmla="*/ 14019 h 64"/>
                    <a:gd name="T10" fmla="*/ 121274 w 323"/>
                    <a:gd name="T11" fmla="*/ 8211 h 64"/>
                    <a:gd name="T12" fmla="*/ 119609 w 323"/>
                    <a:gd name="T13" fmla="*/ 23111 h 64"/>
                    <a:gd name="T14" fmla="*/ 113381 w 323"/>
                    <a:gd name="T15" fmla="*/ 37586 h 64"/>
                    <a:gd name="T16" fmla="*/ 112148 w 323"/>
                    <a:gd name="T17" fmla="*/ 23111 h 64"/>
                    <a:gd name="T18" fmla="*/ 109508 w 323"/>
                    <a:gd name="T19" fmla="*/ 24814 h 64"/>
                    <a:gd name="T20" fmla="*/ 106429 w 323"/>
                    <a:gd name="T21" fmla="*/ 23111 h 64"/>
                    <a:gd name="T22" fmla="*/ 100067 w 323"/>
                    <a:gd name="T23" fmla="*/ 17173 h 64"/>
                    <a:gd name="T24" fmla="*/ 86901 w 323"/>
                    <a:gd name="T25" fmla="*/ 30517 h 64"/>
                    <a:gd name="T26" fmla="*/ 76585 w 323"/>
                    <a:gd name="T27" fmla="*/ 35813 h 64"/>
                    <a:gd name="T28" fmla="*/ 80637 w 323"/>
                    <a:gd name="T29" fmla="*/ 45973 h 64"/>
                    <a:gd name="T30" fmla="*/ 71618 w 323"/>
                    <a:gd name="T31" fmla="*/ 50544 h 64"/>
                    <a:gd name="T32" fmla="*/ 64216 w 323"/>
                    <a:gd name="T33" fmla="*/ 48942 h 64"/>
                    <a:gd name="T34" fmla="*/ 67337 w 323"/>
                    <a:gd name="T35" fmla="*/ 45973 h 64"/>
                    <a:gd name="T36" fmla="*/ 64938 w 323"/>
                    <a:gd name="T37" fmla="*/ 32348 h 64"/>
                    <a:gd name="T38" fmla="*/ 64216 w 323"/>
                    <a:gd name="T39" fmla="*/ 24814 h 64"/>
                    <a:gd name="T40" fmla="*/ 60199 w 323"/>
                    <a:gd name="T41" fmla="*/ 18758 h 64"/>
                    <a:gd name="T42" fmla="*/ 54161 w 323"/>
                    <a:gd name="T43" fmla="*/ 21905 h 64"/>
                    <a:gd name="T44" fmla="*/ 51039 w 323"/>
                    <a:gd name="T45" fmla="*/ 21905 h 64"/>
                    <a:gd name="T46" fmla="*/ 46884 w 323"/>
                    <a:gd name="T47" fmla="*/ 20047 h 64"/>
                    <a:gd name="T48" fmla="*/ 31549 w 323"/>
                    <a:gd name="T49" fmla="*/ 1705 h 64"/>
                    <a:gd name="T50" fmla="*/ 22618 w 323"/>
                    <a:gd name="T51" fmla="*/ 11253 h 64"/>
                    <a:gd name="T52" fmla="*/ 1 w 323"/>
                    <a:gd name="T53" fmla="*/ 0 h 64"/>
                    <a:gd name="T54" fmla="*/ 83771 w 323"/>
                    <a:gd name="T55" fmla="*/ 109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40241 w 300"/>
                    <a:gd name="T1" fmla="*/ 29681 h 31"/>
                    <a:gd name="T2" fmla="*/ 11713 w 300"/>
                    <a:gd name="T3" fmla="*/ 1279 h 31"/>
                    <a:gd name="T4" fmla="*/ 109208 w 300"/>
                    <a:gd name="T5" fmla="*/ 0 h 31"/>
                    <a:gd name="T6" fmla="*/ 113272 w 300"/>
                    <a:gd name="T7" fmla="*/ 13426 h 31"/>
                    <a:gd name="T8" fmla="*/ 101044 w 300"/>
                    <a:gd name="T9" fmla="*/ 15383 h 31"/>
                    <a:gd name="T10" fmla="*/ 40241 w 300"/>
                    <a:gd name="T11" fmla="*/ 2968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3 h 29"/>
                    <a:gd name="T2" fmla="*/ 12 w 41"/>
                    <a:gd name="T3" fmla="*/ 3 h 29"/>
                    <a:gd name="T4" fmla="*/ 0 w 41"/>
                    <a:gd name="T5" fmla="*/ 3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25861419 w 436"/>
                    <a:gd name="T1" fmla="*/ 548578 h 152"/>
                    <a:gd name="T2" fmla="*/ 154524473 w 436"/>
                    <a:gd name="T3" fmla="*/ 0 h 152"/>
                    <a:gd name="T4" fmla="*/ 147374486 w 436"/>
                    <a:gd name="T5" fmla="*/ 36526122 h 152"/>
                    <a:gd name="T6" fmla="*/ 140743099 w 436"/>
                    <a:gd name="T7" fmla="*/ 45900314 h 152"/>
                    <a:gd name="T8" fmla="*/ 138924928 w 436"/>
                    <a:gd name="T9" fmla="*/ 47333755 h 152"/>
                    <a:gd name="T10" fmla="*/ 132865898 w 436"/>
                    <a:gd name="T11" fmla="*/ 49506188 h 152"/>
                    <a:gd name="T12" fmla="*/ 127888603 w 436"/>
                    <a:gd name="T13" fmla="*/ 59429406 h 152"/>
                    <a:gd name="T14" fmla="*/ 128357863 w 436"/>
                    <a:gd name="T15" fmla="*/ 66896919 h 152"/>
                    <a:gd name="T16" fmla="*/ 128934943 w 436"/>
                    <a:gd name="T17" fmla="*/ 72446599 h 152"/>
                    <a:gd name="T18" fmla="*/ 129710604 w 436"/>
                    <a:gd name="T19" fmla="*/ 76595963 h 152"/>
                    <a:gd name="T20" fmla="*/ 128357863 w 436"/>
                    <a:gd name="T21" fmla="*/ 82694252 h 152"/>
                    <a:gd name="T22" fmla="*/ 124426908 w 436"/>
                    <a:gd name="T23" fmla="*/ 81351686 h 152"/>
                    <a:gd name="T24" fmla="*/ 121258814 w 436"/>
                    <a:gd name="T25" fmla="*/ 87349413 h 152"/>
                    <a:gd name="T26" fmla="*/ 122935869 w 436"/>
                    <a:gd name="T27" fmla="*/ 71068312 h 152"/>
                    <a:gd name="T28" fmla="*/ 119720650 w 436"/>
                    <a:gd name="T29" fmla="*/ 67785196 h 152"/>
                    <a:gd name="T30" fmla="*/ 121833914 w 436"/>
                    <a:gd name="T31" fmla="*/ 63073317 h 152"/>
                    <a:gd name="T32" fmla="*/ 121258814 w 436"/>
                    <a:gd name="T33" fmla="*/ 60352267 h 152"/>
                    <a:gd name="T34" fmla="*/ 113390574 w 436"/>
                    <a:gd name="T35" fmla="*/ 63621278 h 152"/>
                    <a:gd name="T36" fmla="*/ 112348183 w 436"/>
                    <a:gd name="T37" fmla="*/ 57523606 h 152"/>
                    <a:gd name="T38" fmla="*/ 105187306 w 436"/>
                    <a:gd name="T39" fmla="*/ 63621278 h 152"/>
                    <a:gd name="T40" fmla="*/ 113390574 w 436"/>
                    <a:gd name="T41" fmla="*/ 69725771 h 152"/>
                    <a:gd name="T42" fmla="*/ 108111890 w 436"/>
                    <a:gd name="T43" fmla="*/ 79087648 h 152"/>
                    <a:gd name="T44" fmla="*/ 110227156 w 436"/>
                    <a:gd name="T45" fmla="*/ 85182068 h 152"/>
                    <a:gd name="T46" fmla="*/ 111572415 w 436"/>
                    <a:gd name="T47" fmla="*/ 93447707 h 152"/>
                    <a:gd name="T48" fmla="*/ 109459622 w 436"/>
                    <a:gd name="T49" fmla="*/ 94011265 h 152"/>
                    <a:gd name="T50" fmla="*/ 111241646 w 436"/>
                    <a:gd name="T51" fmla="*/ 97293015 h 152"/>
                    <a:gd name="T52" fmla="*/ 108874759 w 436"/>
                    <a:gd name="T53" fmla="*/ 102821162 h 152"/>
                    <a:gd name="T54" fmla="*/ 0 w 436"/>
                    <a:gd name="T55" fmla="*/ 100931542 h 152"/>
                    <a:gd name="T56" fmla="*/ 25861419 w 436"/>
                    <a:gd name="T57" fmla="*/ 548578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6 h 165"/>
                    <a:gd name="T2" fmla="*/ 15 w 47"/>
                    <a:gd name="T3" fmla="*/ 5 h 165"/>
                    <a:gd name="T4" fmla="*/ 17 w 47"/>
                    <a:gd name="T5" fmla="*/ 2 h 165"/>
                    <a:gd name="T6" fmla="*/ 11 w 47"/>
                    <a:gd name="T7" fmla="*/ 2 h 165"/>
                    <a:gd name="T8" fmla="*/ 17 w 47"/>
                    <a:gd name="T9" fmla="*/ 2 h 165"/>
                    <a:gd name="T10" fmla="*/ 21 w 47"/>
                    <a:gd name="T11" fmla="*/ 0 h 165"/>
                    <a:gd name="T12" fmla="*/ 31 w 47"/>
                    <a:gd name="T13" fmla="*/ 2 h 165"/>
                    <a:gd name="T14" fmla="*/ 47 w 47"/>
                    <a:gd name="T15" fmla="*/ 4 h 165"/>
                    <a:gd name="T16" fmla="*/ 31 w 47"/>
                    <a:gd name="T17" fmla="*/ 5 h 165"/>
                    <a:gd name="T18" fmla="*/ 23 w 47"/>
                    <a:gd name="T19" fmla="*/ 5 h 165"/>
                    <a:gd name="T20" fmla="*/ 21 w 47"/>
                    <a:gd name="T21" fmla="*/ 6 h 165"/>
                    <a:gd name="T22" fmla="*/ 27 w 47"/>
                    <a:gd name="T23" fmla="*/ 6 h 165"/>
                    <a:gd name="T24" fmla="*/ 31 w 47"/>
                    <a:gd name="T25" fmla="*/ 6 h 165"/>
                    <a:gd name="T26" fmla="*/ 13 w 47"/>
                    <a:gd name="T27" fmla="*/ 6 h 165"/>
                    <a:gd name="T28" fmla="*/ 7 w 47"/>
                    <a:gd name="T29" fmla="*/ 6 h 165"/>
                    <a:gd name="T30" fmla="*/ 3 w 47"/>
                    <a:gd name="T31" fmla="*/ 6 h 165"/>
                    <a:gd name="T32" fmla="*/ 5 w 47"/>
                    <a:gd name="T33" fmla="*/ 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3 h 103"/>
                    <a:gd name="T2" fmla="*/ 30 w 138"/>
                    <a:gd name="T3" fmla="*/ 2 h 103"/>
                    <a:gd name="T4" fmla="*/ 50 w 138"/>
                    <a:gd name="T5" fmla="*/ 2 h 103"/>
                    <a:gd name="T6" fmla="*/ 54 w 138"/>
                    <a:gd name="T7" fmla="*/ 2 h 103"/>
                    <a:gd name="T8" fmla="*/ 66 w 138"/>
                    <a:gd name="T9" fmla="*/ 2 h 103"/>
                    <a:gd name="T10" fmla="*/ 80 w 138"/>
                    <a:gd name="T11" fmla="*/ 2 h 103"/>
                    <a:gd name="T12" fmla="*/ 116 w 138"/>
                    <a:gd name="T13" fmla="*/ 2 h 103"/>
                    <a:gd name="T14" fmla="*/ 130 w 138"/>
                    <a:gd name="T15" fmla="*/ 2 h 103"/>
                    <a:gd name="T16" fmla="*/ 138 w 138"/>
                    <a:gd name="T17" fmla="*/ 2 h 103"/>
                    <a:gd name="T18" fmla="*/ 106 w 138"/>
                    <a:gd name="T19" fmla="*/ 2 h 103"/>
                    <a:gd name="T20" fmla="*/ 84 w 138"/>
                    <a:gd name="T21" fmla="*/ 3 h 103"/>
                    <a:gd name="T22" fmla="*/ 66 w 138"/>
                    <a:gd name="T23" fmla="*/ 4 h 103"/>
                    <a:gd name="T24" fmla="*/ 48 w 138"/>
                    <a:gd name="T25" fmla="*/ 5 h 103"/>
                    <a:gd name="T26" fmla="*/ 26 w 138"/>
                    <a:gd name="T27" fmla="*/ 5 h 103"/>
                    <a:gd name="T28" fmla="*/ 20 w 138"/>
                    <a:gd name="T29" fmla="*/ 4 h 103"/>
                    <a:gd name="T30" fmla="*/ 22 w 138"/>
                    <a:gd name="T31" fmla="*/ 5 h 103"/>
                    <a:gd name="T32" fmla="*/ 0 w 138"/>
                    <a:gd name="T33" fmla="*/ 5 h 103"/>
                    <a:gd name="T34" fmla="*/ 10 w 138"/>
                    <a:gd name="T35" fmla="*/ 4 h 103"/>
                    <a:gd name="T36" fmla="*/ 26 w 138"/>
                    <a:gd name="T37" fmla="*/ 3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43 w 188"/>
                    <a:gd name="T1" fmla="*/ 2 h 214"/>
                    <a:gd name="T2" fmla="*/ 145 w 188"/>
                    <a:gd name="T3" fmla="*/ 2 h 214"/>
                    <a:gd name="T4" fmla="*/ 155 w 188"/>
                    <a:gd name="T5" fmla="*/ 0 h 214"/>
                    <a:gd name="T6" fmla="*/ 167 w 188"/>
                    <a:gd name="T7" fmla="*/ 2 h 214"/>
                    <a:gd name="T8" fmla="*/ 173 w 188"/>
                    <a:gd name="T9" fmla="*/ 2 h 214"/>
                    <a:gd name="T10" fmla="*/ 163 w 188"/>
                    <a:gd name="T11" fmla="*/ 3 h 214"/>
                    <a:gd name="T12" fmla="*/ 155 w 188"/>
                    <a:gd name="T13" fmla="*/ 4 h 214"/>
                    <a:gd name="T14" fmla="*/ 147 w 188"/>
                    <a:gd name="T15" fmla="*/ 7 h 214"/>
                    <a:gd name="T16" fmla="*/ 129 w 188"/>
                    <a:gd name="T17" fmla="*/ 7 h 214"/>
                    <a:gd name="T18" fmla="*/ 105 w 188"/>
                    <a:gd name="T19" fmla="*/ 7 h 214"/>
                    <a:gd name="T20" fmla="*/ 97 w 188"/>
                    <a:gd name="T21" fmla="*/ 7 h 214"/>
                    <a:gd name="T22" fmla="*/ 94 w 188"/>
                    <a:gd name="T23" fmla="*/ 8 h 214"/>
                    <a:gd name="T24" fmla="*/ 90 w 188"/>
                    <a:gd name="T25" fmla="*/ 8 h 214"/>
                    <a:gd name="T26" fmla="*/ 80 w 188"/>
                    <a:gd name="T27" fmla="*/ 7 h 214"/>
                    <a:gd name="T28" fmla="*/ 58 w 188"/>
                    <a:gd name="T29" fmla="*/ 8 h 214"/>
                    <a:gd name="T30" fmla="*/ 76 w 188"/>
                    <a:gd name="T31" fmla="*/ 8 h 214"/>
                    <a:gd name="T32" fmla="*/ 78 w 188"/>
                    <a:gd name="T33" fmla="*/ 9 h 214"/>
                    <a:gd name="T34" fmla="*/ 58 w 188"/>
                    <a:gd name="T35" fmla="*/ 9 h 214"/>
                    <a:gd name="T36" fmla="*/ 34 w 188"/>
                    <a:gd name="T37" fmla="*/ 9 h 214"/>
                    <a:gd name="T38" fmla="*/ 36 w 188"/>
                    <a:gd name="T39" fmla="*/ 8 h 214"/>
                    <a:gd name="T40" fmla="*/ 46 w 188"/>
                    <a:gd name="T41" fmla="*/ 8 h 214"/>
                    <a:gd name="T42" fmla="*/ 34 w 188"/>
                    <a:gd name="T43" fmla="*/ 8 h 214"/>
                    <a:gd name="T44" fmla="*/ 26 w 188"/>
                    <a:gd name="T45" fmla="*/ 9 h 214"/>
                    <a:gd name="T46" fmla="*/ 30 w 188"/>
                    <a:gd name="T47" fmla="*/ 10 h 214"/>
                    <a:gd name="T48" fmla="*/ 14 w 188"/>
                    <a:gd name="T49" fmla="*/ 11 h 214"/>
                    <a:gd name="T50" fmla="*/ 0 w 188"/>
                    <a:gd name="T51" fmla="*/ 12 h 214"/>
                    <a:gd name="T52" fmla="*/ 8 w 188"/>
                    <a:gd name="T53" fmla="*/ 10 h 214"/>
                    <a:gd name="T54" fmla="*/ 0 w 188"/>
                    <a:gd name="T55" fmla="*/ 9 h 214"/>
                    <a:gd name="T56" fmla="*/ 14 w 188"/>
                    <a:gd name="T57" fmla="*/ 8 h 214"/>
                    <a:gd name="T58" fmla="*/ 32 w 188"/>
                    <a:gd name="T59" fmla="*/ 7 h 214"/>
                    <a:gd name="T60" fmla="*/ 44 w 188"/>
                    <a:gd name="T61" fmla="*/ 7 h 214"/>
                    <a:gd name="T62" fmla="*/ 72 w 188"/>
                    <a:gd name="T63" fmla="*/ 7 h 214"/>
                    <a:gd name="T64" fmla="*/ 84 w 188"/>
                    <a:gd name="T65" fmla="*/ 6 h 214"/>
                    <a:gd name="T66" fmla="*/ 99 w 188"/>
                    <a:gd name="T67" fmla="*/ 5 h 214"/>
                    <a:gd name="T68" fmla="*/ 105 w 188"/>
                    <a:gd name="T69" fmla="*/ 5 h 214"/>
                    <a:gd name="T70" fmla="*/ 117 w 188"/>
                    <a:gd name="T71" fmla="*/ 4 h 214"/>
                    <a:gd name="T72" fmla="*/ 135 w 188"/>
                    <a:gd name="T73" fmla="*/ 3 h 214"/>
                    <a:gd name="T74" fmla="*/ 139 w 188"/>
                    <a:gd name="T75" fmla="*/ 2 h 214"/>
                    <a:gd name="T76" fmla="*/ 133 w 188"/>
                    <a:gd name="T77" fmla="*/ 2 h 214"/>
                    <a:gd name="T78" fmla="*/ 137 w 188"/>
                    <a:gd name="T79" fmla="*/ 2 h 214"/>
                    <a:gd name="T80" fmla="*/ 143 w 188"/>
                    <a:gd name="T81" fmla="*/ 2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2 h 13"/>
                    <a:gd name="T2" fmla="*/ 4 w 13"/>
                    <a:gd name="T3" fmla="*/ 2 h 13"/>
                    <a:gd name="T4" fmla="*/ 0 w 13"/>
                    <a:gd name="T5" fmla="*/ 2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27 w 812"/>
                    <a:gd name="T1" fmla="*/ 2 h 564"/>
                    <a:gd name="T2" fmla="*/ 793 w 812"/>
                    <a:gd name="T3" fmla="*/ 4 h 564"/>
                    <a:gd name="T4" fmla="*/ 763 w 812"/>
                    <a:gd name="T5" fmla="*/ 6 h 564"/>
                    <a:gd name="T6" fmla="*/ 737 w 812"/>
                    <a:gd name="T7" fmla="*/ 7 h 564"/>
                    <a:gd name="T8" fmla="*/ 649 w 812"/>
                    <a:gd name="T9" fmla="*/ 9 h 564"/>
                    <a:gd name="T10" fmla="*/ 647 w 812"/>
                    <a:gd name="T11" fmla="*/ 11 h 564"/>
                    <a:gd name="T12" fmla="*/ 619 w 812"/>
                    <a:gd name="T13" fmla="*/ 11 h 564"/>
                    <a:gd name="T14" fmla="*/ 635 w 812"/>
                    <a:gd name="T15" fmla="*/ 9 h 564"/>
                    <a:gd name="T16" fmla="*/ 591 w 812"/>
                    <a:gd name="T17" fmla="*/ 9 h 564"/>
                    <a:gd name="T18" fmla="*/ 571 w 812"/>
                    <a:gd name="T19" fmla="*/ 11 h 564"/>
                    <a:gd name="T20" fmla="*/ 611 w 812"/>
                    <a:gd name="T21" fmla="*/ 14 h 564"/>
                    <a:gd name="T22" fmla="*/ 609 w 812"/>
                    <a:gd name="T23" fmla="*/ 19 h 564"/>
                    <a:gd name="T24" fmla="*/ 557 w 812"/>
                    <a:gd name="T25" fmla="*/ 20 h 564"/>
                    <a:gd name="T26" fmla="*/ 537 w 812"/>
                    <a:gd name="T27" fmla="*/ 20 h 564"/>
                    <a:gd name="T28" fmla="*/ 497 w 812"/>
                    <a:gd name="T29" fmla="*/ 17 h 564"/>
                    <a:gd name="T30" fmla="*/ 477 w 812"/>
                    <a:gd name="T31" fmla="*/ 17 h 564"/>
                    <a:gd name="T32" fmla="*/ 465 w 812"/>
                    <a:gd name="T33" fmla="*/ 20 h 564"/>
                    <a:gd name="T34" fmla="*/ 515 w 812"/>
                    <a:gd name="T35" fmla="*/ 24 h 564"/>
                    <a:gd name="T36" fmla="*/ 525 w 812"/>
                    <a:gd name="T37" fmla="*/ 26 h 564"/>
                    <a:gd name="T38" fmla="*/ 541 w 812"/>
                    <a:gd name="T39" fmla="*/ 28 h 564"/>
                    <a:gd name="T40" fmla="*/ 507 w 812"/>
                    <a:gd name="T41" fmla="*/ 28 h 564"/>
                    <a:gd name="T42" fmla="*/ 485 w 812"/>
                    <a:gd name="T43" fmla="*/ 26 h 564"/>
                    <a:gd name="T44" fmla="*/ 437 w 812"/>
                    <a:gd name="T45" fmla="*/ 21 h 564"/>
                    <a:gd name="T46" fmla="*/ 441 w 812"/>
                    <a:gd name="T47" fmla="*/ 16 h 564"/>
                    <a:gd name="T48" fmla="*/ 437 w 812"/>
                    <a:gd name="T49" fmla="*/ 13 h 564"/>
                    <a:gd name="T50" fmla="*/ 427 w 812"/>
                    <a:gd name="T51" fmla="*/ 14 h 564"/>
                    <a:gd name="T52" fmla="*/ 386 w 812"/>
                    <a:gd name="T53" fmla="*/ 13 h 564"/>
                    <a:gd name="T54" fmla="*/ 360 w 812"/>
                    <a:gd name="T55" fmla="*/ 9 h 564"/>
                    <a:gd name="T56" fmla="*/ 330 w 812"/>
                    <a:gd name="T57" fmla="*/ 9 h 564"/>
                    <a:gd name="T58" fmla="*/ 288 w 812"/>
                    <a:gd name="T59" fmla="*/ 9 h 564"/>
                    <a:gd name="T60" fmla="*/ 242 w 812"/>
                    <a:gd name="T61" fmla="*/ 11 h 564"/>
                    <a:gd name="T62" fmla="*/ 196 w 812"/>
                    <a:gd name="T63" fmla="*/ 13 h 564"/>
                    <a:gd name="T64" fmla="*/ 184 w 812"/>
                    <a:gd name="T65" fmla="*/ 13 h 564"/>
                    <a:gd name="T66" fmla="*/ 160 w 812"/>
                    <a:gd name="T67" fmla="*/ 16 h 564"/>
                    <a:gd name="T68" fmla="*/ 152 w 812"/>
                    <a:gd name="T69" fmla="*/ 17 h 564"/>
                    <a:gd name="T70" fmla="*/ 128 w 812"/>
                    <a:gd name="T71" fmla="*/ 20 h 564"/>
                    <a:gd name="T72" fmla="*/ 94 w 812"/>
                    <a:gd name="T73" fmla="*/ 20 h 564"/>
                    <a:gd name="T74" fmla="*/ 66 w 812"/>
                    <a:gd name="T75" fmla="*/ 13 h 564"/>
                    <a:gd name="T76" fmla="*/ 72 w 812"/>
                    <a:gd name="T77" fmla="*/ 7 h 564"/>
                    <a:gd name="T78" fmla="*/ 44 w 812"/>
                    <a:gd name="T79" fmla="*/ 9 h 564"/>
                    <a:gd name="T80" fmla="*/ 20 w 812"/>
                    <a:gd name="T81" fmla="*/ 7 h 564"/>
                    <a:gd name="T82" fmla="*/ 24 w 812"/>
                    <a:gd name="T83" fmla="*/ 7 h 564"/>
                    <a:gd name="T84" fmla="*/ 0 w 812"/>
                    <a:gd name="T85" fmla="*/ 5 h 564"/>
                    <a:gd name="T86" fmla="*/ 813 w 812"/>
                    <a:gd name="T87" fmla="*/ 2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3 h 85"/>
                    <a:gd name="T2" fmla="*/ 32 w 43"/>
                    <a:gd name="T3" fmla="*/ 3 h 85"/>
                    <a:gd name="T4" fmla="*/ 73 w 43"/>
                    <a:gd name="T5" fmla="*/ 3 h 85"/>
                    <a:gd name="T6" fmla="*/ 35 w 43"/>
                    <a:gd name="T7" fmla="*/ 6 h 85"/>
                    <a:gd name="T8" fmla="*/ 1 w 43"/>
                    <a:gd name="T9" fmla="*/ 5 h 85"/>
                    <a:gd name="T10" fmla="*/ 7 w 43"/>
                    <a:gd name="T11" fmla="*/ 3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1 w 44"/>
                    <a:gd name="T1" fmla="*/ 2 h 74"/>
                    <a:gd name="T2" fmla="*/ 14 w 44"/>
                    <a:gd name="T3" fmla="*/ 2 h 74"/>
                    <a:gd name="T4" fmla="*/ 23 w 44"/>
                    <a:gd name="T5" fmla="*/ 2 h 74"/>
                    <a:gd name="T6" fmla="*/ 21 w 44"/>
                    <a:gd name="T7" fmla="*/ 2 h 74"/>
                    <a:gd name="T8" fmla="*/ 11 w 44"/>
                    <a:gd name="T9" fmla="*/ 2 h 74"/>
                    <a:gd name="T10" fmla="*/ 7 w 44"/>
                    <a:gd name="T11" fmla="*/ 2 h 74"/>
                    <a:gd name="T12" fmla="*/ 3 w 44"/>
                    <a:gd name="T13" fmla="*/ 2 h 74"/>
                    <a:gd name="T14" fmla="*/ 11 w 44"/>
                    <a:gd name="T15" fmla="*/ 2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2 h 30"/>
                    <a:gd name="T2" fmla="*/ 5 w 20"/>
                    <a:gd name="T3" fmla="*/ 2 h 30"/>
                    <a:gd name="T4" fmla="*/ 7 w 20"/>
                    <a:gd name="T5" fmla="*/ 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187232 w 682"/>
                    <a:gd name="T1" fmla="*/ 347720 h 557"/>
                    <a:gd name="T2" fmla="*/ 189101 w 682"/>
                    <a:gd name="T3" fmla="*/ 338147 h 557"/>
                    <a:gd name="T4" fmla="*/ 194652 w 682"/>
                    <a:gd name="T5" fmla="*/ 309636 h 557"/>
                    <a:gd name="T6" fmla="*/ 120394 w 682"/>
                    <a:gd name="T7" fmla="*/ 214838 h 557"/>
                    <a:gd name="T8" fmla="*/ 109830 w 682"/>
                    <a:gd name="T9" fmla="*/ 259318 h 557"/>
                    <a:gd name="T10" fmla="*/ 117972 w 682"/>
                    <a:gd name="T11" fmla="*/ 416544 h 557"/>
                    <a:gd name="T12" fmla="*/ 109830 w 682"/>
                    <a:gd name="T13" fmla="*/ 370326 h 557"/>
                    <a:gd name="T14" fmla="*/ 94255 w 682"/>
                    <a:gd name="T15" fmla="*/ 329386 h 557"/>
                    <a:gd name="T16" fmla="*/ 95431 w 682"/>
                    <a:gd name="T17" fmla="*/ 309636 h 557"/>
                    <a:gd name="T18" fmla="*/ 96319 w 682"/>
                    <a:gd name="T19" fmla="*/ 295619 h 557"/>
                    <a:gd name="T20" fmla="*/ 85614 w 682"/>
                    <a:gd name="T21" fmla="*/ 281141 h 557"/>
                    <a:gd name="T22" fmla="*/ 75558 w 682"/>
                    <a:gd name="T23" fmla="*/ 259318 h 557"/>
                    <a:gd name="T24" fmla="*/ 57526 w 682"/>
                    <a:gd name="T25" fmla="*/ 265078 h 557"/>
                    <a:gd name="T26" fmla="*/ 49245 w 682"/>
                    <a:gd name="T27" fmla="*/ 273580 h 557"/>
                    <a:gd name="T28" fmla="*/ 30353 w 682"/>
                    <a:gd name="T29" fmla="*/ 273580 h 557"/>
                    <a:gd name="T30" fmla="*/ 8641 w 682"/>
                    <a:gd name="T31" fmla="*/ 233862 h 557"/>
                    <a:gd name="T32" fmla="*/ 4249 w 682"/>
                    <a:gd name="T33" fmla="*/ 221516 h 557"/>
                    <a:gd name="T34" fmla="*/ 0 w 682"/>
                    <a:gd name="T35" fmla="*/ 197501 h 557"/>
                    <a:gd name="T36" fmla="*/ 9412 w 682"/>
                    <a:gd name="T37" fmla="*/ 159775 h 557"/>
                    <a:gd name="T38" fmla="*/ 12530 w 682"/>
                    <a:gd name="T39" fmla="*/ 135508 h 557"/>
                    <a:gd name="T40" fmla="*/ 19868 w 682"/>
                    <a:gd name="T41" fmla="*/ 106855 h 557"/>
                    <a:gd name="T42" fmla="*/ 31690 w 682"/>
                    <a:gd name="T43" fmla="*/ 86727 h 557"/>
                    <a:gd name="T44" fmla="*/ 65210 w 682"/>
                    <a:gd name="T45" fmla="*/ 50262 h 557"/>
                    <a:gd name="T46" fmla="*/ 85614 w 682"/>
                    <a:gd name="T47" fmla="*/ 22602 h 557"/>
                    <a:gd name="T48" fmla="*/ 100366 w 682"/>
                    <a:gd name="T49" fmla="*/ 4327 h 557"/>
                    <a:gd name="T50" fmla="*/ 141319 w 682"/>
                    <a:gd name="T51" fmla="*/ 1600 h 557"/>
                    <a:gd name="T52" fmla="*/ 154814 w 682"/>
                    <a:gd name="T53" fmla="*/ 0 h 557"/>
                    <a:gd name="T54" fmla="*/ 149372 w 682"/>
                    <a:gd name="T55" fmla="*/ 25282 h 557"/>
                    <a:gd name="T56" fmla="*/ 172398 w 682"/>
                    <a:gd name="T57" fmla="*/ 63221 h 557"/>
                    <a:gd name="T58" fmla="*/ 193527 w 682"/>
                    <a:gd name="T59" fmla="*/ 55469 h 557"/>
                    <a:gd name="T60" fmla="*/ 205840 w 682"/>
                    <a:gd name="T61" fmla="*/ 61113 h 557"/>
                    <a:gd name="T62" fmla="*/ 217472 w 682"/>
                    <a:gd name="T63" fmla="*/ 72794 h 557"/>
                    <a:gd name="T64" fmla="*/ 222720 w 682"/>
                    <a:gd name="T65" fmla="*/ 140878 h 557"/>
                    <a:gd name="T66" fmla="*/ 222720 w 682"/>
                    <a:gd name="T67" fmla="*/ 179906 h 557"/>
                    <a:gd name="T68" fmla="*/ 232980 w 682"/>
                    <a:gd name="T69" fmla="*/ 212134 h 557"/>
                    <a:gd name="T70" fmla="*/ 251195 w 682"/>
                    <a:gd name="T71" fmla="*/ 224812 h 557"/>
                    <a:gd name="T72" fmla="*/ 264567 w 682"/>
                    <a:gd name="T73" fmla="*/ 221516 h 557"/>
                    <a:gd name="T74" fmla="*/ 258338 w 682"/>
                    <a:gd name="T75" fmla="*/ 254971 h 557"/>
                    <a:gd name="T76" fmla="*/ 232980 w 682"/>
                    <a:gd name="T77" fmla="*/ 305277 h 557"/>
                    <a:gd name="T78" fmla="*/ 213342 w 682"/>
                    <a:gd name="T79" fmla="*/ 363599 h 557"/>
                    <a:gd name="T80" fmla="*/ 216406 w 682"/>
                    <a:gd name="T81" fmla="*/ 380855 h 557"/>
                    <a:gd name="T82" fmla="*/ 169227 w 682"/>
                    <a:gd name="T83" fmla="*/ 416544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92770 w 257"/>
                    <a:gd name="T1" fmla="*/ 263634 h 347"/>
                    <a:gd name="T2" fmla="*/ 88889 w 257"/>
                    <a:gd name="T3" fmla="*/ 228571 h 347"/>
                    <a:gd name="T4" fmla="*/ 82985 w 257"/>
                    <a:gd name="T5" fmla="*/ 218842 h 347"/>
                    <a:gd name="T6" fmla="*/ 82344 w 257"/>
                    <a:gd name="T7" fmla="*/ 204870 h 347"/>
                    <a:gd name="T8" fmla="*/ 79892 w 257"/>
                    <a:gd name="T9" fmla="*/ 193026 h 347"/>
                    <a:gd name="T10" fmla="*/ 79892 w 257"/>
                    <a:gd name="T11" fmla="*/ 173891 h 347"/>
                    <a:gd name="T12" fmla="*/ 79197 w 257"/>
                    <a:gd name="T13" fmla="*/ 162534 h 347"/>
                    <a:gd name="T14" fmla="*/ 87065 w 257"/>
                    <a:gd name="T15" fmla="*/ 153508 h 347"/>
                    <a:gd name="T16" fmla="*/ 98170 w 257"/>
                    <a:gd name="T17" fmla="*/ 150100 h 347"/>
                    <a:gd name="T18" fmla="*/ 98170 w 257"/>
                    <a:gd name="T19" fmla="*/ 103672 h 347"/>
                    <a:gd name="T20" fmla="*/ 20591 w 257"/>
                    <a:gd name="T21" fmla="*/ 72923 h 347"/>
                    <a:gd name="T22" fmla="*/ 12355 w 257"/>
                    <a:gd name="T23" fmla="*/ 74595 h 347"/>
                    <a:gd name="T24" fmla="*/ 6270 w 257"/>
                    <a:gd name="T25" fmla="*/ 77564 h 347"/>
                    <a:gd name="T26" fmla="*/ 0 w 257"/>
                    <a:gd name="T27" fmla="*/ 113482 h 347"/>
                    <a:gd name="T28" fmla="*/ 35407 w 257"/>
                    <a:gd name="T29" fmla="*/ 262845 h 347"/>
                    <a:gd name="T30" fmla="*/ 92770 w 257"/>
                    <a:gd name="T31" fmla="*/ 263634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3 w 19"/>
                    <a:gd name="T1" fmla="*/ 2 h 37"/>
                    <a:gd name="T2" fmla="*/ 3 w 19"/>
                    <a:gd name="T3" fmla="*/ 2 h 37"/>
                    <a:gd name="T4" fmla="*/ 3 w 19"/>
                    <a:gd name="T5" fmla="*/ 2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1 w 22"/>
                    <a:gd name="T1" fmla="*/ 3 h 20"/>
                    <a:gd name="T2" fmla="*/ 11 w 22"/>
                    <a:gd name="T3" fmla="*/ 0 h 20"/>
                    <a:gd name="T4" fmla="*/ 11 w 22"/>
                    <a:gd name="T5" fmla="*/ 3 h 20"/>
                    <a:gd name="T6" fmla="*/ 8 w 22"/>
                    <a:gd name="T7" fmla="*/ 3 h 20"/>
                    <a:gd name="T8" fmla="*/ 11 w 22"/>
                    <a:gd name="T9" fmla="*/ 3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2 h 30"/>
                    <a:gd name="T2" fmla="*/ 47 w 57"/>
                    <a:gd name="T3" fmla="*/ 2 h 30"/>
                    <a:gd name="T4" fmla="*/ 51 w 57"/>
                    <a:gd name="T5" fmla="*/ 2 h 30"/>
                    <a:gd name="T6" fmla="*/ 24 w 57"/>
                    <a:gd name="T7" fmla="*/ 2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58 w 693"/>
                    <a:gd name="T1" fmla="*/ 23 h 696"/>
                    <a:gd name="T2" fmla="*/ 378 w 693"/>
                    <a:gd name="T3" fmla="*/ 22 h 696"/>
                    <a:gd name="T4" fmla="*/ 310 w 693"/>
                    <a:gd name="T5" fmla="*/ 20 h 696"/>
                    <a:gd name="T6" fmla="*/ 250 w 693"/>
                    <a:gd name="T7" fmla="*/ 20 h 696"/>
                    <a:gd name="T8" fmla="*/ 222 w 693"/>
                    <a:gd name="T9" fmla="*/ 20 h 696"/>
                    <a:gd name="T10" fmla="*/ 246 w 693"/>
                    <a:gd name="T11" fmla="*/ 20 h 696"/>
                    <a:gd name="T12" fmla="*/ 278 w 693"/>
                    <a:gd name="T13" fmla="*/ 23 h 696"/>
                    <a:gd name="T14" fmla="*/ 306 w 693"/>
                    <a:gd name="T15" fmla="*/ 24 h 696"/>
                    <a:gd name="T16" fmla="*/ 318 w 693"/>
                    <a:gd name="T17" fmla="*/ 25 h 696"/>
                    <a:gd name="T18" fmla="*/ 298 w 693"/>
                    <a:gd name="T19" fmla="*/ 27 h 696"/>
                    <a:gd name="T20" fmla="*/ 246 w 693"/>
                    <a:gd name="T21" fmla="*/ 31 h 696"/>
                    <a:gd name="T22" fmla="*/ 210 w 693"/>
                    <a:gd name="T23" fmla="*/ 31 h 696"/>
                    <a:gd name="T24" fmla="*/ 97 w 693"/>
                    <a:gd name="T25" fmla="*/ 34 h 696"/>
                    <a:gd name="T26" fmla="*/ 77 w 693"/>
                    <a:gd name="T27" fmla="*/ 31 h 696"/>
                    <a:gd name="T28" fmla="*/ 45 w 693"/>
                    <a:gd name="T29" fmla="*/ 25 h 696"/>
                    <a:gd name="T30" fmla="*/ 33 w 693"/>
                    <a:gd name="T31" fmla="*/ 22 h 696"/>
                    <a:gd name="T32" fmla="*/ 53 w 693"/>
                    <a:gd name="T33" fmla="*/ 16 h 696"/>
                    <a:gd name="T34" fmla="*/ 17 w 693"/>
                    <a:gd name="T35" fmla="*/ 20 h 696"/>
                    <a:gd name="T36" fmla="*/ 81 w 693"/>
                    <a:gd name="T37" fmla="*/ 13 h 696"/>
                    <a:gd name="T38" fmla="*/ 113 w 693"/>
                    <a:gd name="T39" fmla="*/ 11 h 696"/>
                    <a:gd name="T40" fmla="*/ 37 w 693"/>
                    <a:gd name="T41" fmla="*/ 11 h 696"/>
                    <a:gd name="T42" fmla="*/ 1 w 693"/>
                    <a:gd name="T43" fmla="*/ 9 h 696"/>
                    <a:gd name="T44" fmla="*/ 25 w 693"/>
                    <a:gd name="T45" fmla="*/ 7 h 696"/>
                    <a:gd name="T46" fmla="*/ 97 w 693"/>
                    <a:gd name="T47" fmla="*/ 6 h 696"/>
                    <a:gd name="T48" fmla="*/ 206 w 693"/>
                    <a:gd name="T49" fmla="*/ 6 h 696"/>
                    <a:gd name="T50" fmla="*/ 214 w 693"/>
                    <a:gd name="T51" fmla="*/ 3 h 696"/>
                    <a:gd name="T52" fmla="*/ 246 w 693"/>
                    <a:gd name="T53" fmla="*/ 0 h 696"/>
                    <a:gd name="T54" fmla="*/ 342 w 693"/>
                    <a:gd name="T55" fmla="*/ 2 h 696"/>
                    <a:gd name="T56" fmla="*/ 314 w 693"/>
                    <a:gd name="T57" fmla="*/ 4 h 696"/>
                    <a:gd name="T58" fmla="*/ 286 w 693"/>
                    <a:gd name="T59" fmla="*/ 9 h 696"/>
                    <a:gd name="T60" fmla="*/ 346 w 693"/>
                    <a:gd name="T61" fmla="*/ 9 h 696"/>
                    <a:gd name="T62" fmla="*/ 358 w 693"/>
                    <a:gd name="T63" fmla="*/ 7 h 696"/>
                    <a:gd name="T64" fmla="*/ 402 w 693"/>
                    <a:gd name="T65" fmla="*/ 5 h 696"/>
                    <a:gd name="T66" fmla="*/ 482 w 693"/>
                    <a:gd name="T67" fmla="*/ 4 h 696"/>
                    <a:gd name="T68" fmla="*/ 509 w 693"/>
                    <a:gd name="T69" fmla="*/ 2 h 696"/>
                    <a:gd name="T70" fmla="*/ 515 w 693"/>
                    <a:gd name="T71" fmla="*/ 23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322484 w 931"/>
                    <a:gd name="T1" fmla="*/ 0 h 149"/>
                    <a:gd name="T2" fmla="*/ 56001 w 931"/>
                    <a:gd name="T3" fmla="*/ 22213 h 149"/>
                    <a:gd name="T4" fmla="*/ 35417 w 931"/>
                    <a:gd name="T5" fmla="*/ 31868 h 149"/>
                    <a:gd name="T6" fmla="*/ 24195 w 931"/>
                    <a:gd name="T7" fmla="*/ 31868 h 149"/>
                    <a:gd name="T8" fmla="*/ 8661 w 931"/>
                    <a:gd name="T9" fmla="*/ 59081 h 149"/>
                    <a:gd name="T10" fmla="*/ 0 w 931"/>
                    <a:gd name="T11" fmla="*/ 80255 h 149"/>
                    <a:gd name="T12" fmla="*/ 23090 w 931"/>
                    <a:gd name="T13" fmla="*/ 88232 h 149"/>
                    <a:gd name="T14" fmla="*/ 37828 w 931"/>
                    <a:gd name="T15" fmla="*/ 73261 h 149"/>
                    <a:gd name="T16" fmla="*/ 42315 w 931"/>
                    <a:gd name="T17" fmla="*/ 64535 h 149"/>
                    <a:gd name="T18" fmla="*/ 65428 w 931"/>
                    <a:gd name="T19" fmla="*/ 39804 h 149"/>
                    <a:gd name="T20" fmla="*/ 84064 w 931"/>
                    <a:gd name="T21" fmla="*/ 35339 h 149"/>
                    <a:gd name="T22" fmla="*/ 92816 w 931"/>
                    <a:gd name="T23" fmla="*/ 71702 h 149"/>
                    <a:gd name="T24" fmla="*/ 73559 w 931"/>
                    <a:gd name="T25" fmla="*/ 83853 h 149"/>
                    <a:gd name="T26" fmla="*/ 90257 w 931"/>
                    <a:gd name="T27" fmla="*/ 86714 h 149"/>
                    <a:gd name="T28" fmla="*/ 97739 w 931"/>
                    <a:gd name="T29" fmla="*/ 68857 h 149"/>
                    <a:gd name="T30" fmla="*/ 104063 w 931"/>
                    <a:gd name="T31" fmla="*/ 70402 h 149"/>
                    <a:gd name="T32" fmla="*/ 98920 w 931"/>
                    <a:gd name="T33" fmla="*/ 41447 h 149"/>
                    <a:gd name="T34" fmla="*/ 104063 w 931"/>
                    <a:gd name="T35" fmla="*/ 33925 h 149"/>
                    <a:gd name="T36" fmla="*/ 108175 w 931"/>
                    <a:gd name="T37" fmla="*/ 67406 h 149"/>
                    <a:gd name="T38" fmla="*/ 104063 w 931"/>
                    <a:gd name="T39" fmla="*/ 86714 h 149"/>
                    <a:gd name="T40" fmla="*/ 115962 w 931"/>
                    <a:gd name="T41" fmla="*/ 99534 h 149"/>
                    <a:gd name="T42" fmla="*/ 116856 w 931"/>
                    <a:gd name="T43" fmla="*/ 70402 h 149"/>
                    <a:gd name="T44" fmla="*/ 129502 w 931"/>
                    <a:gd name="T45" fmla="*/ 78774 h 149"/>
                    <a:gd name="T46" fmla="*/ 149396 w 931"/>
                    <a:gd name="T47" fmla="*/ 56200 h 149"/>
                    <a:gd name="T48" fmla="*/ 159996 w 931"/>
                    <a:gd name="T49" fmla="*/ 38199 h 149"/>
                    <a:gd name="T50" fmla="*/ 171877 w 931"/>
                    <a:gd name="T51" fmla="*/ 42666 h 149"/>
                    <a:gd name="T52" fmla="*/ 177916 w 931"/>
                    <a:gd name="T53" fmla="*/ 38199 h 149"/>
                    <a:gd name="T54" fmla="*/ 168598 w 931"/>
                    <a:gd name="T55" fmla="*/ 33925 h 149"/>
                    <a:gd name="T56" fmla="*/ 185481 w 931"/>
                    <a:gd name="T57" fmla="*/ 26619 h 149"/>
                    <a:gd name="T58" fmla="*/ 212709 w 931"/>
                    <a:gd name="T59" fmla="*/ 41447 h 149"/>
                    <a:gd name="T60" fmla="*/ 227233 w 931"/>
                    <a:gd name="T61" fmla="*/ 31868 h 149"/>
                    <a:gd name="T62" fmla="*/ 228223 w 931"/>
                    <a:gd name="T63" fmla="*/ 48398 h 149"/>
                    <a:gd name="T64" fmla="*/ 222108 w 931"/>
                    <a:gd name="T65" fmla="*/ 77261 h 149"/>
                    <a:gd name="T66" fmla="*/ 239084 w 931"/>
                    <a:gd name="T67" fmla="*/ 67406 h 149"/>
                    <a:gd name="T68" fmla="*/ 243996 w 931"/>
                    <a:gd name="T69" fmla="*/ 61628 h 149"/>
                    <a:gd name="T70" fmla="*/ 253491 w 931"/>
                    <a:gd name="T71" fmla="*/ 46638 h 149"/>
                    <a:gd name="T72" fmla="*/ 310491 w 931"/>
                    <a:gd name="T73" fmla="*/ 64535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3 h 30"/>
                    <a:gd name="T2" fmla="*/ 16 w 31"/>
                    <a:gd name="T3" fmla="*/ 0 h 30"/>
                    <a:gd name="T4" fmla="*/ 15 w 31"/>
                    <a:gd name="T5" fmla="*/ 3 h 30"/>
                    <a:gd name="T6" fmla="*/ 3 w 31"/>
                    <a:gd name="T7" fmla="*/ 3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 h 32"/>
                    <a:gd name="T2" fmla="*/ 37 w 44"/>
                    <a:gd name="T3" fmla="*/ 0 h 32"/>
                    <a:gd name="T4" fmla="*/ 53 w 44"/>
                    <a:gd name="T5" fmla="*/ 3 h 32"/>
                    <a:gd name="T6" fmla="*/ 6 w 44"/>
                    <a:gd name="T7" fmla="*/ 3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2 h 18"/>
                    <a:gd name="T2" fmla="*/ 25 w 76"/>
                    <a:gd name="T3" fmla="*/ 2 h 18"/>
                    <a:gd name="T4" fmla="*/ 37 w 76"/>
                    <a:gd name="T5" fmla="*/ 2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3 h 44"/>
                    <a:gd name="T2" fmla="*/ 12 w 42"/>
                    <a:gd name="T3" fmla="*/ 3 h 44"/>
                    <a:gd name="T4" fmla="*/ 0 w 42"/>
                    <a:gd name="T5" fmla="*/ 3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 h 30"/>
                    <a:gd name="T2" fmla="*/ 78 w 31"/>
                    <a:gd name="T3" fmla="*/ 2 h 30"/>
                    <a:gd name="T4" fmla="*/ 7 w 31"/>
                    <a:gd name="T5" fmla="*/ 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742FFB1E-D3EB-4580-B5DF-F396B40806BF}" type="datetime1">
              <a:rPr lang="en-CA" smtClean="0"/>
              <a:t>2024-12-03</a:t>
            </a:fld>
            <a:endParaRPr lang="en-CA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324600"/>
            <a:ext cx="5791200" cy="4572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Machine Learning in Business 2nd Edition. Copyright © John C. Hull 2020</a:t>
            </a:r>
            <a:endParaRPr lang="en-CA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‹N›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20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4F0710-9385-4B57-9300-71C81CF512F9}" type="datetime1">
              <a:rPr lang="en-CA" smtClean="0"/>
              <a:t>2024-12-03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Machine Learning in Business 2nd Edition. Copyright © John C. Hull 2020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‹N›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95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4" y="930277"/>
            <a:ext cx="2052637" cy="5332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4" y="930277"/>
            <a:ext cx="6007100" cy="53324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EC234-748F-48AE-8F46-1EE6B4785553}" type="datetime1">
              <a:rPr lang="en-CA" smtClean="0"/>
              <a:t>2024-12-03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Machine Learning in Business 2nd Edition. Copyright © John C. Hull 2020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‹N›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0756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DAD95F-A48B-4AF3-B1E9-B643BE34833A}" type="datetime1">
              <a:rPr lang="en-CA" smtClean="0"/>
              <a:t>2024-12-03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Machine Learning in Business 2nd Edition. Copyright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‹N›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13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5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2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D0F452-F241-4846-B266-DAD80AA5EA8E}" type="datetime1">
              <a:rPr lang="en-CA" smtClean="0"/>
              <a:t>2024-12-03</a:t>
            </a:fld>
            <a:endParaRPr lang="en-CA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Machine Learning in Business 2nd Edition. Copyright © John C. Hull 2020</a:t>
            </a:r>
            <a:endParaRPr lang="en-CA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‹N›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141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yan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1" y="274638"/>
            <a:ext cx="7200800" cy="563564"/>
          </a:xfrm>
        </p:spPr>
        <p:txBody>
          <a:bodyPr anchor="b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6A9B05F-CE41-4763-BC66-F83481F63E11}" type="datetime1">
              <a:rPr lang="en-CA" smtClean="0"/>
              <a:t>2024-12-03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Machine Learning in Business 2nd Edition. Copyright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79D778-5668-409F-BE61-8F31D5437AFC}" type="slidenum">
              <a:rPr lang="en-CA" smtClean="0"/>
              <a:t>‹N›</a:t>
            </a:fld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1" y="838201"/>
            <a:ext cx="7200800" cy="5334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251520" y="1484784"/>
            <a:ext cx="8637640" cy="475252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51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1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D5B0F9A-1EED-4C03-9450-3D45427CFD58}" type="datetime1">
              <a:rPr lang="en-CA" smtClean="0"/>
              <a:t>2024-12-03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Machine Learning in Business 2nd Edition. Copyright © John C. Hull 2020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‹N›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63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5EE89C-E7CF-4828-ACAB-C94083F85CC3}" type="datetime1">
              <a:rPr lang="en-CA" smtClean="0"/>
              <a:t>2024-12-03</a:t>
            </a:fld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Machine Learning in Business 2nd Edition. Copyright © John C. Hull 2020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‹N›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63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A19430-AC63-4B26-9E27-CD374BA43896}" type="datetime1">
              <a:rPr lang="en-CA" smtClean="0"/>
              <a:t>2024-12-03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Machine Learning in Business 2nd Edition. Copyright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‹N›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59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85AF6A-6E46-4208-8F47-D87785E17770}" type="datetime1">
              <a:rPr lang="en-CA" smtClean="0"/>
              <a:t>2024-12-03</a:t>
            </a:fld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Machine Learning in Business 2nd Edition. Copyright © John C. Hull 2020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‹N›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9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46CA32-02DC-4638-BD0E-E300E38A9C28}" type="datetime1">
              <a:rPr lang="en-CA" smtClean="0"/>
              <a:t>2024-12-03</a:t>
            </a:fld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Machine Learning in Business 2nd Edition. Copyright © John C. Hull 2020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‹N›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941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422B5-8A9E-42E6-9E46-5EEC6AC42640}" type="datetime1">
              <a:rPr lang="en-CA" smtClean="0"/>
              <a:t>2024-12-03</a:t>
            </a:fld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Machine Learning in Business 2nd Edition. Copyright © John C. Hull 2020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‹N›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8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F9CB1-1B8A-44DE-B734-C06D04A09C7F}" type="datetime1">
              <a:rPr lang="en-CA" smtClean="0"/>
              <a:t>2024-12-03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Machine Learning in Business 2nd Edition. Copyright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‹N›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982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61E04-292B-461F-AAB3-3E4E1A3A2104}" type="datetime1">
              <a:rPr lang="en-CA" smtClean="0"/>
              <a:t>2024-12-03</a:t>
            </a:fld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Machine Learning in Business 2nd Edition. Copyright © John C. Hull 2020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9D778-5668-409F-BE61-8F31D5437AFC}" type="slidenum">
              <a:rPr lang="en-CA" smtClean="0"/>
              <a:t>‹N›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21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50" smtClean="0">
                <a:latin typeface="Arial" charset="0"/>
                <a:cs typeface="Arial" charset="0"/>
              </a:defRPr>
            </a:lvl1pPr>
          </a:lstStyle>
          <a:p>
            <a:fld id="{C44A13F7-118F-4BB3-9BCA-3C9500AD8346}" type="datetime1">
              <a:rPr lang="en-CA" smtClean="0"/>
              <a:t>2024-12-03</a:t>
            </a:fld>
            <a:endParaRPr lang="en-CA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8800" y="6324600"/>
            <a:ext cx="548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50" smtClean="0">
                <a:latin typeface="Arial" charset="0"/>
                <a:cs typeface="Arial" charset="0"/>
              </a:defRPr>
            </a:lvl1pPr>
          </a:lstStyle>
          <a:p>
            <a:r>
              <a:rPr lang="en-US"/>
              <a:t>Machine Learning in Business 2nd Edition. Copyright © John C. Hull 2020</a:t>
            </a:r>
            <a:endParaRPr lang="en-CA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50">
                <a:latin typeface="Arial" panose="020B0604020202020204" pitchFamily="34" charset="0"/>
              </a:defRPr>
            </a:lvl1pPr>
          </a:lstStyle>
          <a:p>
            <a:fld id="{F979D778-5668-409F-BE61-8F31D5437AFC}" type="slidenum">
              <a:rPr lang="en-CA" smtClean="0"/>
              <a:t>‹N›</a:t>
            </a:fld>
            <a:endParaRPr lang="en-CA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0 w 15"/>
                      <a:gd name="T1" fmla="*/ 0 h 23"/>
                      <a:gd name="T2" fmla="*/ 0 w 15"/>
                      <a:gd name="T3" fmla="*/ 0 h 23"/>
                      <a:gd name="T4" fmla="*/ 0 w 15"/>
                      <a:gd name="T5" fmla="*/ 0 h 23"/>
                      <a:gd name="T6" fmla="*/ 0 w 15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0 w 20"/>
                      <a:gd name="T1" fmla="*/ 0 h 23"/>
                      <a:gd name="T2" fmla="*/ 0 w 20"/>
                      <a:gd name="T3" fmla="*/ 0 h 23"/>
                      <a:gd name="T4" fmla="*/ 0 w 20"/>
                      <a:gd name="T5" fmla="*/ 0 h 23"/>
                      <a:gd name="T6" fmla="*/ 0 w 20"/>
                      <a:gd name="T7" fmla="*/ 0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0 w 26"/>
                      <a:gd name="T1" fmla="*/ 0 h 22"/>
                      <a:gd name="T2" fmla="*/ 0 w 26"/>
                      <a:gd name="T3" fmla="*/ 0 h 22"/>
                      <a:gd name="T4" fmla="*/ 0 w 26"/>
                      <a:gd name="T5" fmla="*/ 0 h 22"/>
                      <a:gd name="T6" fmla="*/ 0 w 26"/>
                      <a:gd name="T7" fmla="*/ 0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1 w 471"/>
                      <a:gd name="T1" fmla="*/ 1 h 281"/>
                      <a:gd name="T2" fmla="*/ 1 w 471"/>
                      <a:gd name="T3" fmla="*/ 1 h 281"/>
                      <a:gd name="T4" fmla="*/ 1 w 471"/>
                      <a:gd name="T5" fmla="*/ 1 h 281"/>
                      <a:gd name="T6" fmla="*/ 1 w 471"/>
                      <a:gd name="T7" fmla="*/ 1 h 281"/>
                      <a:gd name="T8" fmla="*/ 1 w 471"/>
                      <a:gd name="T9" fmla="*/ 1 h 281"/>
                      <a:gd name="T10" fmla="*/ 0 w 471"/>
                      <a:gd name="T11" fmla="*/ 1 h 281"/>
                      <a:gd name="T12" fmla="*/ 1 w 471"/>
                      <a:gd name="T13" fmla="*/ 1 h 281"/>
                      <a:gd name="T14" fmla="*/ 1 w 471"/>
                      <a:gd name="T15" fmla="*/ 1 h 281"/>
                      <a:gd name="T16" fmla="*/ 1 w 471"/>
                      <a:gd name="T17" fmla="*/ 1 h 281"/>
                      <a:gd name="T18" fmla="*/ 1 w 471"/>
                      <a:gd name="T19" fmla="*/ 1 h 281"/>
                      <a:gd name="T20" fmla="*/ 1 w 471"/>
                      <a:gd name="T21" fmla="*/ 1 h 281"/>
                      <a:gd name="T22" fmla="*/ 1 w 471"/>
                      <a:gd name="T23" fmla="*/ 1 h 281"/>
                      <a:gd name="T24" fmla="*/ 1 w 471"/>
                      <a:gd name="T25" fmla="*/ 1 h 281"/>
                      <a:gd name="T26" fmla="*/ 1 w 471"/>
                      <a:gd name="T27" fmla="*/ 1 h 281"/>
                      <a:gd name="T28" fmla="*/ 1 w 471"/>
                      <a:gd name="T29" fmla="*/ 1 h 281"/>
                      <a:gd name="T30" fmla="*/ 1 w 471"/>
                      <a:gd name="T31" fmla="*/ 1 h 281"/>
                      <a:gd name="T32" fmla="*/ 1 w 471"/>
                      <a:gd name="T33" fmla="*/ 1 h 281"/>
                      <a:gd name="T34" fmla="*/ 1 w 471"/>
                      <a:gd name="T35" fmla="*/ 0 h 281"/>
                      <a:gd name="T36" fmla="*/ 1 w 471"/>
                      <a:gd name="T37" fmla="*/ 1 h 281"/>
                      <a:gd name="T38" fmla="*/ 1 w 471"/>
                      <a:gd name="T39" fmla="*/ 1 h 281"/>
                      <a:gd name="T40" fmla="*/ 1 w 471"/>
                      <a:gd name="T41" fmla="*/ 1 h 281"/>
                      <a:gd name="T42" fmla="*/ 1 w 471"/>
                      <a:gd name="T43" fmla="*/ 1 h 281"/>
                      <a:gd name="T44" fmla="*/ 1 w 471"/>
                      <a:gd name="T45" fmla="*/ 1 h 281"/>
                      <a:gd name="T46" fmla="*/ 1 w 471"/>
                      <a:gd name="T47" fmla="*/ 1 h 281"/>
                      <a:gd name="T48" fmla="*/ 1 w 471"/>
                      <a:gd name="T49" fmla="*/ 1 h 281"/>
                      <a:gd name="T50" fmla="*/ 1 w 471"/>
                      <a:gd name="T51" fmla="*/ 1 h 281"/>
                      <a:gd name="T52" fmla="*/ 1 w 471"/>
                      <a:gd name="T53" fmla="*/ 1 h 281"/>
                      <a:gd name="T54" fmla="*/ 1 w 471"/>
                      <a:gd name="T55" fmla="*/ 1 h 281"/>
                      <a:gd name="T56" fmla="*/ 1 w 471"/>
                      <a:gd name="T57" fmla="*/ 1 h 281"/>
                      <a:gd name="T58" fmla="*/ 1 w 471"/>
                      <a:gd name="T59" fmla="*/ 1 h 281"/>
                      <a:gd name="T60" fmla="*/ 1 w 471"/>
                      <a:gd name="T61" fmla="*/ 1 h 281"/>
                      <a:gd name="T62" fmla="*/ 1 w 471"/>
                      <a:gd name="T63" fmla="*/ 1 h 281"/>
                      <a:gd name="T64" fmla="*/ 1 w 471"/>
                      <a:gd name="T65" fmla="*/ 1 h 281"/>
                      <a:gd name="T66" fmla="*/ 1 w 471"/>
                      <a:gd name="T67" fmla="*/ 1 h 281"/>
                      <a:gd name="T68" fmla="*/ 1 w 471"/>
                      <a:gd name="T69" fmla="*/ 1 h 281"/>
                      <a:gd name="T70" fmla="*/ 1 w 471"/>
                      <a:gd name="T71" fmla="*/ 1 h 281"/>
                      <a:gd name="T72" fmla="*/ 1 w 471"/>
                      <a:gd name="T73" fmla="*/ 1 h 281"/>
                      <a:gd name="T74" fmla="*/ 1 w 471"/>
                      <a:gd name="T75" fmla="*/ 1 h 281"/>
                      <a:gd name="T76" fmla="*/ 1 w 471"/>
                      <a:gd name="T77" fmla="*/ 1 h 281"/>
                      <a:gd name="T78" fmla="*/ 1 w 471"/>
                      <a:gd name="T79" fmla="*/ 1 h 281"/>
                      <a:gd name="T80" fmla="*/ 1 w 471"/>
                      <a:gd name="T81" fmla="*/ 1 h 281"/>
                      <a:gd name="T82" fmla="*/ 1 w 471"/>
                      <a:gd name="T83" fmla="*/ 1 h 281"/>
                      <a:gd name="T84" fmla="*/ 1 w 471"/>
                      <a:gd name="T85" fmla="*/ 1 h 281"/>
                      <a:gd name="T86" fmla="*/ 1 w 471"/>
                      <a:gd name="T87" fmla="*/ 1 h 281"/>
                      <a:gd name="T88" fmla="*/ 1 w 471"/>
                      <a:gd name="T89" fmla="*/ 1 h 281"/>
                      <a:gd name="T90" fmla="*/ 1 w 471"/>
                      <a:gd name="T91" fmla="*/ 1 h 281"/>
                      <a:gd name="T92" fmla="*/ 1 w 471"/>
                      <a:gd name="T93" fmla="*/ 1 h 281"/>
                      <a:gd name="T94" fmla="*/ 1 w 471"/>
                      <a:gd name="T95" fmla="*/ 1 h 281"/>
                      <a:gd name="T96" fmla="*/ 1 w 471"/>
                      <a:gd name="T97" fmla="*/ 1 h 281"/>
                      <a:gd name="T98" fmla="*/ 1 w 471"/>
                      <a:gd name="T99" fmla="*/ 1 h 281"/>
                      <a:gd name="T100" fmla="*/ 1 w 471"/>
                      <a:gd name="T101" fmla="*/ 1 h 281"/>
                      <a:gd name="T102" fmla="*/ 1 w 471"/>
                      <a:gd name="T103" fmla="*/ 1 h 281"/>
                      <a:gd name="T104" fmla="*/ 1 w 471"/>
                      <a:gd name="T105" fmla="*/ 1 h 281"/>
                      <a:gd name="T106" fmla="*/ 1 w 471"/>
                      <a:gd name="T107" fmla="*/ 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0 w 984"/>
                      <a:gd name="T1" fmla="*/ 0 h 844"/>
                      <a:gd name="T2" fmla="*/ 0 w 984"/>
                      <a:gd name="T3" fmla="*/ 0 h 844"/>
                      <a:gd name="T4" fmla="*/ 0 w 984"/>
                      <a:gd name="T5" fmla="*/ 0 h 844"/>
                      <a:gd name="T6" fmla="*/ 0 w 984"/>
                      <a:gd name="T7" fmla="*/ 0 h 844"/>
                      <a:gd name="T8" fmla="*/ 0 w 984"/>
                      <a:gd name="T9" fmla="*/ 0 h 844"/>
                      <a:gd name="T10" fmla="*/ 0 w 984"/>
                      <a:gd name="T11" fmla="*/ 0 h 844"/>
                      <a:gd name="T12" fmla="*/ 0 w 984"/>
                      <a:gd name="T13" fmla="*/ 0 h 844"/>
                      <a:gd name="T14" fmla="*/ 0 w 984"/>
                      <a:gd name="T15" fmla="*/ 0 h 844"/>
                      <a:gd name="T16" fmla="*/ 0 w 984"/>
                      <a:gd name="T17" fmla="*/ 0 h 844"/>
                      <a:gd name="T18" fmla="*/ 0 w 984"/>
                      <a:gd name="T19" fmla="*/ 0 h 844"/>
                      <a:gd name="T20" fmla="*/ 0 w 984"/>
                      <a:gd name="T21" fmla="*/ 0 h 844"/>
                      <a:gd name="T22" fmla="*/ 0 w 984"/>
                      <a:gd name="T23" fmla="*/ 0 h 844"/>
                      <a:gd name="T24" fmla="*/ 0 w 984"/>
                      <a:gd name="T25" fmla="*/ 0 h 844"/>
                      <a:gd name="T26" fmla="*/ 0 w 984"/>
                      <a:gd name="T27" fmla="*/ 0 h 844"/>
                      <a:gd name="T28" fmla="*/ 0 w 984"/>
                      <a:gd name="T29" fmla="*/ 0 h 844"/>
                      <a:gd name="T30" fmla="*/ 0 w 984"/>
                      <a:gd name="T31" fmla="*/ 0 h 844"/>
                      <a:gd name="T32" fmla="*/ 0 w 984"/>
                      <a:gd name="T33" fmla="*/ 0 h 844"/>
                      <a:gd name="T34" fmla="*/ 0 w 984"/>
                      <a:gd name="T35" fmla="*/ 0 h 844"/>
                      <a:gd name="T36" fmla="*/ 0 w 984"/>
                      <a:gd name="T37" fmla="*/ 0 h 844"/>
                      <a:gd name="T38" fmla="*/ 0 w 984"/>
                      <a:gd name="T39" fmla="*/ 0 h 844"/>
                      <a:gd name="T40" fmla="*/ 0 w 984"/>
                      <a:gd name="T41" fmla="*/ 0 h 844"/>
                      <a:gd name="T42" fmla="*/ 0 w 984"/>
                      <a:gd name="T43" fmla="*/ 0 h 844"/>
                      <a:gd name="T44" fmla="*/ 0 w 984"/>
                      <a:gd name="T45" fmla="*/ 0 h 844"/>
                      <a:gd name="T46" fmla="*/ 0 w 984"/>
                      <a:gd name="T47" fmla="*/ 0 h 844"/>
                      <a:gd name="T48" fmla="*/ 0 w 984"/>
                      <a:gd name="T49" fmla="*/ 0 h 844"/>
                      <a:gd name="T50" fmla="*/ 0 w 984"/>
                      <a:gd name="T51" fmla="*/ 0 h 844"/>
                      <a:gd name="T52" fmla="*/ 0 w 984"/>
                      <a:gd name="T53" fmla="*/ 0 h 844"/>
                      <a:gd name="T54" fmla="*/ 0 w 984"/>
                      <a:gd name="T55" fmla="*/ 0 h 844"/>
                      <a:gd name="T56" fmla="*/ 0 w 984"/>
                      <a:gd name="T57" fmla="*/ 0 h 844"/>
                      <a:gd name="T58" fmla="*/ 0 w 984"/>
                      <a:gd name="T59" fmla="*/ 0 h 844"/>
                      <a:gd name="T60" fmla="*/ 0 w 984"/>
                      <a:gd name="T61" fmla="*/ 0 h 844"/>
                      <a:gd name="T62" fmla="*/ 0 w 984"/>
                      <a:gd name="T63" fmla="*/ 0 h 844"/>
                      <a:gd name="T64" fmla="*/ 0 w 984"/>
                      <a:gd name="T65" fmla="*/ 0 h 844"/>
                      <a:gd name="T66" fmla="*/ 0 w 984"/>
                      <a:gd name="T67" fmla="*/ 0 h 844"/>
                      <a:gd name="T68" fmla="*/ 0 w 984"/>
                      <a:gd name="T69" fmla="*/ 0 h 844"/>
                      <a:gd name="T70" fmla="*/ 0 w 984"/>
                      <a:gd name="T71" fmla="*/ 0 h 844"/>
                      <a:gd name="T72" fmla="*/ 0 w 984"/>
                      <a:gd name="T73" fmla="*/ 0 h 844"/>
                      <a:gd name="T74" fmla="*/ 0 w 984"/>
                      <a:gd name="T75" fmla="*/ 0 h 844"/>
                      <a:gd name="T76" fmla="*/ 0 w 984"/>
                      <a:gd name="T77" fmla="*/ 0 h 844"/>
                      <a:gd name="T78" fmla="*/ 0 w 984"/>
                      <a:gd name="T79" fmla="*/ 0 h 844"/>
                      <a:gd name="T80" fmla="*/ 0 w 984"/>
                      <a:gd name="T81" fmla="*/ 0 h 844"/>
                      <a:gd name="T82" fmla="*/ 0 w 984"/>
                      <a:gd name="T83" fmla="*/ 0 h 844"/>
                      <a:gd name="T84" fmla="*/ 0 w 984"/>
                      <a:gd name="T85" fmla="*/ 0 h 844"/>
                      <a:gd name="T86" fmla="*/ 0 w 984"/>
                      <a:gd name="T87" fmla="*/ 0 h 844"/>
                      <a:gd name="T88" fmla="*/ 0 w 984"/>
                      <a:gd name="T89" fmla="*/ 0 h 844"/>
                      <a:gd name="T90" fmla="*/ 0 w 984"/>
                      <a:gd name="T91" fmla="*/ 0 h 844"/>
                      <a:gd name="T92" fmla="*/ 0 w 984"/>
                      <a:gd name="T93" fmla="*/ 0 h 844"/>
                      <a:gd name="T94" fmla="*/ 0 w 984"/>
                      <a:gd name="T95" fmla="*/ 0 h 844"/>
                      <a:gd name="T96" fmla="*/ 0 w 984"/>
                      <a:gd name="T97" fmla="*/ 0 h 844"/>
                      <a:gd name="T98" fmla="*/ 0 w 984"/>
                      <a:gd name="T99" fmla="*/ 0 h 844"/>
                      <a:gd name="T100" fmla="*/ 0 w 984"/>
                      <a:gd name="T101" fmla="*/ 0 h 844"/>
                      <a:gd name="T102" fmla="*/ 0 w 984"/>
                      <a:gd name="T103" fmla="*/ 0 h 844"/>
                      <a:gd name="T104" fmla="*/ 0 w 984"/>
                      <a:gd name="T105" fmla="*/ 0 h 844"/>
                      <a:gd name="T106" fmla="*/ 0 w 984"/>
                      <a:gd name="T107" fmla="*/ 0 h 844"/>
                      <a:gd name="T108" fmla="*/ 0 w 984"/>
                      <a:gd name="T109" fmla="*/ 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0 w 36"/>
                      <a:gd name="T1" fmla="*/ 0 h 48"/>
                      <a:gd name="T2" fmla="*/ 0 w 36"/>
                      <a:gd name="T3" fmla="*/ 0 h 48"/>
                      <a:gd name="T4" fmla="*/ 0 w 36"/>
                      <a:gd name="T5" fmla="*/ 0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0 h 37"/>
                      <a:gd name="T2" fmla="*/ 0 w 36"/>
                      <a:gd name="T3" fmla="*/ 0 h 37"/>
                      <a:gd name="T4" fmla="*/ 0 w 36"/>
                      <a:gd name="T5" fmla="*/ 0 h 37"/>
                      <a:gd name="T6" fmla="*/ 0 w 36"/>
                      <a:gd name="T7" fmla="*/ 0 h 37"/>
                      <a:gd name="T8" fmla="*/ 0 w 36"/>
                      <a:gd name="T9" fmla="*/ 0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0 h 96"/>
                      <a:gd name="T2" fmla="*/ 0 w 170"/>
                      <a:gd name="T3" fmla="*/ 0 h 96"/>
                      <a:gd name="T4" fmla="*/ 0 w 170"/>
                      <a:gd name="T5" fmla="*/ 0 h 96"/>
                      <a:gd name="T6" fmla="*/ 0 w 170"/>
                      <a:gd name="T7" fmla="*/ 0 h 96"/>
                      <a:gd name="T8" fmla="*/ 0 w 170"/>
                      <a:gd name="T9" fmla="*/ 0 h 96"/>
                      <a:gd name="T10" fmla="*/ 0 w 170"/>
                      <a:gd name="T11" fmla="*/ 0 h 96"/>
                      <a:gd name="T12" fmla="*/ 0 w 170"/>
                      <a:gd name="T13" fmla="*/ 0 h 96"/>
                      <a:gd name="T14" fmla="*/ 0 w 170"/>
                      <a:gd name="T15" fmla="*/ 0 h 96"/>
                      <a:gd name="T16" fmla="*/ 0 w 170"/>
                      <a:gd name="T17" fmla="*/ 0 h 96"/>
                      <a:gd name="T18" fmla="*/ 0 w 170"/>
                      <a:gd name="T19" fmla="*/ 0 h 96"/>
                      <a:gd name="T20" fmla="*/ 0 w 170"/>
                      <a:gd name="T21" fmla="*/ 0 h 96"/>
                      <a:gd name="T22" fmla="*/ 0 w 170"/>
                      <a:gd name="T23" fmla="*/ 0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0 w 138"/>
                      <a:gd name="T3" fmla="*/ 0 h 44"/>
                      <a:gd name="T4" fmla="*/ 0 w 138"/>
                      <a:gd name="T5" fmla="*/ 0 h 44"/>
                      <a:gd name="T6" fmla="*/ 0 w 138"/>
                      <a:gd name="T7" fmla="*/ 0 h 44"/>
                      <a:gd name="T8" fmla="*/ 0 w 138"/>
                      <a:gd name="T9" fmla="*/ 0 h 44"/>
                      <a:gd name="T10" fmla="*/ 0 w 138"/>
                      <a:gd name="T11" fmla="*/ 0 h 44"/>
                      <a:gd name="T12" fmla="*/ 0 w 138"/>
                      <a:gd name="T13" fmla="*/ 0 h 44"/>
                      <a:gd name="T14" fmla="*/ 0 w 138"/>
                      <a:gd name="T15" fmla="*/ 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0 w 57"/>
                      <a:gd name="T1" fmla="*/ 0 h 42"/>
                      <a:gd name="T2" fmla="*/ 0 w 57"/>
                      <a:gd name="T3" fmla="*/ 0 h 42"/>
                      <a:gd name="T4" fmla="*/ 0 w 57"/>
                      <a:gd name="T5" fmla="*/ 0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0 w 39"/>
                      <a:gd name="T1" fmla="*/ 0 h 52"/>
                      <a:gd name="T2" fmla="*/ 0 w 39"/>
                      <a:gd name="T3" fmla="*/ 0 h 52"/>
                      <a:gd name="T4" fmla="*/ 0 w 39"/>
                      <a:gd name="T5" fmla="*/ 0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0 w 44"/>
                      <a:gd name="T1" fmla="*/ 0 h 80"/>
                      <a:gd name="T2" fmla="*/ 0 w 44"/>
                      <a:gd name="T3" fmla="*/ 0 h 80"/>
                      <a:gd name="T4" fmla="*/ 0 w 44"/>
                      <a:gd name="T5" fmla="*/ 0 h 80"/>
                      <a:gd name="T6" fmla="*/ 0 w 44"/>
                      <a:gd name="T7" fmla="*/ 0 h 80"/>
                      <a:gd name="T8" fmla="*/ 0 w 44"/>
                      <a:gd name="T9" fmla="*/ 0 h 80"/>
                      <a:gd name="T10" fmla="*/ 0 w 44"/>
                      <a:gd name="T11" fmla="*/ 0 h 80"/>
                      <a:gd name="T12" fmla="*/ 0 w 44"/>
                      <a:gd name="T13" fmla="*/ 0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1 w 323"/>
                      <a:gd name="T1" fmla="*/ 1 h 64"/>
                      <a:gd name="T2" fmla="*/ 1 w 323"/>
                      <a:gd name="T3" fmla="*/ 1 h 64"/>
                      <a:gd name="T4" fmla="*/ 1 w 323"/>
                      <a:gd name="T5" fmla="*/ 0 h 64"/>
                      <a:gd name="T6" fmla="*/ 1 w 323"/>
                      <a:gd name="T7" fmla="*/ 0 h 64"/>
                      <a:gd name="T8" fmla="*/ 1 w 323"/>
                      <a:gd name="T9" fmla="*/ 1 h 64"/>
                      <a:gd name="T10" fmla="*/ 1 w 323"/>
                      <a:gd name="T11" fmla="*/ 1 h 64"/>
                      <a:gd name="T12" fmla="*/ 1 w 323"/>
                      <a:gd name="T13" fmla="*/ 1 h 64"/>
                      <a:gd name="T14" fmla="*/ 1 w 323"/>
                      <a:gd name="T15" fmla="*/ 1 h 64"/>
                      <a:gd name="T16" fmla="*/ 1 w 323"/>
                      <a:gd name="T17" fmla="*/ 1 h 64"/>
                      <a:gd name="T18" fmla="*/ 1 w 323"/>
                      <a:gd name="T19" fmla="*/ 1 h 64"/>
                      <a:gd name="T20" fmla="*/ 1 w 323"/>
                      <a:gd name="T21" fmla="*/ 1 h 64"/>
                      <a:gd name="T22" fmla="*/ 1 w 323"/>
                      <a:gd name="T23" fmla="*/ 1 h 64"/>
                      <a:gd name="T24" fmla="*/ 1 w 323"/>
                      <a:gd name="T25" fmla="*/ 1 h 64"/>
                      <a:gd name="T26" fmla="*/ 1 w 323"/>
                      <a:gd name="T27" fmla="*/ 1 h 64"/>
                      <a:gd name="T28" fmla="*/ 1 w 323"/>
                      <a:gd name="T29" fmla="*/ 1 h 64"/>
                      <a:gd name="T30" fmla="*/ 1 w 323"/>
                      <a:gd name="T31" fmla="*/ 1 h 64"/>
                      <a:gd name="T32" fmla="*/ 1 w 323"/>
                      <a:gd name="T33" fmla="*/ 1 h 64"/>
                      <a:gd name="T34" fmla="*/ 1 w 323"/>
                      <a:gd name="T35" fmla="*/ 1 h 64"/>
                      <a:gd name="T36" fmla="*/ 1 w 323"/>
                      <a:gd name="T37" fmla="*/ 1 h 64"/>
                      <a:gd name="T38" fmla="*/ 1 w 323"/>
                      <a:gd name="T39" fmla="*/ 1 h 64"/>
                      <a:gd name="T40" fmla="*/ 1 w 323"/>
                      <a:gd name="T41" fmla="*/ 1 h 64"/>
                      <a:gd name="T42" fmla="*/ 1 w 323"/>
                      <a:gd name="T43" fmla="*/ 1 h 64"/>
                      <a:gd name="T44" fmla="*/ 1 w 323"/>
                      <a:gd name="T45" fmla="*/ 1 h 64"/>
                      <a:gd name="T46" fmla="*/ 1 w 323"/>
                      <a:gd name="T47" fmla="*/ 1 h 64"/>
                      <a:gd name="T48" fmla="*/ 1 w 323"/>
                      <a:gd name="T49" fmla="*/ 1 h 64"/>
                      <a:gd name="T50" fmla="*/ 1 w 323"/>
                      <a:gd name="T51" fmla="*/ 1 h 64"/>
                      <a:gd name="T52" fmla="*/ 1 w 323"/>
                      <a:gd name="T53" fmla="*/ 0 h 64"/>
                      <a:gd name="T54" fmla="*/ 1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 w 300"/>
                      <a:gd name="T1" fmla="*/ 1 h 31"/>
                      <a:gd name="T2" fmla="*/ 1 w 300"/>
                      <a:gd name="T3" fmla="*/ 1 h 31"/>
                      <a:gd name="T4" fmla="*/ 1 w 300"/>
                      <a:gd name="T5" fmla="*/ 0 h 31"/>
                      <a:gd name="T6" fmla="*/ 1 w 300"/>
                      <a:gd name="T7" fmla="*/ 1 h 31"/>
                      <a:gd name="T8" fmla="*/ 1 w 300"/>
                      <a:gd name="T9" fmla="*/ 1 h 31"/>
                      <a:gd name="T10" fmla="*/ 1 w 300"/>
                      <a:gd name="T11" fmla="*/ 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0 w 30"/>
                      <a:gd name="T1" fmla="*/ 0 h 42"/>
                      <a:gd name="T2" fmla="*/ 0 w 30"/>
                      <a:gd name="T3" fmla="*/ 0 h 42"/>
                      <a:gd name="T4" fmla="*/ 0 w 30"/>
                      <a:gd name="T5" fmla="*/ 0 h 42"/>
                      <a:gd name="T6" fmla="*/ 0 w 30"/>
                      <a:gd name="T7" fmla="*/ 0 h 42"/>
                      <a:gd name="T8" fmla="*/ 0 w 30"/>
                      <a:gd name="T9" fmla="*/ 0 h 42"/>
                      <a:gd name="T10" fmla="*/ 0 w 30"/>
                      <a:gd name="T11" fmla="*/ 0 h 42"/>
                      <a:gd name="T12" fmla="*/ 0 w 30"/>
                      <a:gd name="T13" fmla="*/ 0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0 w 25"/>
                      <a:gd name="T1" fmla="*/ 0 h 16"/>
                      <a:gd name="T2" fmla="*/ 0 w 25"/>
                      <a:gd name="T3" fmla="*/ 0 h 16"/>
                      <a:gd name="T4" fmla="*/ 0 w 25"/>
                      <a:gd name="T5" fmla="*/ 0 h 16"/>
                      <a:gd name="T6" fmla="*/ 0 w 25"/>
                      <a:gd name="T7" fmla="*/ 0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0 w 65"/>
                      <a:gd name="T1" fmla="*/ 0 h 46"/>
                      <a:gd name="T2" fmla="*/ 0 w 65"/>
                      <a:gd name="T3" fmla="*/ 0 h 46"/>
                      <a:gd name="T4" fmla="*/ 0 w 65"/>
                      <a:gd name="T5" fmla="*/ 0 h 46"/>
                      <a:gd name="T6" fmla="*/ 0 w 65"/>
                      <a:gd name="T7" fmla="*/ 0 h 46"/>
                      <a:gd name="T8" fmla="*/ 0 w 65"/>
                      <a:gd name="T9" fmla="*/ 0 h 46"/>
                      <a:gd name="T10" fmla="*/ 0 w 65"/>
                      <a:gd name="T11" fmla="*/ 0 h 46"/>
                      <a:gd name="T12" fmla="*/ 0 w 65"/>
                      <a:gd name="T13" fmla="*/ 0 h 46"/>
                      <a:gd name="T14" fmla="*/ 0 w 65"/>
                      <a:gd name="T15" fmla="*/ 0 h 46"/>
                      <a:gd name="T16" fmla="*/ 0 w 65"/>
                      <a:gd name="T17" fmla="*/ 0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0 h 47"/>
                      <a:gd name="T2" fmla="*/ 0 w 69"/>
                      <a:gd name="T3" fmla="*/ 0 h 47"/>
                      <a:gd name="T4" fmla="*/ 0 w 69"/>
                      <a:gd name="T5" fmla="*/ 0 h 47"/>
                      <a:gd name="T6" fmla="*/ 0 w 69"/>
                      <a:gd name="T7" fmla="*/ 0 h 47"/>
                      <a:gd name="T8" fmla="*/ 0 w 69"/>
                      <a:gd name="T9" fmla="*/ 0 h 47"/>
                      <a:gd name="T10" fmla="*/ 0 w 69"/>
                      <a:gd name="T11" fmla="*/ 0 h 47"/>
                      <a:gd name="T12" fmla="*/ 0 w 69"/>
                      <a:gd name="T13" fmla="*/ 0 h 47"/>
                      <a:gd name="T14" fmla="*/ 0 w 69"/>
                      <a:gd name="T15" fmla="*/ 0 h 47"/>
                      <a:gd name="T16" fmla="*/ 0 w 69"/>
                      <a:gd name="T17" fmla="*/ 0 h 47"/>
                      <a:gd name="T18" fmla="*/ 0 w 69"/>
                      <a:gd name="T19" fmla="*/ 0 h 47"/>
                      <a:gd name="T20" fmla="*/ 0 w 69"/>
                      <a:gd name="T21" fmla="*/ 0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0 w 355"/>
                      <a:gd name="T1" fmla="*/ 0 h 277"/>
                      <a:gd name="T2" fmla="*/ 0 w 355"/>
                      <a:gd name="T3" fmla="*/ 0 h 277"/>
                      <a:gd name="T4" fmla="*/ 0 w 355"/>
                      <a:gd name="T5" fmla="*/ 0 h 277"/>
                      <a:gd name="T6" fmla="*/ 0 w 355"/>
                      <a:gd name="T7" fmla="*/ 0 h 277"/>
                      <a:gd name="T8" fmla="*/ 0 w 355"/>
                      <a:gd name="T9" fmla="*/ 0 h 277"/>
                      <a:gd name="T10" fmla="*/ 0 w 355"/>
                      <a:gd name="T11" fmla="*/ 0 h 277"/>
                      <a:gd name="T12" fmla="*/ 0 w 355"/>
                      <a:gd name="T13" fmla="*/ 0 h 277"/>
                      <a:gd name="T14" fmla="*/ 0 w 355"/>
                      <a:gd name="T15" fmla="*/ 0 h 277"/>
                      <a:gd name="T16" fmla="*/ 0 w 355"/>
                      <a:gd name="T17" fmla="*/ 0 h 277"/>
                      <a:gd name="T18" fmla="*/ 0 w 355"/>
                      <a:gd name="T19" fmla="*/ 0 h 277"/>
                      <a:gd name="T20" fmla="*/ 0 w 355"/>
                      <a:gd name="T21" fmla="*/ 0 h 277"/>
                      <a:gd name="T22" fmla="*/ 0 w 355"/>
                      <a:gd name="T23" fmla="*/ 0 h 277"/>
                      <a:gd name="T24" fmla="*/ 0 w 355"/>
                      <a:gd name="T25" fmla="*/ 0 h 277"/>
                      <a:gd name="T26" fmla="*/ 0 w 355"/>
                      <a:gd name="T27" fmla="*/ 0 h 277"/>
                      <a:gd name="T28" fmla="*/ 0 w 355"/>
                      <a:gd name="T29" fmla="*/ 0 h 277"/>
                      <a:gd name="T30" fmla="*/ 0 w 355"/>
                      <a:gd name="T31" fmla="*/ 0 h 277"/>
                      <a:gd name="T32" fmla="*/ 0 w 355"/>
                      <a:gd name="T33" fmla="*/ 0 h 277"/>
                      <a:gd name="T34" fmla="*/ 0 w 355"/>
                      <a:gd name="T35" fmla="*/ 0 h 277"/>
                      <a:gd name="T36" fmla="*/ 0 w 355"/>
                      <a:gd name="T37" fmla="*/ 0 h 277"/>
                      <a:gd name="T38" fmla="*/ 0 w 355"/>
                      <a:gd name="T39" fmla="*/ 0 h 277"/>
                      <a:gd name="T40" fmla="*/ 0 w 355"/>
                      <a:gd name="T41" fmla="*/ 0 h 277"/>
                      <a:gd name="T42" fmla="*/ 0 w 355"/>
                      <a:gd name="T43" fmla="*/ 0 h 277"/>
                      <a:gd name="T44" fmla="*/ 0 w 355"/>
                      <a:gd name="T45" fmla="*/ 0 h 277"/>
                      <a:gd name="T46" fmla="*/ 0 w 355"/>
                      <a:gd name="T47" fmla="*/ 0 h 277"/>
                      <a:gd name="T48" fmla="*/ 0 w 355"/>
                      <a:gd name="T49" fmla="*/ 0 h 277"/>
                      <a:gd name="T50" fmla="*/ 0 w 355"/>
                      <a:gd name="T51" fmla="*/ 0 h 277"/>
                      <a:gd name="T52" fmla="*/ 0 w 355"/>
                      <a:gd name="T53" fmla="*/ 0 h 277"/>
                      <a:gd name="T54" fmla="*/ 0 w 355"/>
                      <a:gd name="T55" fmla="*/ 0 h 277"/>
                      <a:gd name="T56" fmla="*/ 0 w 355"/>
                      <a:gd name="T57" fmla="*/ 0 h 277"/>
                      <a:gd name="T58" fmla="*/ 0 w 355"/>
                      <a:gd name="T59" fmla="*/ 0 h 277"/>
                      <a:gd name="T60" fmla="*/ 0 w 355"/>
                      <a:gd name="T61" fmla="*/ 0 h 277"/>
                      <a:gd name="T62" fmla="*/ 0 w 355"/>
                      <a:gd name="T63" fmla="*/ 0 h 277"/>
                      <a:gd name="T64" fmla="*/ 0 w 355"/>
                      <a:gd name="T65" fmla="*/ 0 h 277"/>
                      <a:gd name="T66" fmla="*/ 0 w 355"/>
                      <a:gd name="T67" fmla="*/ 0 h 277"/>
                      <a:gd name="T68" fmla="*/ 0 w 355"/>
                      <a:gd name="T69" fmla="*/ 0 h 277"/>
                      <a:gd name="T70" fmla="*/ 0 w 355"/>
                      <a:gd name="T71" fmla="*/ 0 h 277"/>
                      <a:gd name="T72" fmla="*/ 0 w 355"/>
                      <a:gd name="T73" fmla="*/ 0 h 277"/>
                      <a:gd name="T74" fmla="*/ 0 w 355"/>
                      <a:gd name="T75" fmla="*/ 0 h 277"/>
                      <a:gd name="T76" fmla="*/ 0 w 355"/>
                      <a:gd name="T77" fmla="*/ 0 h 277"/>
                      <a:gd name="T78" fmla="*/ 0 w 355"/>
                      <a:gd name="T79" fmla="*/ 0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0 w 156"/>
                      <a:gd name="T1" fmla="*/ 0 h 206"/>
                      <a:gd name="T2" fmla="*/ 0 w 156"/>
                      <a:gd name="T3" fmla="*/ 0 h 206"/>
                      <a:gd name="T4" fmla="*/ 0 w 156"/>
                      <a:gd name="T5" fmla="*/ 0 h 206"/>
                      <a:gd name="T6" fmla="*/ 0 w 156"/>
                      <a:gd name="T7" fmla="*/ 0 h 206"/>
                      <a:gd name="T8" fmla="*/ 0 w 156"/>
                      <a:gd name="T9" fmla="*/ 0 h 206"/>
                      <a:gd name="T10" fmla="*/ 0 w 156"/>
                      <a:gd name="T11" fmla="*/ 0 h 206"/>
                      <a:gd name="T12" fmla="*/ 0 w 156"/>
                      <a:gd name="T13" fmla="*/ 0 h 206"/>
                      <a:gd name="T14" fmla="*/ 0 w 156"/>
                      <a:gd name="T15" fmla="*/ 0 h 206"/>
                      <a:gd name="T16" fmla="*/ 0 w 156"/>
                      <a:gd name="T17" fmla="*/ 0 h 206"/>
                      <a:gd name="T18" fmla="*/ 0 w 156"/>
                      <a:gd name="T19" fmla="*/ 0 h 206"/>
                      <a:gd name="T20" fmla="*/ 0 w 156"/>
                      <a:gd name="T21" fmla="*/ 0 h 206"/>
                      <a:gd name="T22" fmla="*/ 0 w 156"/>
                      <a:gd name="T23" fmla="*/ 0 h 206"/>
                      <a:gd name="T24" fmla="*/ 0 w 156"/>
                      <a:gd name="T25" fmla="*/ 0 h 206"/>
                      <a:gd name="T26" fmla="*/ 0 w 156"/>
                      <a:gd name="T27" fmla="*/ 0 h 206"/>
                      <a:gd name="T28" fmla="*/ 0 w 156"/>
                      <a:gd name="T29" fmla="*/ 0 h 206"/>
                      <a:gd name="T30" fmla="*/ 0 w 156"/>
                      <a:gd name="T31" fmla="*/ 0 h 206"/>
                      <a:gd name="T32" fmla="*/ 0 w 156"/>
                      <a:gd name="T33" fmla="*/ 0 h 206"/>
                      <a:gd name="T34" fmla="*/ 0 w 156"/>
                      <a:gd name="T35" fmla="*/ 0 h 206"/>
                      <a:gd name="T36" fmla="*/ 0 w 156"/>
                      <a:gd name="T37" fmla="*/ 0 h 206"/>
                      <a:gd name="T38" fmla="*/ 0 w 156"/>
                      <a:gd name="T39" fmla="*/ 0 h 206"/>
                      <a:gd name="T40" fmla="*/ 0 w 156"/>
                      <a:gd name="T41" fmla="*/ 0 h 206"/>
                      <a:gd name="T42" fmla="*/ 0 w 156"/>
                      <a:gd name="T43" fmla="*/ 0 h 206"/>
                      <a:gd name="T44" fmla="*/ 0 w 156"/>
                      <a:gd name="T45" fmla="*/ 0 h 206"/>
                      <a:gd name="T46" fmla="*/ 0 w 156"/>
                      <a:gd name="T47" fmla="*/ 0 h 206"/>
                      <a:gd name="T48" fmla="*/ 0 w 156"/>
                      <a:gd name="T49" fmla="*/ 0 h 206"/>
                      <a:gd name="T50" fmla="*/ 0 w 156"/>
                      <a:gd name="T51" fmla="*/ 0 h 206"/>
                      <a:gd name="T52" fmla="*/ 0 w 156"/>
                      <a:gd name="T53" fmla="*/ 0 h 206"/>
                      <a:gd name="T54" fmla="*/ 0 w 156"/>
                      <a:gd name="T55" fmla="*/ 0 h 206"/>
                      <a:gd name="T56" fmla="*/ 0 w 156"/>
                      <a:gd name="T57" fmla="*/ 0 h 206"/>
                      <a:gd name="T58" fmla="*/ 0 w 156"/>
                      <a:gd name="T59" fmla="*/ 0 h 206"/>
                      <a:gd name="T60" fmla="*/ 0 w 156"/>
                      <a:gd name="T61" fmla="*/ 0 h 206"/>
                      <a:gd name="T62" fmla="*/ 0 w 156"/>
                      <a:gd name="T63" fmla="*/ 0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0 w 109"/>
                      <a:gd name="T1" fmla="*/ 0 h 38"/>
                      <a:gd name="T2" fmla="*/ 0 w 109"/>
                      <a:gd name="T3" fmla="*/ 0 h 38"/>
                      <a:gd name="T4" fmla="*/ 0 w 109"/>
                      <a:gd name="T5" fmla="*/ 0 h 38"/>
                      <a:gd name="T6" fmla="*/ 0 w 109"/>
                      <a:gd name="T7" fmla="*/ 0 h 38"/>
                      <a:gd name="T8" fmla="*/ 0 w 109"/>
                      <a:gd name="T9" fmla="*/ 0 h 38"/>
                      <a:gd name="T10" fmla="*/ 0 w 109"/>
                      <a:gd name="T11" fmla="*/ 0 h 38"/>
                      <a:gd name="T12" fmla="*/ 0 w 109"/>
                      <a:gd name="T13" fmla="*/ 0 h 38"/>
                      <a:gd name="T14" fmla="*/ 0 w 109"/>
                      <a:gd name="T15" fmla="*/ 0 h 38"/>
                      <a:gd name="T16" fmla="*/ 0 w 109"/>
                      <a:gd name="T17" fmla="*/ 0 h 38"/>
                      <a:gd name="T18" fmla="*/ 0 w 109"/>
                      <a:gd name="T19" fmla="*/ 0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0 w 76"/>
                      <a:gd name="T1" fmla="*/ 0 h 104"/>
                      <a:gd name="T2" fmla="*/ 0 w 76"/>
                      <a:gd name="T3" fmla="*/ 0 h 104"/>
                      <a:gd name="T4" fmla="*/ 0 w 76"/>
                      <a:gd name="T5" fmla="*/ 0 h 104"/>
                      <a:gd name="T6" fmla="*/ 0 w 76"/>
                      <a:gd name="T7" fmla="*/ 0 h 104"/>
                      <a:gd name="T8" fmla="*/ 0 w 76"/>
                      <a:gd name="T9" fmla="*/ 0 h 104"/>
                      <a:gd name="T10" fmla="*/ 0 w 76"/>
                      <a:gd name="T11" fmla="*/ 0 h 104"/>
                      <a:gd name="T12" fmla="*/ 0 w 76"/>
                      <a:gd name="T13" fmla="*/ 0 h 104"/>
                      <a:gd name="T14" fmla="*/ 0 w 76"/>
                      <a:gd name="T15" fmla="*/ 0 h 104"/>
                      <a:gd name="T16" fmla="*/ 0 w 76"/>
                      <a:gd name="T17" fmla="*/ 0 h 104"/>
                      <a:gd name="T18" fmla="*/ 0 w 76"/>
                      <a:gd name="T19" fmla="*/ 0 h 104"/>
                      <a:gd name="T20" fmla="*/ 0 w 76"/>
                      <a:gd name="T21" fmla="*/ 0 h 104"/>
                      <a:gd name="T22" fmla="*/ 0 w 76"/>
                      <a:gd name="T23" fmla="*/ 0 h 104"/>
                      <a:gd name="T24" fmla="*/ 0 w 76"/>
                      <a:gd name="T25" fmla="*/ 0 h 104"/>
                      <a:gd name="T26" fmla="*/ 0 w 76"/>
                      <a:gd name="T27" fmla="*/ 0 h 104"/>
                      <a:gd name="T28" fmla="*/ 0 w 76"/>
                      <a:gd name="T29" fmla="*/ 0 h 104"/>
                      <a:gd name="T30" fmla="*/ 0 w 76"/>
                      <a:gd name="T31" fmla="*/ 0 h 104"/>
                      <a:gd name="T32" fmla="*/ 0 w 76"/>
                      <a:gd name="T33" fmla="*/ 0 h 104"/>
                      <a:gd name="T34" fmla="*/ 0 w 76"/>
                      <a:gd name="T35" fmla="*/ 0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0 w 37"/>
                      <a:gd name="T1" fmla="*/ 0 h 61"/>
                      <a:gd name="T2" fmla="*/ 0 w 37"/>
                      <a:gd name="T3" fmla="*/ 0 h 61"/>
                      <a:gd name="T4" fmla="*/ 0 w 37"/>
                      <a:gd name="T5" fmla="*/ 0 h 61"/>
                      <a:gd name="T6" fmla="*/ 0 w 37"/>
                      <a:gd name="T7" fmla="*/ 0 h 61"/>
                      <a:gd name="T8" fmla="*/ 0 w 37"/>
                      <a:gd name="T9" fmla="*/ 0 h 61"/>
                      <a:gd name="T10" fmla="*/ 0 w 37"/>
                      <a:gd name="T11" fmla="*/ 0 h 61"/>
                      <a:gd name="T12" fmla="*/ 0 w 37"/>
                      <a:gd name="T13" fmla="*/ 0 h 61"/>
                      <a:gd name="T14" fmla="*/ 0 w 37"/>
                      <a:gd name="T15" fmla="*/ 0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0 w 49"/>
                      <a:gd name="T1" fmla="*/ 0 h 29"/>
                      <a:gd name="T2" fmla="*/ 0 w 49"/>
                      <a:gd name="T3" fmla="*/ 0 h 29"/>
                      <a:gd name="T4" fmla="*/ 0 w 49"/>
                      <a:gd name="T5" fmla="*/ 0 h 29"/>
                      <a:gd name="T6" fmla="*/ 0 w 49"/>
                      <a:gd name="T7" fmla="*/ 0 h 29"/>
                      <a:gd name="T8" fmla="*/ 0 w 49"/>
                      <a:gd name="T9" fmla="*/ 0 h 29"/>
                      <a:gd name="T10" fmla="*/ 0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0 w 61"/>
                      <a:gd name="T1" fmla="*/ 0 h 48"/>
                      <a:gd name="T2" fmla="*/ 0 w 61"/>
                      <a:gd name="T3" fmla="*/ 0 h 48"/>
                      <a:gd name="T4" fmla="*/ 0 w 61"/>
                      <a:gd name="T5" fmla="*/ 0 h 48"/>
                      <a:gd name="T6" fmla="*/ 0 w 61"/>
                      <a:gd name="T7" fmla="*/ 0 h 48"/>
                      <a:gd name="T8" fmla="*/ 0 w 61"/>
                      <a:gd name="T9" fmla="*/ 0 h 48"/>
                      <a:gd name="T10" fmla="*/ 0 w 61"/>
                      <a:gd name="T11" fmla="*/ 0 h 48"/>
                      <a:gd name="T12" fmla="*/ 0 w 61"/>
                      <a:gd name="T13" fmla="*/ 0 h 48"/>
                      <a:gd name="T14" fmla="*/ 0 w 61"/>
                      <a:gd name="T15" fmla="*/ 0 h 48"/>
                      <a:gd name="T16" fmla="*/ 0 w 61"/>
                      <a:gd name="T17" fmla="*/ 0 h 48"/>
                      <a:gd name="T18" fmla="*/ 0 w 61"/>
                      <a:gd name="T19" fmla="*/ 0 h 48"/>
                      <a:gd name="T20" fmla="*/ 0 w 61"/>
                      <a:gd name="T21" fmla="*/ 0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0 w 286"/>
                      <a:gd name="T1" fmla="*/ 0 h 182"/>
                      <a:gd name="T2" fmla="*/ 0 w 286"/>
                      <a:gd name="T3" fmla="*/ 0 h 182"/>
                      <a:gd name="T4" fmla="*/ 0 w 286"/>
                      <a:gd name="T5" fmla="*/ 0 h 182"/>
                      <a:gd name="T6" fmla="*/ 0 w 286"/>
                      <a:gd name="T7" fmla="*/ 0 h 182"/>
                      <a:gd name="T8" fmla="*/ 0 w 286"/>
                      <a:gd name="T9" fmla="*/ 0 h 182"/>
                      <a:gd name="T10" fmla="*/ 0 w 286"/>
                      <a:gd name="T11" fmla="*/ 0 h 182"/>
                      <a:gd name="T12" fmla="*/ 0 w 286"/>
                      <a:gd name="T13" fmla="*/ 0 h 182"/>
                      <a:gd name="T14" fmla="*/ 0 w 286"/>
                      <a:gd name="T15" fmla="*/ 0 h 182"/>
                      <a:gd name="T16" fmla="*/ 0 w 286"/>
                      <a:gd name="T17" fmla="*/ 0 h 182"/>
                      <a:gd name="T18" fmla="*/ 0 w 286"/>
                      <a:gd name="T19" fmla="*/ 0 h 182"/>
                      <a:gd name="T20" fmla="*/ 0 w 286"/>
                      <a:gd name="T21" fmla="*/ 0 h 182"/>
                      <a:gd name="T22" fmla="*/ 0 w 286"/>
                      <a:gd name="T23" fmla="*/ 0 h 182"/>
                      <a:gd name="T24" fmla="*/ 0 w 286"/>
                      <a:gd name="T25" fmla="*/ 0 h 182"/>
                      <a:gd name="T26" fmla="*/ 0 w 286"/>
                      <a:gd name="T27" fmla="*/ 0 h 182"/>
                      <a:gd name="T28" fmla="*/ 0 w 286"/>
                      <a:gd name="T29" fmla="*/ 0 h 182"/>
                      <a:gd name="T30" fmla="*/ 0 w 286"/>
                      <a:gd name="T31" fmla="*/ 0 h 182"/>
                      <a:gd name="T32" fmla="*/ 0 w 286"/>
                      <a:gd name="T33" fmla="*/ 0 h 182"/>
                      <a:gd name="T34" fmla="*/ 0 w 286"/>
                      <a:gd name="T35" fmla="*/ 0 h 182"/>
                      <a:gd name="T36" fmla="*/ 0 w 286"/>
                      <a:gd name="T37" fmla="*/ 0 h 182"/>
                      <a:gd name="T38" fmla="*/ 0 w 286"/>
                      <a:gd name="T39" fmla="*/ 0 h 182"/>
                      <a:gd name="T40" fmla="*/ 0 w 286"/>
                      <a:gd name="T41" fmla="*/ 0 h 182"/>
                      <a:gd name="T42" fmla="*/ 0 w 286"/>
                      <a:gd name="T43" fmla="*/ 0 h 182"/>
                      <a:gd name="T44" fmla="*/ 0 w 286"/>
                      <a:gd name="T45" fmla="*/ 0 h 182"/>
                      <a:gd name="T46" fmla="*/ 0 w 286"/>
                      <a:gd name="T47" fmla="*/ 0 h 182"/>
                      <a:gd name="T48" fmla="*/ 0 w 286"/>
                      <a:gd name="T49" fmla="*/ 0 h 182"/>
                      <a:gd name="T50" fmla="*/ 0 w 286"/>
                      <a:gd name="T51" fmla="*/ 0 h 182"/>
                      <a:gd name="T52" fmla="*/ 0 w 286"/>
                      <a:gd name="T53" fmla="*/ 0 h 182"/>
                      <a:gd name="T54" fmla="*/ 0 w 286"/>
                      <a:gd name="T55" fmla="*/ 0 h 182"/>
                      <a:gd name="T56" fmla="*/ 0 w 286"/>
                      <a:gd name="T57" fmla="*/ 0 h 182"/>
                      <a:gd name="T58" fmla="*/ 0 w 286"/>
                      <a:gd name="T59" fmla="*/ 0 h 182"/>
                      <a:gd name="T60" fmla="*/ 0 w 286"/>
                      <a:gd name="T61" fmla="*/ 0 h 182"/>
                      <a:gd name="T62" fmla="*/ 0 w 286"/>
                      <a:gd name="T63" fmla="*/ 0 h 182"/>
                      <a:gd name="T64" fmla="*/ 0 w 286"/>
                      <a:gd name="T65" fmla="*/ 0 h 182"/>
                      <a:gd name="T66" fmla="*/ 0 w 286"/>
                      <a:gd name="T67" fmla="*/ 0 h 182"/>
                      <a:gd name="T68" fmla="*/ 0 w 286"/>
                      <a:gd name="T69" fmla="*/ 0 h 182"/>
                      <a:gd name="T70" fmla="*/ 0 w 286"/>
                      <a:gd name="T71" fmla="*/ 0 h 182"/>
                      <a:gd name="T72" fmla="*/ 0 w 286"/>
                      <a:gd name="T73" fmla="*/ 0 h 182"/>
                      <a:gd name="T74" fmla="*/ 0 w 286"/>
                      <a:gd name="T75" fmla="*/ 0 h 182"/>
                      <a:gd name="T76" fmla="*/ 0 w 286"/>
                      <a:gd name="T77" fmla="*/ 0 h 182"/>
                      <a:gd name="T78" fmla="*/ 0 w 286"/>
                      <a:gd name="T79" fmla="*/ 0 h 182"/>
                      <a:gd name="T80" fmla="*/ 0 w 286"/>
                      <a:gd name="T81" fmla="*/ 0 h 182"/>
                      <a:gd name="T82" fmla="*/ 0 w 286"/>
                      <a:gd name="T83" fmla="*/ 0 h 182"/>
                      <a:gd name="T84" fmla="*/ 0 w 286"/>
                      <a:gd name="T85" fmla="*/ 0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0 w 78"/>
                      <a:gd name="T1" fmla="*/ 0 h 78"/>
                      <a:gd name="T2" fmla="*/ 0 w 78"/>
                      <a:gd name="T3" fmla="*/ 0 h 78"/>
                      <a:gd name="T4" fmla="*/ 0 w 78"/>
                      <a:gd name="T5" fmla="*/ 0 h 78"/>
                      <a:gd name="T6" fmla="*/ 0 w 78"/>
                      <a:gd name="T7" fmla="*/ 0 h 78"/>
                      <a:gd name="T8" fmla="*/ 0 w 78"/>
                      <a:gd name="T9" fmla="*/ 0 h 78"/>
                      <a:gd name="T10" fmla="*/ 0 w 78"/>
                      <a:gd name="T11" fmla="*/ 0 h 78"/>
                      <a:gd name="T12" fmla="*/ 0 w 78"/>
                      <a:gd name="T13" fmla="*/ 0 h 78"/>
                      <a:gd name="T14" fmla="*/ 0 w 78"/>
                      <a:gd name="T15" fmla="*/ 0 h 78"/>
                      <a:gd name="T16" fmla="*/ 0 w 78"/>
                      <a:gd name="T17" fmla="*/ 0 h 78"/>
                      <a:gd name="T18" fmla="*/ 0 w 78"/>
                      <a:gd name="T19" fmla="*/ 0 h 78"/>
                      <a:gd name="T20" fmla="*/ 0 w 78"/>
                      <a:gd name="T21" fmla="*/ 0 h 78"/>
                      <a:gd name="T22" fmla="*/ 0 w 78"/>
                      <a:gd name="T23" fmla="*/ 0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0 w 17"/>
                      <a:gd name="T1" fmla="*/ 0 h 18"/>
                      <a:gd name="T2" fmla="*/ 0 w 17"/>
                      <a:gd name="T3" fmla="*/ 0 h 18"/>
                      <a:gd name="T4" fmla="*/ 0 w 17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0 w 20"/>
                      <a:gd name="T1" fmla="*/ 0 h 15"/>
                      <a:gd name="T2" fmla="*/ 0 w 20"/>
                      <a:gd name="T3" fmla="*/ 0 h 15"/>
                      <a:gd name="T4" fmla="*/ 0 w 20"/>
                      <a:gd name="T5" fmla="*/ 0 h 15"/>
                      <a:gd name="T6" fmla="*/ 0 w 20"/>
                      <a:gd name="T7" fmla="*/ 0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0 h 80"/>
                      <a:gd name="T2" fmla="*/ 0 w 80"/>
                      <a:gd name="T3" fmla="*/ 0 h 80"/>
                      <a:gd name="T4" fmla="*/ 0 w 80"/>
                      <a:gd name="T5" fmla="*/ 0 h 80"/>
                      <a:gd name="T6" fmla="*/ 0 w 80"/>
                      <a:gd name="T7" fmla="*/ 0 h 80"/>
                      <a:gd name="T8" fmla="*/ 0 w 80"/>
                      <a:gd name="T9" fmla="*/ 0 h 80"/>
                      <a:gd name="T10" fmla="*/ 0 w 80"/>
                      <a:gd name="T11" fmla="*/ 0 h 80"/>
                      <a:gd name="T12" fmla="*/ 0 w 80"/>
                      <a:gd name="T13" fmla="*/ 0 h 80"/>
                      <a:gd name="T14" fmla="*/ 0 w 80"/>
                      <a:gd name="T15" fmla="*/ 0 h 80"/>
                      <a:gd name="T16" fmla="*/ 0 w 80"/>
                      <a:gd name="T17" fmla="*/ 0 h 80"/>
                      <a:gd name="T18" fmla="*/ 0 w 80"/>
                      <a:gd name="T19" fmla="*/ 0 h 80"/>
                      <a:gd name="T20" fmla="*/ 0 w 80"/>
                      <a:gd name="T21" fmla="*/ 0 h 80"/>
                      <a:gd name="T22" fmla="*/ 0 w 80"/>
                      <a:gd name="T23" fmla="*/ 0 h 80"/>
                      <a:gd name="T24" fmla="*/ 0 w 80"/>
                      <a:gd name="T25" fmla="*/ 0 h 80"/>
                      <a:gd name="T26" fmla="*/ 0 w 80"/>
                      <a:gd name="T27" fmla="*/ 0 h 80"/>
                      <a:gd name="T28" fmla="*/ 0 w 80"/>
                      <a:gd name="T29" fmla="*/ 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0 w 94"/>
                      <a:gd name="T1" fmla="*/ 0 h 174"/>
                      <a:gd name="T2" fmla="*/ 0 w 94"/>
                      <a:gd name="T3" fmla="*/ 0 h 174"/>
                      <a:gd name="T4" fmla="*/ 0 w 94"/>
                      <a:gd name="T5" fmla="*/ 0 h 174"/>
                      <a:gd name="T6" fmla="*/ 0 w 94"/>
                      <a:gd name="T7" fmla="*/ 0 h 174"/>
                      <a:gd name="T8" fmla="*/ 0 w 94"/>
                      <a:gd name="T9" fmla="*/ 0 h 174"/>
                      <a:gd name="T10" fmla="*/ 0 w 94"/>
                      <a:gd name="T11" fmla="*/ 0 h 174"/>
                      <a:gd name="T12" fmla="*/ 0 w 94"/>
                      <a:gd name="T13" fmla="*/ 0 h 174"/>
                      <a:gd name="T14" fmla="*/ 0 w 94"/>
                      <a:gd name="T15" fmla="*/ 0 h 174"/>
                      <a:gd name="T16" fmla="*/ 0 w 94"/>
                      <a:gd name="T17" fmla="*/ 0 h 174"/>
                      <a:gd name="T18" fmla="*/ 0 w 94"/>
                      <a:gd name="T19" fmla="*/ 0 h 174"/>
                      <a:gd name="T20" fmla="*/ 0 w 94"/>
                      <a:gd name="T21" fmla="*/ 0 h 174"/>
                      <a:gd name="T22" fmla="*/ 0 w 94"/>
                      <a:gd name="T23" fmla="*/ 0 h 174"/>
                      <a:gd name="T24" fmla="*/ 0 w 94"/>
                      <a:gd name="T25" fmla="*/ 0 h 174"/>
                      <a:gd name="T26" fmla="*/ 0 w 94"/>
                      <a:gd name="T27" fmla="*/ 0 h 174"/>
                      <a:gd name="T28" fmla="*/ 0 w 94"/>
                      <a:gd name="T29" fmla="*/ 0 h 174"/>
                      <a:gd name="T30" fmla="*/ 0 w 94"/>
                      <a:gd name="T31" fmla="*/ 0 h 174"/>
                      <a:gd name="T32" fmla="*/ 0 w 94"/>
                      <a:gd name="T33" fmla="*/ 0 h 174"/>
                      <a:gd name="T34" fmla="*/ 0 w 94"/>
                      <a:gd name="T35" fmla="*/ 0 h 174"/>
                      <a:gd name="T36" fmla="*/ 0 w 94"/>
                      <a:gd name="T37" fmla="*/ 0 h 174"/>
                      <a:gd name="T38" fmla="*/ 0 w 94"/>
                      <a:gd name="T39" fmla="*/ 0 h 174"/>
                      <a:gd name="T40" fmla="*/ 0 w 94"/>
                      <a:gd name="T41" fmla="*/ 0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0 w 32"/>
                      <a:gd name="T1" fmla="*/ 0 h 50"/>
                      <a:gd name="T2" fmla="*/ 0 w 32"/>
                      <a:gd name="T3" fmla="*/ 0 h 50"/>
                      <a:gd name="T4" fmla="*/ 0 w 32"/>
                      <a:gd name="T5" fmla="*/ 0 h 50"/>
                      <a:gd name="T6" fmla="*/ 0 w 32"/>
                      <a:gd name="T7" fmla="*/ 0 h 50"/>
                      <a:gd name="T8" fmla="*/ 0 w 32"/>
                      <a:gd name="T9" fmla="*/ 0 h 50"/>
                      <a:gd name="T10" fmla="*/ 0 w 32"/>
                      <a:gd name="T11" fmla="*/ 0 h 50"/>
                      <a:gd name="T12" fmla="*/ 0 w 32"/>
                      <a:gd name="T13" fmla="*/ 0 h 50"/>
                      <a:gd name="T14" fmla="*/ 0 w 32"/>
                      <a:gd name="T15" fmla="*/ 0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0 h 50"/>
                      <a:gd name="T2" fmla="*/ 0 w 43"/>
                      <a:gd name="T3" fmla="*/ 0 h 50"/>
                      <a:gd name="T4" fmla="*/ 0 w 43"/>
                      <a:gd name="T5" fmla="*/ 0 h 50"/>
                      <a:gd name="T6" fmla="*/ 0 w 43"/>
                      <a:gd name="T7" fmla="*/ 0 h 50"/>
                      <a:gd name="T8" fmla="*/ 0 w 43"/>
                      <a:gd name="T9" fmla="*/ 0 h 50"/>
                      <a:gd name="T10" fmla="*/ 0 w 43"/>
                      <a:gd name="T11" fmla="*/ 0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0 h 29"/>
                      <a:gd name="T2" fmla="*/ 0 w 41"/>
                      <a:gd name="T3" fmla="*/ 0 h 29"/>
                      <a:gd name="T4" fmla="*/ 0 w 41"/>
                      <a:gd name="T5" fmla="*/ 0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0 w 47"/>
                      <a:gd name="T1" fmla="*/ 0 h 165"/>
                      <a:gd name="T2" fmla="*/ 0 w 47"/>
                      <a:gd name="T3" fmla="*/ 0 h 165"/>
                      <a:gd name="T4" fmla="*/ 0 w 47"/>
                      <a:gd name="T5" fmla="*/ 0 h 165"/>
                      <a:gd name="T6" fmla="*/ 0 w 47"/>
                      <a:gd name="T7" fmla="*/ 0 h 165"/>
                      <a:gd name="T8" fmla="*/ 0 w 47"/>
                      <a:gd name="T9" fmla="*/ 0 h 165"/>
                      <a:gd name="T10" fmla="*/ 0 w 47"/>
                      <a:gd name="T11" fmla="*/ 0 h 165"/>
                      <a:gd name="T12" fmla="*/ 0 w 47"/>
                      <a:gd name="T13" fmla="*/ 0 h 165"/>
                      <a:gd name="T14" fmla="*/ 0 w 47"/>
                      <a:gd name="T15" fmla="*/ 0 h 165"/>
                      <a:gd name="T16" fmla="*/ 0 w 47"/>
                      <a:gd name="T17" fmla="*/ 0 h 165"/>
                      <a:gd name="T18" fmla="*/ 0 w 47"/>
                      <a:gd name="T19" fmla="*/ 0 h 165"/>
                      <a:gd name="T20" fmla="*/ 0 w 47"/>
                      <a:gd name="T21" fmla="*/ 0 h 165"/>
                      <a:gd name="T22" fmla="*/ 0 w 47"/>
                      <a:gd name="T23" fmla="*/ 0 h 165"/>
                      <a:gd name="T24" fmla="*/ 0 w 47"/>
                      <a:gd name="T25" fmla="*/ 0 h 165"/>
                      <a:gd name="T26" fmla="*/ 0 w 47"/>
                      <a:gd name="T27" fmla="*/ 0 h 165"/>
                      <a:gd name="T28" fmla="*/ 0 w 47"/>
                      <a:gd name="T29" fmla="*/ 0 h 165"/>
                      <a:gd name="T30" fmla="*/ 0 w 47"/>
                      <a:gd name="T31" fmla="*/ 0 h 165"/>
                      <a:gd name="T32" fmla="*/ 0 w 47"/>
                      <a:gd name="T33" fmla="*/ 0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0 w 138"/>
                      <a:gd name="T1" fmla="*/ 0 h 103"/>
                      <a:gd name="T2" fmla="*/ 0 w 138"/>
                      <a:gd name="T3" fmla="*/ 0 h 103"/>
                      <a:gd name="T4" fmla="*/ 0 w 138"/>
                      <a:gd name="T5" fmla="*/ 0 h 103"/>
                      <a:gd name="T6" fmla="*/ 0 w 138"/>
                      <a:gd name="T7" fmla="*/ 0 h 103"/>
                      <a:gd name="T8" fmla="*/ 0 w 138"/>
                      <a:gd name="T9" fmla="*/ 0 h 103"/>
                      <a:gd name="T10" fmla="*/ 0 w 138"/>
                      <a:gd name="T11" fmla="*/ 0 h 103"/>
                      <a:gd name="T12" fmla="*/ 0 w 138"/>
                      <a:gd name="T13" fmla="*/ 0 h 103"/>
                      <a:gd name="T14" fmla="*/ 0 w 138"/>
                      <a:gd name="T15" fmla="*/ 0 h 103"/>
                      <a:gd name="T16" fmla="*/ 0 w 138"/>
                      <a:gd name="T17" fmla="*/ 0 h 103"/>
                      <a:gd name="T18" fmla="*/ 0 w 138"/>
                      <a:gd name="T19" fmla="*/ 0 h 103"/>
                      <a:gd name="T20" fmla="*/ 0 w 138"/>
                      <a:gd name="T21" fmla="*/ 0 h 103"/>
                      <a:gd name="T22" fmla="*/ 0 w 138"/>
                      <a:gd name="T23" fmla="*/ 0 h 103"/>
                      <a:gd name="T24" fmla="*/ 0 w 138"/>
                      <a:gd name="T25" fmla="*/ 0 h 103"/>
                      <a:gd name="T26" fmla="*/ 0 w 138"/>
                      <a:gd name="T27" fmla="*/ 0 h 103"/>
                      <a:gd name="T28" fmla="*/ 0 w 138"/>
                      <a:gd name="T29" fmla="*/ 0 h 103"/>
                      <a:gd name="T30" fmla="*/ 0 w 138"/>
                      <a:gd name="T31" fmla="*/ 0 h 103"/>
                      <a:gd name="T32" fmla="*/ 0 w 138"/>
                      <a:gd name="T33" fmla="*/ 0 h 103"/>
                      <a:gd name="T34" fmla="*/ 0 w 138"/>
                      <a:gd name="T35" fmla="*/ 0 h 103"/>
                      <a:gd name="T36" fmla="*/ 0 w 138"/>
                      <a:gd name="T37" fmla="*/ 0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0 w 188"/>
                      <a:gd name="T1" fmla="*/ 0 h 214"/>
                      <a:gd name="T2" fmla="*/ 0 w 188"/>
                      <a:gd name="T3" fmla="*/ 0 h 214"/>
                      <a:gd name="T4" fmla="*/ 0 w 188"/>
                      <a:gd name="T5" fmla="*/ 0 h 214"/>
                      <a:gd name="T6" fmla="*/ 0 w 188"/>
                      <a:gd name="T7" fmla="*/ 0 h 214"/>
                      <a:gd name="T8" fmla="*/ 0 w 188"/>
                      <a:gd name="T9" fmla="*/ 0 h 214"/>
                      <a:gd name="T10" fmla="*/ 0 w 188"/>
                      <a:gd name="T11" fmla="*/ 0 h 214"/>
                      <a:gd name="T12" fmla="*/ 0 w 188"/>
                      <a:gd name="T13" fmla="*/ 0 h 214"/>
                      <a:gd name="T14" fmla="*/ 0 w 188"/>
                      <a:gd name="T15" fmla="*/ 0 h 214"/>
                      <a:gd name="T16" fmla="*/ 0 w 188"/>
                      <a:gd name="T17" fmla="*/ 0 h 214"/>
                      <a:gd name="T18" fmla="*/ 0 w 188"/>
                      <a:gd name="T19" fmla="*/ 0 h 214"/>
                      <a:gd name="T20" fmla="*/ 0 w 188"/>
                      <a:gd name="T21" fmla="*/ 0 h 214"/>
                      <a:gd name="T22" fmla="*/ 0 w 188"/>
                      <a:gd name="T23" fmla="*/ 0 h 214"/>
                      <a:gd name="T24" fmla="*/ 0 w 188"/>
                      <a:gd name="T25" fmla="*/ 0 h 214"/>
                      <a:gd name="T26" fmla="*/ 0 w 188"/>
                      <a:gd name="T27" fmla="*/ 0 h 214"/>
                      <a:gd name="T28" fmla="*/ 0 w 188"/>
                      <a:gd name="T29" fmla="*/ 0 h 214"/>
                      <a:gd name="T30" fmla="*/ 0 w 188"/>
                      <a:gd name="T31" fmla="*/ 0 h 214"/>
                      <a:gd name="T32" fmla="*/ 0 w 188"/>
                      <a:gd name="T33" fmla="*/ 0 h 214"/>
                      <a:gd name="T34" fmla="*/ 0 w 188"/>
                      <a:gd name="T35" fmla="*/ 0 h 214"/>
                      <a:gd name="T36" fmla="*/ 0 w 188"/>
                      <a:gd name="T37" fmla="*/ 0 h 214"/>
                      <a:gd name="T38" fmla="*/ 0 w 188"/>
                      <a:gd name="T39" fmla="*/ 0 h 214"/>
                      <a:gd name="T40" fmla="*/ 0 w 188"/>
                      <a:gd name="T41" fmla="*/ 0 h 214"/>
                      <a:gd name="T42" fmla="*/ 0 w 188"/>
                      <a:gd name="T43" fmla="*/ 0 h 214"/>
                      <a:gd name="T44" fmla="*/ 0 w 188"/>
                      <a:gd name="T45" fmla="*/ 0 h 214"/>
                      <a:gd name="T46" fmla="*/ 0 w 188"/>
                      <a:gd name="T47" fmla="*/ 0 h 214"/>
                      <a:gd name="T48" fmla="*/ 0 w 188"/>
                      <a:gd name="T49" fmla="*/ 0 h 214"/>
                      <a:gd name="T50" fmla="*/ 0 w 188"/>
                      <a:gd name="T51" fmla="*/ 0 h 214"/>
                      <a:gd name="T52" fmla="*/ 0 w 188"/>
                      <a:gd name="T53" fmla="*/ 0 h 214"/>
                      <a:gd name="T54" fmla="*/ 0 w 188"/>
                      <a:gd name="T55" fmla="*/ 0 h 214"/>
                      <a:gd name="T56" fmla="*/ 0 w 188"/>
                      <a:gd name="T57" fmla="*/ 0 h 214"/>
                      <a:gd name="T58" fmla="*/ 0 w 188"/>
                      <a:gd name="T59" fmla="*/ 0 h 214"/>
                      <a:gd name="T60" fmla="*/ 0 w 188"/>
                      <a:gd name="T61" fmla="*/ 0 h 214"/>
                      <a:gd name="T62" fmla="*/ 0 w 188"/>
                      <a:gd name="T63" fmla="*/ 0 h 214"/>
                      <a:gd name="T64" fmla="*/ 0 w 188"/>
                      <a:gd name="T65" fmla="*/ 0 h 214"/>
                      <a:gd name="T66" fmla="*/ 0 w 188"/>
                      <a:gd name="T67" fmla="*/ 0 h 214"/>
                      <a:gd name="T68" fmla="*/ 0 w 188"/>
                      <a:gd name="T69" fmla="*/ 0 h 214"/>
                      <a:gd name="T70" fmla="*/ 0 w 188"/>
                      <a:gd name="T71" fmla="*/ 0 h 214"/>
                      <a:gd name="T72" fmla="*/ 0 w 188"/>
                      <a:gd name="T73" fmla="*/ 0 h 214"/>
                      <a:gd name="T74" fmla="*/ 0 w 188"/>
                      <a:gd name="T75" fmla="*/ 0 h 214"/>
                      <a:gd name="T76" fmla="*/ 0 w 188"/>
                      <a:gd name="T77" fmla="*/ 0 h 214"/>
                      <a:gd name="T78" fmla="*/ 0 w 188"/>
                      <a:gd name="T79" fmla="*/ 0 h 214"/>
                      <a:gd name="T80" fmla="*/ 0 w 188"/>
                      <a:gd name="T81" fmla="*/ 0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0 h 13"/>
                      <a:gd name="T2" fmla="*/ 0 w 13"/>
                      <a:gd name="T3" fmla="*/ 0 h 13"/>
                      <a:gd name="T4" fmla="*/ 0 w 13"/>
                      <a:gd name="T5" fmla="*/ 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0 w 812"/>
                      <a:gd name="T1" fmla="*/ 0 h 564"/>
                      <a:gd name="T2" fmla="*/ 0 w 812"/>
                      <a:gd name="T3" fmla="*/ 0 h 564"/>
                      <a:gd name="T4" fmla="*/ 0 w 812"/>
                      <a:gd name="T5" fmla="*/ 0 h 564"/>
                      <a:gd name="T6" fmla="*/ 0 w 812"/>
                      <a:gd name="T7" fmla="*/ 0 h 564"/>
                      <a:gd name="T8" fmla="*/ 0 w 812"/>
                      <a:gd name="T9" fmla="*/ 0 h 564"/>
                      <a:gd name="T10" fmla="*/ 0 w 812"/>
                      <a:gd name="T11" fmla="*/ 0 h 564"/>
                      <a:gd name="T12" fmla="*/ 0 w 812"/>
                      <a:gd name="T13" fmla="*/ 0 h 564"/>
                      <a:gd name="T14" fmla="*/ 0 w 812"/>
                      <a:gd name="T15" fmla="*/ 0 h 564"/>
                      <a:gd name="T16" fmla="*/ 0 w 812"/>
                      <a:gd name="T17" fmla="*/ 0 h 564"/>
                      <a:gd name="T18" fmla="*/ 0 w 812"/>
                      <a:gd name="T19" fmla="*/ 0 h 564"/>
                      <a:gd name="T20" fmla="*/ 0 w 812"/>
                      <a:gd name="T21" fmla="*/ 0 h 564"/>
                      <a:gd name="T22" fmla="*/ 0 w 812"/>
                      <a:gd name="T23" fmla="*/ 0 h 564"/>
                      <a:gd name="T24" fmla="*/ 0 w 812"/>
                      <a:gd name="T25" fmla="*/ 0 h 564"/>
                      <a:gd name="T26" fmla="*/ 0 w 812"/>
                      <a:gd name="T27" fmla="*/ 0 h 564"/>
                      <a:gd name="T28" fmla="*/ 0 w 812"/>
                      <a:gd name="T29" fmla="*/ 0 h 564"/>
                      <a:gd name="T30" fmla="*/ 0 w 812"/>
                      <a:gd name="T31" fmla="*/ 0 h 564"/>
                      <a:gd name="T32" fmla="*/ 0 w 812"/>
                      <a:gd name="T33" fmla="*/ 0 h 564"/>
                      <a:gd name="T34" fmla="*/ 0 w 812"/>
                      <a:gd name="T35" fmla="*/ 0 h 564"/>
                      <a:gd name="T36" fmla="*/ 0 w 812"/>
                      <a:gd name="T37" fmla="*/ 0 h 564"/>
                      <a:gd name="T38" fmla="*/ 0 w 812"/>
                      <a:gd name="T39" fmla="*/ 0 h 564"/>
                      <a:gd name="T40" fmla="*/ 0 w 812"/>
                      <a:gd name="T41" fmla="*/ 0 h 564"/>
                      <a:gd name="T42" fmla="*/ 0 w 812"/>
                      <a:gd name="T43" fmla="*/ 0 h 564"/>
                      <a:gd name="T44" fmla="*/ 0 w 812"/>
                      <a:gd name="T45" fmla="*/ 0 h 564"/>
                      <a:gd name="T46" fmla="*/ 0 w 812"/>
                      <a:gd name="T47" fmla="*/ 0 h 564"/>
                      <a:gd name="T48" fmla="*/ 0 w 812"/>
                      <a:gd name="T49" fmla="*/ 0 h 564"/>
                      <a:gd name="T50" fmla="*/ 0 w 812"/>
                      <a:gd name="T51" fmla="*/ 0 h 564"/>
                      <a:gd name="T52" fmla="*/ 0 w 812"/>
                      <a:gd name="T53" fmla="*/ 0 h 564"/>
                      <a:gd name="T54" fmla="*/ 0 w 812"/>
                      <a:gd name="T55" fmla="*/ 0 h 564"/>
                      <a:gd name="T56" fmla="*/ 0 w 812"/>
                      <a:gd name="T57" fmla="*/ 0 h 564"/>
                      <a:gd name="T58" fmla="*/ 0 w 812"/>
                      <a:gd name="T59" fmla="*/ 0 h 564"/>
                      <a:gd name="T60" fmla="*/ 0 w 812"/>
                      <a:gd name="T61" fmla="*/ 0 h 564"/>
                      <a:gd name="T62" fmla="*/ 0 w 812"/>
                      <a:gd name="T63" fmla="*/ 0 h 564"/>
                      <a:gd name="T64" fmla="*/ 0 w 812"/>
                      <a:gd name="T65" fmla="*/ 0 h 564"/>
                      <a:gd name="T66" fmla="*/ 0 w 812"/>
                      <a:gd name="T67" fmla="*/ 0 h 564"/>
                      <a:gd name="T68" fmla="*/ 0 w 812"/>
                      <a:gd name="T69" fmla="*/ 0 h 564"/>
                      <a:gd name="T70" fmla="*/ 0 w 812"/>
                      <a:gd name="T71" fmla="*/ 0 h 564"/>
                      <a:gd name="T72" fmla="*/ 0 w 812"/>
                      <a:gd name="T73" fmla="*/ 0 h 564"/>
                      <a:gd name="T74" fmla="*/ 0 w 812"/>
                      <a:gd name="T75" fmla="*/ 0 h 564"/>
                      <a:gd name="T76" fmla="*/ 0 w 812"/>
                      <a:gd name="T77" fmla="*/ 0 h 564"/>
                      <a:gd name="T78" fmla="*/ 0 w 812"/>
                      <a:gd name="T79" fmla="*/ 0 h 564"/>
                      <a:gd name="T80" fmla="*/ 0 w 812"/>
                      <a:gd name="T81" fmla="*/ 0 h 564"/>
                      <a:gd name="T82" fmla="*/ 0 w 812"/>
                      <a:gd name="T83" fmla="*/ 0 h 564"/>
                      <a:gd name="T84" fmla="*/ 0 w 812"/>
                      <a:gd name="T85" fmla="*/ 0 h 564"/>
                      <a:gd name="T86" fmla="*/ 0 w 812"/>
                      <a:gd name="T87" fmla="*/ 0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0 w 43"/>
                      <a:gd name="T1" fmla="*/ 0 h 85"/>
                      <a:gd name="T2" fmla="*/ 0 w 43"/>
                      <a:gd name="T3" fmla="*/ 0 h 85"/>
                      <a:gd name="T4" fmla="*/ 0 w 43"/>
                      <a:gd name="T5" fmla="*/ 0 h 85"/>
                      <a:gd name="T6" fmla="*/ 0 w 43"/>
                      <a:gd name="T7" fmla="*/ 0 h 85"/>
                      <a:gd name="T8" fmla="*/ 0 w 43"/>
                      <a:gd name="T9" fmla="*/ 0 h 85"/>
                      <a:gd name="T10" fmla="*/ 0 w 43"/>
                      <a:gd name="T11" fmla="*/ 0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0 w 44"/>
                      <a:gd name="T1" fmla="*/ 0 h 74"/>
                      <a:gd name="T2" fmla="*/ 0 w 44"/>
                      <a:gd name="T3" fmla="*/ 0 h 74"/>
                      <a:gd name="T4" fmla="*/ 0 w 44"/>
                      <a:gd name="T5" fmla="*/ 0 h 74"/>
                      <a:gd name="T6" fmla="*/ 0 w 44"/>
                      <a:gd name="T7" fmla="*/ 0 h 74"/>
                      <a:gd name="T8" fmla="*/ 0 w 44"/>
                      <a:gd name="T9" fmla="*/ 0 h 74"/>
                      <a:gd name="T10" fmla="*/ 0 w 44"/>
                      <a:gd name="T11" fmla="*/ 0 h 74"/>
                      <a:gd name="T12" fmla="*/ 0 w 44"/>
                      <a:gd name="T13" fmla="*/ 0 h 74"/>
                      <a:gd name="T14" fmla="*/ 0 w 44"/>
                      <a:gd name="T15" fmla="*/ 0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0 w 20"/>
                      <a:gd name="T1" fmla="*/ 0 h 30"/>
                      <a:gd name="T2" fmla="*/ 0 w 20"/>
                      <a:gd name="T3" fmla="*/ 0 h 30"/>
                      <a:gd name="T4" fmla="*/ 0 w 20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1 w 682"/>
                      <a:gd name="T1" fmla="*/ 1 h 557"/>
                      <a:gd name="T2" fmla="*/ 1 w 682"/>
                      <a:gd name="T3" fmla="*/ 1 h 557"/>
                      <a:gd name="T4" fmla="*/ 1 w 682"/>
                      <a:gd name="T5" fmla="*/ 1 h 557"/>
                      <a:gd name="T6" fmla="*/ 1 w 682"/>
                      <a:gd name="T7" fmla="*/ 1 h 557"/>
                      <a:gd name="T8" fmla="*/ 1 w 682"/>
                      <a:gd name="T9" fmla="*/ 1 h 557"/>
                      <a:gd name="T10" fmla="*/ 1 w 682"/>
                      <a:gd name="T11" fmla="*/ 1 h 557"/>
                      <a:gd name="T12" fmla="*/ 1 w 682"/>
                      <a:gd name="T13" fmla="*/ 1 h 557"/>
                      <a:gd name="T14" fmla="*/ 1 w 682"/>
                      <a:gd name="T15" fmla="*/ 1 h 557"/>
                      <a:gd name="T16" fmla="*/ 1 w 682"/>
                      <a:gd name="T17" fmla="*/ 1 h 557"/>
                      <a:gd name="T18" fmla="*/ 1 w 682"/>
                      <a:gd name="T19" fmla="*/ 1 h 557"/>
                      <a:gd name="T20" fmla="*/ 1 w 682"/>
                      <a:gd name="T21" fmla="*/ 1 h 557"/>
                      <a:gd name="T22" fmla="*/ 1 w 682"/>
                      <a:gd name="T23" fmla="*/ 1 h 557"/>
                      <a:gd name="T24" fmla="*/ 1 w 682"/>
                      <a:gd name="T25" fmla="*/ 1 h 557"/>
                      <a:gd name="T26" fmla="*/ 1 w 682"/>
                      <a:gd name="T27" fmla="*/ 1 h 557"/>
                      <a:gd name="T28" fmla="*/ 1 w 682"/>
                      <a:gd name="T29" fmla="*/ 1 h 557"/>
                      <a:gd name="T30" fmla="*/ 1 w 682"/>
                      <a:gd name="T31" fmla="*/ 1 h 557"/>
                      <a:gd name="T32" fmla="*/ 1 w 682"/>
                      <a:gd name="T33" fmla="*/ 1 h 557"/>
                      <a:gd name="T34" fmla="*/ 0 w 682"/>
                      <a:gd name="T35" fmla="*/ 1 h 557"/>
                      <a:gd name="T36" fmla="*/ 1 w 682"/>
                      <a:gd name="T37" fmla="*/ 1 h 557"/>
                      <a:gd name="T38" fmla="*/ 1 w 682"/>
                      <a:gd name="T39" fmla="*/ 1 h 557"/>
                      <a:gd name="T40" fmla="*/ 1 w 682"/>
                      <a:gd name="T41" fmla="*/ 1 h 557"/>
                      <a:gd name="T42" fmla="*/ 1 w 682"/>
                      <a:gd name="T43" fmla="*/ 1 h 557"/>
                      <a:gd name="T44" fmla="*/ 1 w 682"/>
                      <a:gd name="T45" fmla="*/ 1 h 557"/>
                      <a:gd name="T46" fmla="*/ 1 w 682"/>
                      <a:gd name="T47" fmla="*/ 1 h 557"/>
                      <a:gd name="T48" fmla="*/ 1 w 682"/>
                      <a:gd name="T49" fmla="*/ 1 h 557"/>
                      <a:gd name="T50" fmla="*/ 1 w 682"/>
                      <a:gd name="T51" fmla="*/ 1 h 557"/>
                      <a:gd name="T52" fmla="*/ 1 w 682"/>
                      <a:gd name="T53" fmla="*/ 0 h 557"/>
                      <a:gd name="T54" fmla="*/ 1 w 682"/>
                      <a:gd name="T55" fmla="*/ 1 h 557"/>
                      <a:gd name="T56" fmla="*/ 1 w 682"/>
                      <a:gd name="T57" fmla="*/ 1 h 557"/>
                      <a:gd name="T58" fmla="*/ 1 w 682"/>
                      <a:gd name="T59" fmla="*/ 1 h 557"/>
                      <a:gd name="T60" fmla="*/ 1 w 682"/>
                      <a:gd name="T61" fmla="*/ 1 h 557"/>
                      <a:gd name="T62" fmla="*/ 1 w 682"/>
                      <a:gd name="T63" fmla="*/ 1 h 557"/>
                      <a:gd name="T64" fmla="*/ 1 w 682"/>
                      <a:gd name="T65" fmla="*/ 1 h 557"/>
                      <a:gd name="T66" fmla="*/ 1 w 682"/>
                      <a:gd name="T67" fmla="*/ 1 h 557"/>
                      <a:gd name="T68" fmla="*/ 1 w 682"/>
                      <a:gd name="T69" fmla="*/ 1 h 557"/>
                      <a:gd name="T70" fmla="*/ 1 w 682"/>
                      <a:gd name="T71" fmla="*/ 1 h 557"/>
                      <a:gd name="T72" fmla="*/ 1 w 682"/>
                      <a:gd name="T73" fmla="*/ 1 h 557"/>
                      <a:gd name="T74" fmla="*/ 1 w 682"/>
                      <a:gd name="T75" fmla="*/ 1 h 557"/>
                      <a:gd name="T76" fmla="*/ 1 w 682"/>
                      <a:gd name="T77" fmla="*/ 1 h 557"/>
                      <a:gd name="T78" fmla="*/ 1 w 682"/>
                      <a:gd name="T79" fmla="*/ 1 h 557"/>
                      <a:gd name="T80" fmla="*/ 1 w 682"/>
                      <a:gd name="T81" fmla="*/ 1 h 557"/>
                      <a:gd name="T82" fmla="*/ 1 w 682"/>
                      <a:gd name="T83" fmla="*/ 1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1 w 257"/>
                      <a:gd name="T1" fmla="*/ 1 h 347"/>
                      <a:gd name="T2" fmla="*/ 1 w 257"/>
                      <a:gd name="T3" fmla="*/ 1 h 347"/>
                      <a:gd name="T4" fmla="*/ 1 w 257"/>
                      <a:gd name="T5" fmla="*/ 1 h 347"/>
                      <a:gd name="T6" fmla="*/ 1 w 257"/>
                      <a:gd name="T7" fmla="*/ 1 h 347"/>
                      <a:gd name="T8" fmla="*/ 1 w 257"/>
                      <a:gd name="T9" fmla="*/ 1 h 347"/>
                      <a:gd name="T10" fmla="*/ 1 w 257"/>
                      <a:gd name="T11" fmla="*/ 1 h 347"/>
                      <a:gd name="T12" fmla="*/ 1 w 257"/>
                      <a:gd name="T13" fmla="*/ 1 h 347"/>
                      <a:gd name="T14" fmla="*/ 1 w 257"/>
                      <a:gd name="T15" fmla="*/ 1 h 347"/>
                      <a:gd name="T16" fmla="*/ 1 w 257"/>
                      <a:gd name="T17" fmla="*/ 1 h 347"/>
                      <a:gd name="T18" fmla="*/ 1 w 257"/>
                      <a:gd name="T19" fmla="*/ 1 h 347"/>
                      <a:gd name="T20" fmla="*/ 1 w 257"/>
                      <a:gd name="T21" fmla="*/ 1 h 347"/>
                      <a:gd name="T22" fmla="*/ 1 w 257"/>
                      <a:gd name="T23" fmla="*/ 1 h 347"/>
                      <a:gd name="T24" fmla="*/ 1 w 257"/>
                      <a:gd name="T25" fmla="*/ 1 h 347"/>
                      <a:gd name="T26" fmla="*/ 0 w 257"/>
                      <a:gd name="T27" fmla="*/ 1 h 347"/>
                      <a:gd name="T28" fmla="*/ 1 w 257"/>
                      <a:gd name="T29" fmla="*/ 1 h 347"/>
                      <a:gd name="T30" fmla="*/ 1 w 257"/>
                      <a:gd name="T31" fmla="*/ 1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0 w 19"/>
                      <a:gd name="T1" fmla="*/ 0 h 37"/>
                      <a:gd name="T2" fmla="*/ 0 w 19"/>
                      <a:gd name="T3" fmla="*/ 0 h 37"/>
                      <a:gd name="T4" fmla="*/ 0 w 19"/>
                      <a:gd name="T5" fmla="*/ 0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0 w 22"/>
                      <a:gd name="T1" fmla="*/ 0 h 20"/>
                      <a:gd name="T2" fmla="*/ 0 w 22"/>
                      <a:gd name="T3" fmla="*/ 0 h 20"/>
                      <a:gd name="T4" fmla="*/ 0 w 22"/>
                      <a:gd name="T5" fmla="*/ 0 h 20"/>
                      <a:gd name="T6" fmla="*/ 0 w 22"/>
                      <a:gd name="T7" fmla="*/ 0 h 20"/>
                      <a:gd name="T8" fmla="*/ 0 w 22"/>
                      <a:gd name="T9" fmla="*/ 0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0 w 57"/>
                      <a:gd name="T1" fmla="*/ 0 h 30"/>
                      <a:gd name="T2" fmla="*/ 0 w 57"/>
                      <a:gd name="T3" fmla="*/ 0 h 30"/>
                      <a:gd name="T4" fmla="*/ 0 w 57"/>
                      <a:gd name="T5" fmla="*/ 0 h 30"/>
                      <a:gd name="T6" fmla="*/ 0 w 57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0 w 693"/>
                      <a:gd name="T1" fmla="*/ 0 h 696"/>
                      <a:gd name="T2" fmla="*/ 0 w 693"/>
                      <a:gd name="T3" fmla="*/ 0 h 696"/>
                      <a:gd name="T4" fmla="*/ 0 w 693"/>
                      <a:gd name="T5" fmla="*/ 0 h 696"/>
                      <a:gd name="T6" fmla="*/ 0 w 693"/>
                      <a:gd name="T7" fmla="*/ 0 h 696"/>
                      <a:gd name="T8" fmla="*/ 0 w 693"/>
                      <a:gd name="T9" fmla="*/ 0 h 696"/>
                      <a:gd name="T10" fmla="*/ 0 w 693"/>
                      <a:gd name="T11" fmla="*/ 0 h 696"/>
                      <a:gd name="T12" fmla="*/ 0 w 693"/>
                      <a:gd name="T13" fmla="*/ 0 h 696"/>
                      <a:gd name="T14" fmla="*/ 0 w 693"/>
                      <a:gd name="T15" fmla="*/ 0 h 696"/>
                      <a:gd name="T16" fmla="*/ 0 w 693"/>
                      <a:gd name="T17" fmla="*/ 0 h 696"/>
                      <a:gd name="T18" fmla="*/ 0 w 693"/>
                      <a:gd name="T19" fmla="*/ 0 h 696"/>
                      <a:gd name="T20" fmla="*/ 0 w 693"/>
                      <a:gd name="T21" fmla="*/ 0 h 696"/>
                      <a:gd name="T22" fmla="*/ 0 w 693"/>
                      <a:gd name="T23" fmla="*/ 0 h 696"/>
                      <a:gd name="T24" fmla="*/ 0 w 693"/>
                      <a:gd name="T25" fmla="*/ 0 h 696"/>
                      <a:gd name="T26" fmla="*/ 0 w 693"/>
                      <a:gd name="T27" fmla="*/ 0 h 696"/>
                      <a:gd name="T28" fmla="*/ 0 w 693"/>
                      <a:gd name="T29" fmla="*/ 0 h 696"/>
                      <a:gd name="T30" fmla="*/ 0 w 693"/>
                      <a:gd name="T31" fmla="*/ 0 h 696"/>
                      <a:gd name="T32" fmla="*/ 0 w 693"/>
                      <a:gd name="T33" fmla="*/ 0 h 696"/>
                      <a:gd name="T34" fmla="*/ 0 w 693"/>
                      <a:gd name="T35" fmla="*/ 0 h 696"/>
                      <a:gd name="T36" fmla="*/ 0 w 693"/>
                      <a:gd name="T37" fmla="*/ 0 h 696"/>
                      <a:gd name="T38" fmla="*/ 0 w 693"/>
                      <a:gd name="T39" fmla="*/ 0 h 696"/>
                      <a:gd name="T40" fmla="*/ 0 w 693"/>
                      <a:gd name="T41" fmla="*/ 0 h 696"/>
                      <a:gd name="T42" fmla="*/ 0 w 693"/>
                      <a:gd name="T43" fmla="*/ 0 h 696"/>
                      <a:gd name="T44" fmla="*/ 0 w 693"/>
                      <a:gd name="T45" fmla="*/ 0 h 696"/>
                      <a:gd name="T46" fmla="*/ 0 w 693"/>
                      <a:gd name="T47" fmla="*/ 0 h 696"/>
                      <a:gd name="T48" fmla="*/ 0 w 693"/>
                      <a:gd name="T49" fmla="*/ 0 h 696"/>
                      <a:gd name="T50" fmla="*/ 0 w 693"/>
                      <a:gd name="T51" fmla="*/ 0 h 696"/>
                      <a:gd name="T52" fmla="*/ 0 w 693"/>
                      <a:gd name="T53" fmla="*/ 0 h 696"/>
                      <a:gd name="T54" fmla="*/ 0 w 693"/>
                      <a:gd name="T55" fmla="*/ 0 h 696"/>
                      <a:gd name="T56" fmla="*/ 0 w 693"/>
                      <a:gd name="T57" fmla="*/ 0 h 696"/>
                      <a:gd name="T58" fmla="*/ 0 w 693"/>
                      <a:gd name="T59" fmla="*/ 0 h 696"/>
                      <a:gd name="T60" fmla="*/ 0 w 693"/>
                      <a:gd name="T61" fmla="*/ 0 h 696"/>
                      <a:gd name="T62" fmla="*/ 0 w 693"/>
                      <a:gd name="T63" fmla="*/ 0 h 696"/>
                      <a:gd name="T64" fmla="*/ 0 w 693"/>
                      <a:gd name="T65" fmla="*/ 0 h 696"/>
                      <a:gd name="T66" fmla="*/ 0 w 693"/>
                      <a:gd name="T67" fmla="*/ 0 h 696"/>
                      <a:gd name="T68" fmla="*/ 0 w 693"/>
                      <a:gd name="T69" fmla="*/ 0 h 696"/>
                      <a:gd name="T70" fmla="*/ 0 w 693"/>
                      <a:gd name="T71" fmla="*/ 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1 w 931"/>
                      <a:gd name="T1" fmla="*/ 0 h 149"/>
                      <a:gd name="T2" fmla="*/ 1 w 931"/>
                      <a:gd name="T3" fmla="*/ 1 h 149"/>
                      <a:gd name="T4" fmla="*/ 1 w 931"/>
                      <a:gd name="T5" fmla="*/ 1 h 149"/>
                      <a:gd name="T6" fmla="*/ 1 w 931"/>
                      <a:gd name="T7" fmla="*/ 1 h 149"/>
                      <a:gd name="T8" fmla="*/ 1 w 931"/>
                      <a:gd name="T9" fmla="*/ 1 h 149"/>
                      <a:gd name="T10" fmla="*/ 0 w 931"/>
                      <a:gd name="T11" fmla="*/ 1 h 149"/>
                      <a:gd name="T12" fmla="*/ 1 w 931"/>
                      <a:gd name="T13" fmla="*/ 1 h 149"/>
                      <a:gd name="T14" fmla="*/ 1 w 931"/>
                      <a:gd name="T15" fmla="*/ 1 h 149"/>
                      <a:gd name="T16" fmla="*/ 1 w 931"/>
                      <a:gd name="T17" fmla="*/ 1 h 149"/>
                      <a:gd name="T18" fmla="*/ 1 w 931"/>
                      <a:gd name="T19" fmla="*/ 1 h 149"/>
                      <a:gd name="T20" fmla="*/ 1 w 931"/>
                      <a:gd name="T21" fmla="*/ 1 h 149"/>
                      <a:gd name="T22" fmla="*/ 1 w 931"/>
                      <a:gd name="T23" fmla="*/ 1 h 149"/>
                      <a:gd name="T24" fmla="*/ 1 w 931"/>
                      <a:gd name="T25" fmla="*/ 1 h 149"/>
                      <a:gd name="T26" fmla="*/ 1 w 931"/>
                      <a:gd name="T27" fmla="*/ 1 h 149"/>
                      <a:gd name="T28" fmla="*/ 1 w 931"/>
                      <a:gd name="T29" fmla="*/ 1 h 149"/>
                      <a:gd name="T30" fmla="*/ 1 w 931"/>
                      <a:gd name="T31" fmla="*/ 1 h 149"/>
                      <a:gd name="T32" fmla="*/ 1 w 931"/>
                      <a:gd name="T33" fmla="*/ 1 h 149"/>
                      <a:gd name="T34" fmla="*/ 1 w 931"/>
                      <a:gd name="T35" fmla="*/ 1 h 149"/>
                      <a:gd name="T36" fmla="*/ 1 w 931"/>
                      <a:gd name="T37" fmla="*/ 1 h 149"/>
                      <a:gd name="T38" fmla="*/ 1 w 931"/>
                      <a:gd name="T39" fmla="*/ 1 h 149"/>
                      <a:gd name="T40" fmla="*/ 1 w 931"/>
                      <a:gd name="T41" fmla="*/ 1 h 149"/>
                      <a:gd name="T42" fmla="*/ 1 w 931"/>
                      <a:gd name="T43" fmla="*/ 1 h 149"/>
                      <a:gd name="T44" fmla="*/ 1 w 931"/>
                      <a:gd name="T45" fmla="*/ 1 h 149"/>
                      <a:gd name="T46" fmla="*/ 1 w 931"/>
                      <a:gd name="T47" fmla="*/ 1 h 149"/>
                      <a:gd name="T48" fmla="*/ 1 w 931"/>
                      <a:gd name="T49" fmla="*/ 1 h 149"/>
                      <a:gd name="T50" fmla="*/ 1 w 931"/>
                      <a:gd name="T51" fmla="*/ 1 h 149"/>
                      <a:gd name="T52" fmla="*/ 1 w 931"/>
                      <a:gd name="T53" fmla="*/ 1 h 149"/>
                      <a:gd name="T54" fmla="*/ 1 w 931"/>
                      <a:gd name="T55" fmla="*/ 1 h 149"/>
                      <a:gd name="T56" fmla="*/ 1 w 931"/>
                      <a:gd name="T57" fmla="*/ 1 h 149"/>
                      <a:gd name="T58" fmla="*/ 1 w 931"/>
                      <a:gd name="T59" fmla="*/ 1 h 149"/>
                      <a:gd name="T60" fmla="*/ 1 w 931"/>
                      <a:gd name="T61" fmla="*/ 1 h 149"/>
                      <a:gd name="T62" fmla="*/ 1 w 931"/>
                      <a:gd name="T63" fmla="*/ 1 h 149"/>
                      <a:gd name="T64" fmla="*/ 1 w 931"/>
                      <a:gd name="T65" fmla="*/ 1 h 149"/>
                      <a:gd name="T66" fmla="*/ 1 w 931"/>
                      <a:gd name="T67" fmla="*/ 1 h 149"/>
                      <a:gd name="T68" fmla="*/ 1 w 931"/>
                      <a:gd name="T69" fmla="*/ 1 h 149"/>
                      <a:gd name="T70" fmla="*/ 1 w 931"/>
                      <a:gd name="T71" fmla="*/ 1 h 149"/>
                      <a:gd name="T72" fmla="*/ 1 w 931"/>
                      <a:gd name="T73" fmla="*/ 1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w 31"/>
                      <a:gd name="T7" fmla="*/ 0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0 w 44"/>
                      <a:gd name="T1" fmla="*/ 0 h 32"/>
                      <a:gd name="T2" fmla="*/ 0 w 44"/>
                      <a:gd name="T3" fmla="*/ 0 h 32"/>
                      <a:gd name="T4" fmla="*/ 0 w 44"/>
                      <a:gd name="T5" fmla="*/ 0 h 32"/>
                      <a:gd name="T6" fmla="*/ 0 w 44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0 w 76"/>
                      <a:gd name="T1" fmla="*/ 0 h 18"/>
                      <a:gd name="T2" fmla="*/ 0 w 76"/>
                      <a:gd name="T3" fmla="*/ 0 h 18"/>
                      <a:gd name="T4" fmla="*/ 0 w 76"/>
                      <a:gd name="T5" fmla="*/ 0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0 h 44"/>
                      <a:gd name="T2" fmla="*/ 0 w 42"/>
                      <a:gd name="T3" fmla="*/ 0 h 44"/>
                      <a:gd name="T4" fmla="*/ 0 w 42"/>
                      <a:gd name="T5" fmla="*/ 0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0 w 31"/>
                      <a:gd name="T1" fmla="*/ 0 h 30"/>
                      <a:gd name="T2" fmla="*/ 0 w 31"/>
                      <a:gd name="T3" fmla="*/ 0 h 30"/>
                      <a:gd name="T4" fmla="*/ 0 w 31"/>
                      <a:gd name="T5" fmla="*/ 0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938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 i="1">
          <a:solidFill>
            <a:schemeClr val="tx2"/>
          </a:solidFill>
          <a:latin typeface="Times New Roman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 i="1">
          <a:solidFill>
            <a:schemeClr val="tx2"/>
          </a:solidFill>
          <a:latin typeface="Times New Roman" pitchFamily="18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1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8"/>
        </a:buBlip>
        <a:defRPr sz="1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cs typeface="Arial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cs typeface="Arial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  <a:cs typeface="Arial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table-baselines3.readthedocs.io/en/master/modules/pp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696" y="4149080"/>
            <a:ext cx="6934200" cy="1295400"/>
          </a:xfrm>
        </p:spPr>
        <p:txBody>
          <a:bodyPr>
            <a:noAutofit/>
          </a:bodyPr>
          <a:lstStyle/>
          <a:p>
            <a:r>
              <a:rPr lang="en-US" sz="2400" dirty="0"/>
              <a:t>Daniele Marazzina</a:t>
            </a:r>
          </a:p>
          <a:p>
            <a:r>
              <a:rPr lang="en-US" sz="2400" dirty="0" err="1"/>
              <a:t>Politecnico</a:t>
            </a:r>
            <a:r>
              <a:rPr lang="en-US" sz="2400" dirty="0"/>
              <a:t> di Milano</a:t>
            </a: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1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08861-B9C5-43E6-A701-CF3DE7598702}"/>
              </a:ext>
            </a:extLst>
          </p:cNvPr>
          <p:cNvSpPr txBox="1"/>
          <p:nvPr/>
        </p:nvSpPr>
        <p:spPr>
          <a:xfrm>
            <a:off x="107504" y="6324600"/>
            <a:ext cx="2447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Part of material:</a:t>
            </a:r>
          </a:p>
          <a:p>
            <a:r>
              <a:rPr lang="en-US" sz="1200" dirty="0" smtClean="0"/>
              <a:t>© </a:t>
            </a:r>
            <a:r>
              <a:rPr lang="en-US" sz="1200" dirty="0" err="1" smtClean="0"/>
              <a:t>M.Restelli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60910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303986" y="3327624"/>
            <a:ext cx="569890" cy="5119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S</a:t>
            </a:r>
            <a:r>
              <a:rPr lang="en-CA" sz="1350" baseline="-25000" dirty="0"/>
              <a:t>0</a:t>
            </a:r>
            <a:endParaRPr lang="en-CA" sz="1350" dirty="0"/>
          </a:p>
        </p:txBody>
      </p:sp>
      <p:sp>
        <p:nvSpPr>
          <p:cNvPr id="3" name="Rectangle 2"/>
          <p:cNvSpPr/>
          <p:nvPr/>
        </p:nvSpPr>
        <p:spPr>
          <a:xfrm>
            <a:off x="2685246" y="3322747"/>
            <a:ext cx="811370" cy="538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A</a:t>
            </a:r>
            <a:r>
              <a:rPr lang="en-CA" sz="1350" baseline="-25000" dirty="0"/>
              <a:t>0</a:t>
            </a:r>
            <a:endParaRPr lang="en-CA" sz="1350" dirty="0"/>
          </a:p>
        </p:txBody>
      </p:sp>
      <p:sp>
        <p:nvSpPr>
          <p:cNvPr id="4" name="Oval 3"/>
          <p:cNvSpPr/>
          <p:nvPr/>
        </p:nvSpPr>
        <p:spPr>
          <a:xfrm>
            <a:off x="4356279" y="3262379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R</a:t>
            </a:r>
            <a:r>
              <a:rPr lang="en-CA" sz="1350" baseline="-25000" dirty="0"/>
              <a:t>1</a:t>
            </a:r>
            <a:endParaRPr lang="en-CA" sz="1350" dirty="0"/>
          </a:p>
          <a:p>
            <a:pPr algn="ctr"/>
            <a:r>
              <a:rPr lang="en-CA" sz="1350" dirty="0"/>
              <a:t>S</a:t>
            </a:r>
            <a:r>
              <a:rPr lang="en-CA" sz="1350" baseline="-25000" dirty="0"/>
              <a:t>1</a:t>
            </a:r>
            <a:endParaRPr lang="en-CA" sz="1350" dirty="0"/>
          </a:p>
        </p:txBody>
      </p:sp>
      <p:sp>
        <p:nvSpPr>
          <p:cNvPr id="6" name="Rectangle 5"/>
          <p:cNvSpPr/>
          <p:nvPr/>
        </p:nvSpPr>
        <p:spPr>
          <a:xfrm>
            <a:off x="5901743" y="3428996"/>
            <a:ext cx="859664" cy="5119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A</a:t>
            </a:r>
            <a:r>
              <a:rPr lang="en-CA" sz="1350" baseline="-25000" dirty="0"/>
              <a:t>1</a:t>
            </a:r>
            <a:endParaRPr lang="en-CA" sz="1350" dirty="0"/>
          </a:p>
        </p:txBody>
      </p:sp>
      <p:sp>
        <p:nvSpPr>
          <p:cNvPr id="7" name="Oval 6"/>
          <p:cNvSpPr/>
          <p:nvPr/>
        </p:nvSpPr>
        <p:spPr>
          <a:xfrm>
            <a:off x="7524480" y="4352253"/>
            <a:ext cx="685800" cy="685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R</a:t>
            </a:r>
            <a:r>
              <a:rPr lang="en-CA" sz="1350" baseline="-25000" dirty="0"/>
              <a:t>2</a:t>
            </a:r>
            <a:endParaRPr lang="en-CA" sz="1350" dirty="0"/>
          </a:p>
          <a:p>
            <a:pPr algn="ctr"/>
            <a:r>
              <a:rPr lang="en-CA" sz="1350" dirty="0"/>
              <a:t>S</a:t>
            </a:r>
            <a:r>
              <a:rPr lang="en-CA" sz="1350" baseline="-25000" dirty="0"/>
              <a:t>2</a:t>
            </a:r>
            <a:endParaRPr lang="en-CA" sz="1350" dirty="0"/>
          </a:p>
        </p:txBody>
      </p:sp>
      <p:sp>
        <p:nvSpPr>
          <p:cNvPr id="8" name="Rectangle 7"/>
          <p:cNvSpPr/>
          <p:nvPr/>
        </p:nvSpPr>
        <p:spPr>
          <a:xfrm>
            <a:off x="5805153" y="4413426"/>
            <a:ext cx="859664" cy="5119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A</a:t>
            </a:r>
            <a:r>
              <a:rPr lang="en-CA" sz="1350" baseline="-25000" dirty="0"/>
              <a:t>2</a:t>
            </a:r>
            <a:endParaRPr lang="en-CA" sz="1350" dirty="0"/>
          </a:p>
        </p:txBody>
      </p:sp>
      <p:sp>
        <p:nvSpPr>
          <p:cNvPr id="9" name="Oval 8"/>
          <p:cNvSpPr/>
          <p:nvPr/>
        </p:nvSpPr>
        <p:spPr>
          <a:xfrm>
            <a:off x="4221050" y="4361908"/>
            <a:ext cx="685800" cy="6858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R</a:t>
            </a:r>
            <a:r>
              <a:rPr lang="en-CA" sz="1350" baseline="-25000" dirty="0"/>
              <a:t>3</a:t>
            </a:r>
            <a:endParaRPr lang="en-CA" sz="1350" dirty="0"/>
          </a:p>
          <a:p>
            <a:pPr algn="ctr"/>
            <a:r>
              <a:rPr lang="en-CA" sz="1350" dirty="0"/>
              <a:t>S</a:t>
            </a:r>
            <a:r>
              <a:rPr lang="en-CA" sz="1350" baseline="-25000" dirty="0"/>
              <a:t>3</a:t>
            </a:r>
            <a:endParaRPr lang="en-CA" sz="1350" dirty="0"/>
          </a:p>
        </p:txBody>
      </p:sp>
      <p:sp>
        <p:nvSpPr>
          <p:cNvPr id="10" name="Rectangle 9"/>
          <p:cNvSpPr/>
          <p:nvPr/>
        </p:nvSpPr>
        <p:spPr>
          <a:xfrm>
            <a:off x="2492062" y="4439185"/>
            <a:ext cx="859664" cy="51193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350" dirty="0"/>
              <a:t>A</a:t>
            </a:r>
            <a:r>
              <a:rPr lang="en-CA" sz="1350" baseline="-25000" dirty="0"/>
              <a:t>3</a:t>
            </a:r>
            <a:endParaRPr lang="en-CA" sz="1350" dirty="0"/>
          </a:p>
        </p:txBody>
      </p:sp>
      <p:sp>
        <p:nvSpPr>
          <p:cNvPr id="5" name="Right Arrow 4"/>
          <p:cNvSpPr/>
          <p:nvPr/>
        </p:nvSpPr>
        <p:spPr>
          <a:xfrm>
            <a:off x="1898023" y="3512310"/>
            <a:ext cx="811370" cy="14256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2" name="Right Arrow 11"/>
          <p:cNvSpPr/>
          <p:nvPr/>
        </p:nvSpPr>
        <p:spPr>
          <a:xfrm>
            <a:off x="3496615" y="3535250"/>
            <a:ext cx="859664" cy="14971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3" name="Right Arrow 12"/>
          <p:cNvSpPr/>
          <p:nvPr/>
        </p:nvSpPr>
        <p:spPr>
          <a:xfrm>
            <a:off x="5042079" y="3570260"/>
            <a:ext cx="859664" cy="14971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4" name="Right Arrow 13"/>
          <p:cNvSpPr/>
          <p:nvPr/>
        </p:nvSpPr>
        <p:spPr>
          <a:xfrm rot="10800000">
            <a:off x="4926169" y="4620296"/>
            <a:ext cx="859664" cy="14971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5" name="Right Arrow 14"/>
          <p:cNvSpPr/>
          <p:nvPr/>
        </p:nvSpPr>
        <p:spPr>
          <a:xfrm rot="10800000">
            <a:off x="6664816" y="4642435"/>
            <a:ext cx="859664" cy="14971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6" name="Right Arrow 15"/>
          <p:cNvSpPr/>
          <p:nvPr/>
        </p:nvSpPr>
        <p:spPr>
          <a:xfrm rot="10800000">
            <a:off x="3361386" y="4669393"/>
            <a:ext cx="859664" cy="14971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1" name="Bent Arrow 10"/>
          <p:cNvSpPr/>
          <p:nvPr/>
        </p:nvSpPr>
        <p:spPr>
          <a:xfrm rot="5400000">
            <a:off x="7018806" y="3385600"/>
            <a:ext cx="709255" cy="1224053"/>
          </a:xfrm>
          <a:prstGeom prst="bentArrow">
            <a:avLst>
              <a:gd name="adj1" fmla="val 11867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35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10800000">
            <a:off x="1603419" y="4629950"/>
            <a:ext cx="859664" cy="149715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350"/>
          </a:p>
        </p:txBody>
      </p:sp>
      <p:sp>
        <p:nvSpPr>
          <p:cNvPr id="17" name="TextBox 16"/>
          <p:cNvSpPr txBox="1"/>
          <p:nvPr/>
        </p:nvSpPr>
        <p:spPr>
          <a:xfrm>
            <a:off x="1303986" y="2592188"/>
            <a:ext cx="78239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350" dirty="0"/>
              <a:t>Initial State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04115" y="2613854"/>
            <a:ext cx="11736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350" dirty="0"/>
              <a:t>Action Taken time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26447" y="2606480"/>
            <a:ext cx="12938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350" dirty="0"/>
              <a:t>Reward time 1 State time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77757" y="2678227"/>
            <a:ext cx="11144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350" dirty="0"/>
              <a:t>Action Taken time 1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More General Model: Actions and States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11987" y="5145455"/>
            <a:ext cx="1297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350" dirty="0"/>
              <a:t>Reward time 2</a:t>
            </a:r>
          </a:p>
          <a:p>
            <a:pPr algn="ctr"/>
            <a:r>
              <a:rPr lang="en-CA" sz="1350" dirty="0"/>
              <a:t>State time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32263" y="5126594"/>
            <a:ext cx="12970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350" dirty="0"/>
              <a:t>Reward time 3</a:t>
            </a:r>
          </a:p>
          <a:p>
            <a:pPr algn="ctr"/>
            <a:r>
              <a:rPr lang="en-CA" sz="1350" dirty="0"/>
              <a:t>State time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05153" y="5146213"/>
            <a:ext cx="11144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350" dirty="0"/>
              <a:t>Action Taken time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04116" y="5161515"/>
            <a:ext cx="111445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350" dirty="0"/>
              <a:t>Action Taken time 3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A5CE-67BC-412D-BFFD-14F19C21C82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98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3B04-119E-4467-8B8A-52339003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preparing an exam</a:t>
            </a:r>
            <a:endParaRPr lang="it-IT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414372-027F-45EB-A067-35F014F7C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914441"/>
            <a:ext cx="5200917" cy="4000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C51287-735E-42CE-A93F-615B346739C3}"/>
              </a:ext>
            </a:extLst>
          </p:cNvPr>
          <p:cNvSpPr txBox="1"/>
          <p:nvPr/>
        </p:nvSpPr>
        <p:spPr>
          <a:xfrm>
            <a:off x="4276725" y="5819775"/>
            <a:ext cx="42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</a:t>
            </a:r>
            <a:r>
              <a:rPr lang="en-US" dirty="0" err="1">
                <a:solidFill>
                  <a:srgbClr val="FF0000"/>
                </a:solidFill>
              </a:rPr>
              <a:t>Preparing_Exam_MC.m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0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03C09C-BB79-47A6-BB54-3AB1B39C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7848872" cy="54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4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EBC008FE-DAD7-47E3-B9C2-071A1B95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81438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04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692" y="2002016"/>
            <a:ext cx="7886700" cy="3263504"/>
          </a:xfrm>
        </p:spPr>
        <p:txBody>
          <a:bodyPr>
            <a:normAutofit/>
          </a:bodyPr>
          <a:lstStyle/>
          <a:p>
            <a:r>
              <a:rPr lang="en-CA" dirty="0"/>
              <a:t>MC:      we usually set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or</a:t>
            </a:r>
          </a:p>
          <a:p>
            <a:pPr marL="0" indent="0">
              <a:buNone/>
            </a:pP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/>
              <p:cNvSpPr txBox="1"/>
              <p:nvPr/>
            </p:nvSpPr>
            <p:spPr bwMode="auto">
              <a:xfrm>
                <a:off x="2137852" y="3225406"/>
                <a:ext cx="3943350" cy="411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p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7852" y="3225406"/>
                <a:ext cx="3943350" cy="4111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56692" y="3721312"/>
            <a:ext cx="54003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for some paramete</a:t>
            </a:r>
            <a:r>
              <a:rPr lang="en-US" sz="2100" dirty="0"/>
              <a:t>r </a:t>
            </a:r>
            <a:r>
              <a:rPr lang="en-US" sz="2100" dirty="0">
                <a:latin typeface="Symbol" panose="05050102010706020507" pitchFamily="18" charset="2"/>
              </a:rPr>
              <a:t>a</a:t>
            </a:r>
            <a:r>
              <a:rPr lang="en-US" sz="2100" dirty="0"/>
              <a:t>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(e.g. 0.1)</a:t>
            </a:r>
            <a:endParaRPr lang="en-CA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151856" y="2463216"/>
                <a:ext cx="3960813" cy="579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p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it-IT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1856" y="2463216"/>
                <a:ext cx="3960813" cy="579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olo 9">
            <a:extLst>
              <a:ext uri="{FF2B5EF4-FFF2-40B4-BE49-F238E27FC236}">
                <a16:creationId xmlns:a16="http://schemas.microsoft.com/office/drawing/2014/main" id="{C04E9B13-4F86-4B33-94E5-553C0EF0D4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063" y="1294026"/>
            <a:ext cx="7772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We</a:t>
            </a:r>
            <a:r>
              <a:rPr lang="it-IT" sz="21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can update </a:t>
            </a:r>
            <a:r>
              <a:rPr lang="it-IT" sz="2100" dirty="0" err="1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either</a:t>
            </a:r>
            <a:r>
              <a:rPr lang="it-IT" sz="21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 V or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6">
                <a:extLst>
                  <a:ext uri="{FF2B5EF4-FFF2-40B4-BE49-F238E27FC236}">
                    <a16:creationId xmlns:a16="http://schemas.microsoft.com/office/drawing/2014/main" id="{7EA00786-20DC-4178-97CB-006B5BD10B07}"/>
                  </a:ext>
                </a:extLst>
              </p:cNvPr>
              <p:cNvSpPr txBox="1"/>
              <p:nvPr/>
            </p:nvSpPr>
            <p:spPr>
              <a:xfrm>
                <a:off x="2079625" y="5027613"/>
                <a:ext cx="4279900" cy="412750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p>
                      </m:sSup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p>
                      </m:sSup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it-IT" i="1" baseline="30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Object 6">
                <a:extLst>
                  <a:ext uri="{FF2B5EF4-FFF2-40B4-BE49-F238E27FC236}">
                    <a16:creationId xmlns:a16="http://schemas.microsoft.com/office/drawing/2014/main" id="{7EA00786-20DC-4178-97CB-006B5BD10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625" y="5027613"/>
                <a:ext cx="4279900" cy="4127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D09CD17-2CB1-4308-849A-7430A1435E4C}"/>
              </a:ext>
            </a:extLst>
          </p:cNvPr>
          <p:cNvSpPr txBox="1">
            <a:spLocks/>
          </p:cNvSpPr>
          <p:nvPr/>
        </p:nvSpPr>
        <p:spPr bwMode="auto">
          <a:xfrm>
            <a:off x="628650" y="4486514"/>
            <a:ext cx="5643562" cy="653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1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6"/>
              </a:buBlip>
              <a:defRPr sz="1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cs typeface="Arial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cs typeface="Arial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+mn-lt"/>
                <a:cs typeface="Arial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CA" kern="0" dirty="0"/>
              <a:t>TD:</a:t>
            </a:r>
          </a:p>
        </p:txBody>
      </p:sp>
    </p:spTree>
    <p:extLst>
      <p:ext uri="{BB962C8B-B14F-4D97-AF65-F5344CB8AC3E}">
        <p14:creationId xmlns:p14="http://schemas.microsoft.com/office/powerpoint/2010/main" val="181305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E9CE1A-2854-49FD-97DE-B961EDC79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7594322" cy="52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33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3F04D-84B0-4671-84B8-D3CF43621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31889"/>
            <a:ext cx="8502203" cy="513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65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3B04-119E-4467-8B8A-52339003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080F-DAD9-442F-ADCD-93678140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EA063-2BC4-49F1-B853-710B257E0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01" y="1196752"/>
            <a:ext cx="8251847" cy="516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3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BF782A-DB25-478C-A69B-661265DD0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1" y="980728"/>
            <a:ext cx="7054976" cy="5662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7B9761-4C8B-4E4A-919B-9B9FE760BBFA}"/>
              </a:ext>
            </a:extLst>
          </p:cNvPr>
          <p:cNvSpPr txBox="1"/>
          <p:nvPr/>
        </p:nvSpPr>
        <p:spPr>
          <a:xfrm>
            <a:off x="5019675" y="5944195"/>
            <a:ext cx="4238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File: </a:t>
            </a:r>
            <a:r>
              <a:rPr lang="en-US" dirty="0" err="1">
                <a:solidFill>
                  <a:srgbClr val="FF0000"/>
                </a:solidFill>
              </a:rPr>
              <a:t>Preparing_Exam_MC.m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Preparing_Exam_TD.m</a:t>
            </a:r>
            <a:endParaRPr lang="en-US" dirty="0">
              <a:solidFill>
                <a:srgbClr val="FF0000"/>
              </a:solidFill>
            </a:endParaRPr>
          </a:p>
          <a:p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21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exploration parameter </a:t>
            </a:r>
            <a:r>
              <a:rPr lang="en-CA" dirty="0">
                <a:latin typeface="Symbol" panose="05050102010706020507" pitchFamily="18" charset="2"/>
              </a:rPr>
              <a:t>e </a:t>
            </a:r>
            <a:r>
              <a:rPr lang="en-CA" dirty="0"/>
              <a:t>and initial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makes sense to reduce </a:t>
            </a:r>
            <a:r>
              <a:rPr lang="en-CA" dirty="0">
                <a:latin typeface="Symbol" panose="05050102010706020507" pitchFamily="18" charset="2"/>
              </a:rPr>
              <a:t>e</a:t>
            </a:r>
            <a:r>
              <a:rPr lang="en-CA" dirty="0"/>
              <a:t> over time. For example we can let it decline exponentially</a:t>
            </a:r>
          </a:p>
          <a:p>
            <a:r>
              <a:rPr lang="en-US" dirty="0"/>
              <a:t>The initial </a:t>
            </a:r>
            <a:r>
              <a:rPr lang="en-US" i="1" dirty="0"/>
              <a:t>Q</a:t>
            </a:r>
            <a:r>
              <a:rPr lang="en-US" dirty="0"/>
              <a:t>-values make a difference</a:t>
            </a:r>
            <a:endParaRPr lang="en-CA" dirty="0"/>
          </a:p>
          <a:p>
            <a:r>
              <a:rPr lang="en-CA" dirty="0"/>
              <a:t>If the standard deviation of the payoff is increased, a higher value of </a:t>
            </a:r>
            <a:r>
              <a:rPr lang="en-CA" dirty="0">
                <a:latin typeface="Symbol" panose="05050102010706020507" pitchFamily="18" charset="2"/>
              </a:rPr>
              <a:t>e</a:t>
            </a:r>
            <a:r>
              <a:rPr lang="en-CA" dirty="0"/>
              <a:t> would be appropriate 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A5CE-67BC-412D-BFFD-14F19C21C82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553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 is concerned with finding a strategy for taking a series of decisions rather than just one</a:t>
            </a:r>
          </a:p>
          <a:p>
            <a:r>
              <a:rPr lang="en-US" dirty="0"/>
              <a:t>The environment is usually changing unpredictably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A5CE-67BC-412D-BFFD-14F19C21C82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0446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n-step bootstrapping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Monte Carlo bases updates on what happens over the complete life of the trial</a:t>
            </a:r>
          </a:p>
          <a:p>
            <a:r>
              <a:rPr lang="en-CA" dirty="0"/>
              <a:t>Temporal difference bases updates on what happens over the next period </a:t>
            </a:r>
          </a:p>
          <a:p>
            <a:r>
              <a:rPr lang="en-CA" i="1" dirty="0">
                <a:latin typeface="+mj-lt"/>
              </a:rPr>
              <a:t>n</a:t>
            </a:r>
            <a:r>
              <a:rPr lang="en-CA" dirty="0"/>
              <a:t>-step bootstrapping algorithms is between the two. It bases updates on what happens over the next</a:t>
            </a:r>
            <a:r>
              <a:rPr lang="en-CA" i="1" dirty="0">
                <a:latin typeface="+mj-lt"/>
              </a:rPr>
              <a:t> n </a:t>
            </a:r>
            <a:r>
              <a:rPr lang="en-CA" dirty="0"/>
              <a:t>periods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A5CE-67BC-412D-BFFD-14F19C21C82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1549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there are many states or actions (or both</a:t>
            </a:r>
            <a:r>
              <a:rPr lang="en-CA" dirty="0" smtClean="0"/>
              <a:t>)…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cells of the state/action table do not get filled in very quickly</a:t>
            </a:r>
          </a:p>
          <a:p>
            <a:r>
              <a:rPr lang="en-CA" dirty="0"/>
              <a:t>It becomes necessary to estimate the </a:t>
            </a:r>
            <a:r>
              <a:rPr lang="en-CA" i="1" dirty="0">
                <a:latin typeface="+mj-lt"/>
              </a:rPr>
              <a:t>Q</a:t>
            </a:r>
            <a:r>
              <a:rPr lang="en-CA" dirty="0">
                <a:latin typeface="+mj-lt"/>
              </a:rPr>
              <a:t>(</a:t>
            </a:r>
            <a:r>
              <a:rPr lang="en-CA" i="1" dirty="0">
                <a:latin typeface="+mj-lt"/>
              </a:rPr>
              <a:t>S</a:t>
            </a:r>
            <a:r>
              <a:rPr lang="en-CA" dirty="0">
                <a:latin typeface="+mj-lt"/>
              </a:rPr>
              <a:t>,</a:t>
            </a:r>
            <a:r>
              <a:rPr lang="en-CA" i="1" dirty="0">
                <a:latin typeface="+mj-lt"/>
              </a:rPr>
              <a:t>A</a:t>
            </a:r>
            <a:r>
              <a:rPr lang="en-CA" dirty="0">
                <a:latin typeface="+mj-lt"/>
              </a:rPr>
              <a:t>)</a:t>
            </a:r>
            <a:r>
              <a:rPr lang="en-CA" dirty="0"/>
              <a:t> function from observed values.</a:t>
            </a:r>
          </a:p>
          <a:p>
            <a:r>
              <a:rPr lang="en-CA" dirty="0"/>
              <a:t>As this function is in general non-linear a natural approach is to use artificial neural networks (ANNs) or RFs </a:t>
            </a:r>
            <a:endParaRPr lang="en-CA" dirty="0" smtClean="0"/>
          </a:p>
          <a:p>
            <a:r>
              <a:rPr lang="en-CA" dirty="0" smtClean="0"/>
              <a:t>We </a:t>
            </a:r>
            <a:r>
              <a:rPr lang="en-CA" dirty="0"/>
              <a:t>use an ANN or a RF to minimize the sum of squared errors between the estimates and the target</a:t>
            </a:r>
          </a:p>
          <a:p>
            <a:r>
              <a:rPr lang="en-CA" dirty="0"/>
              <a:t>This is known as deep </a:t>
            </a:r>
            <a:r>
              <a:rPr lang="en-CA" i="1" dirty="0">
                <a:latin typeface="+mj-lt"/>
              </a:rPr>
              <a:t>Q</a:t>
            </a:r>
            <a:r>
              <a:rPr lang="en-CA" dirty="0"/>
              <a:t>-learning or deep reinforcement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A5CE-67BC-412D-BFFD-14F19C21C82C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059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</a:t>
            </a:r>
            <a:r>
              <a:rPr lang="en-CA" dirty="0" smtClean="0"/>
              <a:t>the states are continuous…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turn to function approximation methods to estimate the Q-values or policies.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These </a:t>
            </a:r>
            <a:r>
              <a:rPr lang="en-US" dirty="0"/>
              <a:t>methods can handle continuous spaces by approximating the Q-values or policy using parameterized functions like neural networks.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Some </a:t>
            </a:r>
            <a:r>
              <a:rPr lang="en-US" dirty="0"/>
              <a:t>popular approaches include:</a:t>
            </a:r>
          </a:p>
          <a:p>
            <a:r>
              <a:rPr lang="en-US" b="1" dirty="0"/>
              <a:t>Deep Q-Learning (DQN):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Extends Q-Learning by using a neural network </a:t>
            </a:r>
            <a:r>
              <a:rPr lang="en-US" dirty="0" smtClean="0"/>
              <a:t>or RF to </a:t>
            </a:r>
            <a:r>
              <a:rPr lang="en-US" dirty="0"/>
              <a:t>approximate the Q-value function. This method is particularly useful when dealing with </a:t>
            </a:r>
            <a:r>
              <a:rPr lang="en-US" dirty="0" smtClean="0"/>
              <a:t>large (</a:t>
            </a:r>
            <a:r>
              <a:rPr lang="en-US" sz="1800" dirty="0" smtClean="0"/>
              <a:t>as in the previous slide</a:t>
            </a:r>
            <a:r>
              <a:rPr lang="en-US" dirty="0" smtClean="0"/>
              <a:t>) </a:t>
            </a:r>
            <a:r>
              <a:rPr lang="en-US" dirty="0"/>
              <a:t>or continuous state spaces</a:t>
            </a:r>
            <a:r>
              <a:rPr lang="en-US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A5CE-67BC-412D-BFFD-14F19C21C82C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861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764704"/>
            <a:ext cx="7772400" cy="4114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Policy Gradient Methods: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Instead of learning a value function, these methods directly parameterize the policy and optimize it using gradient ascent. Examples include </a:t>
            </a:r>
            <a:r>
              <a:rPr lang="en-US" b="1" dirty="0"/>
              <a:t>REINFORCE</a:t>
            </a:r>
            <a:r>
              <a:rPr lang="en-US" dirty="0"/>
              <a:t>, </a:t>
            </a:r>
            <a:r>
              <a:rPr lang="en-US" b="1" dirty="0"/>
              <a:t>Actor-Critic</a:t>
            </a:r>
            <a:r>
              <a:rPr lang="en-US" dirty="0"/>
              <a:t>, and </a:t>
            </a:r>
            <a:r>
              <a:rPr lang="en-US" b="1" dirty="0">
                <a:solidFill>
                  <a:srgbClr val="FF0000"/>
                </a:solidFill>
              </a:rPr>
              <a:t>Proximal Policy Optimization (PPO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Actor-Critic Methods: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Combine the benefits of value-based and policy-based methods. The actor decides which action to take, and the critic evaluates how good the action was, using a value function. Examples include </a:t>
            </a:r>
            <a:r>
              <a:rPr lang="en-US" b="1" dirty="0"/>
              <a:t>A2C (Advantage Actor-Critic)</a:t>
            </a:r>
            <a:r>
              <a:rPr lang="en-US" dirty="0"/>
              <a:t> and </a:t>
            </a:r>
            <a:r>
              <a:rPr lang="en-US" b="1" dirty="0"/>
              <a:t>DDPG (Deep Deterministic Policy Gradient)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284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921920"/>
          </a:xfrm>
        </p:spPr>
        <p:txBody>
          <a:bodyPr/>
          <a:lstStyle/>
          <a:p>
            <a:r>
              <a:rPr lang="en-US" b="1" dirty="0"/>
              <a:t>Continuous Action Spaces: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Techniques like </a:t>
            </a:r>
            <a:r>
              <a:rPr lang="en-US" b="1" dirty="0"/>
              <a:t>DDPG</a:t>
            </a:r>
            <a:r>
              <a:rPr lang="en-US" dirty="0"/>
              <a:t>, </a:t>
            </a:r>
            <a:r>
              <a:rPr lang="en-US" b="1" dirty="0"/>
              <a:t>Twin Delayed DDPG (TD3)</a:t>
            </a:r>
            <a:r>
              <a:rPr lang="en-US" dirty="0"/>
              <a:t>, and </a:t>
            </a:r>
            <a:r>
              <a:rPr lang="en-US" b="1" dirty="0"/>
              <a:t>Soft Actor-Critic (SAC)</a:t>
            </a:r>
            <a:r>
              <a:rPr lang="en-US" dirty="0"/>
              <a:t> are specifically designed to handle continuous action spaces effectively.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By </a:t>
            </a:r>
            <a:r>
              <a:rPr lang="en-US" i="1" dirty="0"/>
              <a:t>leveraging these advanced reinforcement learning algorithms, we can tackle complex financial environments where decisions must be made in continuous spaces.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651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PPO </a:t>
            </a:r>
            <a:r>
              <a:rPr dirty="0"/>
              <a:t>is a reinforcement learning algorithm introduced by </a:t>
            </a:r>
            <a:r>
              <a:rPr dirty="0" err="1"/>
              <a:t>OpenAI</a:t>
            </a:r>
            <a:r>
              <a:rPr dirty="0"/>
              <a:t>.</a:t>
            </a:r>
          </a:p>
          <a:p>
            <a:r>
              <a:rPr dirty="0" smtClean="0"/>
              <a:t>Balances </a:t>
            </a:r>
            <a:r>
              <a:rPr dirty="0"/>
              <a:t>simplicity, efficiency, and performance.</a:t>
            </a:r>
          </a:p>
          <a:p>
            <a:r>
              <a:rPr dirty="0" smtClean="0"/>
              <a:t>Enhances </a:t>
            </a:r>
            <a:r>
              <a:rPr dirty="0"/>
              <a:t>stability by limiting drastic updates to the policy</a:t>
            </a:r>
            <a:r>
              <a:rPr dirty="0" smtClean="0"/>
              <a:t>.</a:t>
            </a:r>
            <a:endParaRPr lang="it-IT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PPO </a:t>
            </a:r>
            <a:r>
              <a:rPr lang="en-US" b="1" dirty="0"/>
              <a:t>Workflow for Continuous State Spaces</a:t>
            </a:r>
          </a:p>
          <a:p>
            <a:pPr marL="0" indent="0">
              <a:buNone/>
            </a:pPr>
            <a:r>
              <a:rPr lang="en-US" dirty="0"/>
              <a:t>Use a neural network to represent the policy and value function.</a:t>
            </a:r>
          </a:p>
          <a:p>
            <a:endParaRPr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331640" y="1196752"/>
            <a:ext cx="6934200" cy="5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300" b="1" i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300" b="1" i="1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300" b="1" i="1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300" b="1" i="1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300" b="1" i="1">
                <a:solidFill>
                  <a:schemeClr val="tx2"/>
                </a:solidFill>
                <a:latin typeface="Times New Roman" pitchFamily="18" charset="0"/>
              </a:defRPr>
            </a:lvl5pPr>
            <a:lvl6pPr marL="342900" algn="l" rtl="0" eaLnBrk="1" fontAlgn="base" hangingPunct="1">
              <a:spcBef>
                <a:spcPct val="0"/>
              </a:spcBef>
              <a:spcAft>
                <a:spcPct val="0"/>
              </a:spcAft>
              <a:defRPr sz="3300" i="1">
                <a:solidFill>
                  <a:schemeClr val="tx2"/>
                </a:solidFill>
                <a:latin typeface="Times New Roman" pitchFamily="18" charset="0"/>
              </a:defRPr>
            </a:lvl6pPr>
            <a:lvl7pPr marL="685800" algn="l" rtl="0" eaLnBrk="1" fontAlgn="base" hangingPunct="1">
              <a:spcBef>
                <a:spcPct val="0"/>
              </a:spcBef>
              <a:spcAft>
                <a:spcPct val="0"/>
              </a:spcAft>
              <a:defRPr sz="3300" i="1">
                <a:solidFill>
                  <a:schemeClr val="tx2"/>
                </a:solidFill>
                <a:latin typeface="Times New Roman" pitchFamily="18" charset="0"/>
              </a:defRPr>
            </a:lvl7pPr>
            <a:lvl8pPr marL="1028700" algn="l" rtl="0" eaLnBrk="1" fontAlgn="base" hangingPunct="1">
              <a:spcBef>
                <a:spcPct val="0"/>
              </a:spcBef>
              <a:spcAft>
                <a:spcPct val="0"/>
              </a:spcAft>
              <a:defRPr sz="3300" i="1">
                <a:solidFill>
                  <a:schemeClr val="tx2"/>
                </a:solidFill>
                <a:latin typeface="Times New Roman" pitchFamily="18" charset="0"/>
              </a:defRPr>
            </a:lvl8pPr>
            <a:lvl9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300" i="1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it-IT" kern="0" dirty="0" err="1" smtClean="0"/>
              <a:t>Proximal</a:t>
            </a:r>
            <a:r>
              <a:rPr lang="it-IT" kern="0" dirty="0" smtClean="0"/>
              <a:t> Policy </a:t>
            </a:r>
            <a:r>
              <a:rPr lang="it-IT" kern="0" dirty="0" err="1" smtClean="0"/>
              <a:t>Optimization</a:t>
            </a:r>
            <a:r>
              <a:rPr lang="it-IT" kern="0" dirty="0" smtClean="0"/>
              <a:t> (PPO)</a:t>
            </a:r>
            <a:endParaRPr lang="it-IT" kern="0" dirty="0"/>
          </a:p>
        </p:txBody>
      </p:sp>
    </p:spTree>
    <p:extLst>
      <p:ext uri="{BB962C8B-B14F-4D97-AF65-F5344CB8AC3E}">
        <p14:creationId xmlns:p14="http://schemas.microsoft.com/office/powerpoint/2010/main" val="1569390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0" cy="554509"/>
          </a:xfrm>
        </p:spPr>
        <p:txBody>
          <a:bodyPr/>
          <a:lstStyle/>
          <a:p>
            <a:r>
              <a:rPr dirty="0"/>
              <a:t>Key Concepts of PPO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060848"/>
            <a:ext cx="7772400" cy="4330824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1. Policy and Policy Gradient:</a:t>
            </a:r>
          </a:p>
          <a:p>
            <a:pPr marL="0" indent="0">
              <a:buNone/>
            </a:pPr>
            <a:r>
              <a:rPr dirty="0"/>
              <a:t>   - Optimize a probabilistic policy </a:t>
            </a:r>
            <a:r>
              <a:rPr lang="el-GR" i="1" dirty="0"/>
              <a:t>π</a:t>
            </a:r>
            <a:r>
              <a:rPr lang="el-GR" i="1" baseline="-25000" dirty="0"/>
              <a:t>θ</a:t>
            </a:r>
            <a:r>
              <a:rPr lang="el-GR" i="1" dirty="0"/>
              <a:t>(</a:t>
            </a:r>
            <a:r>
              <a:rPr lang="it-IT" i="1" dirty="0" err="1"/>
              <a:t>a∣</a:t>
            </a:r>
            <a:r>
              <a:rPr lang="it-IT" i="1" dirty="0" err="1" smtClean="0"/>
              <a:t>s</a:t>
            </a:r>
            <a:r>
              <a:rPr lang="it-IT" i="1" dirty="0" smtClean="0"/>
              <a:t>)</a:t>
            </a:r>
            <a:r>
              <a:rPr lang="it-IT" dirty="0" smtClean="0"/>
              <a:t> </a:t>
            </a:r>
            <a:r>
              <a:rPr dirty="0" smtClean="0"/>
              <a:t>to </a:t>
            </a:r>
            <a:r>
              <a:rPr dirty="0"/>
              <a:t>maximize cumulative rewards.</a:t>
            </a:r>
          </a:p>
          <a:p>
            <a:pPr marL="0" indent="0">
              <a:buNone/>
            </a:pPr>
            <a:r>
              <a:rPr dirty="0"/>
              <a:t>2. Clipped Objective:</a:t>
            </a:r>
          </a:p>
          <a:p>
            <a:pPr marL="0" indent="0">
              <a:buNone/>
            </a:pPr>
            <a:r>
              <a:rPr dirty="0" smtClean="0"/>
              <a:t>  </a:t>
            </a:r>
            <a:r>
              <a:rPr dirty="0"/>
              <a:t>- Prevents large changes in the </a:t>
            </a:r>
            <a:r>
              <a:rPr dirty="0" smtClean="0"/>
              <a:t>policy</a:t>
            </a:r>
            <a:r>
              <a:rPr lang="it-IT" dirty="0"/>
              <a:t> via a </a:t>
            </a:r>
            <a:r>
              <a:rPr lang="it-IT" dirty="0" smtClean="0"/>
              <a:t>ratio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dirty="0" smtClean="0"/>
              <a:t>3</a:t>
            </a:r>
            <a:r>
              <a:rPr dirty="0"/>
              <a:t>. Advantage Function:</a:t>
            </a:r>
          </a:p>
          <a:p>
            <a:pPr marL="0" indent="0">
              <a:buNone/>
            </a:pPr>
            <a:r>
              <a:rPr dirty="0" smtClean="0"/>
              <a:t>  </a:t>
            </a:r>
            <a:r>
              <a:rPr dirty="0"/>
              <a:t>- Quantifies how much better an action is than </a:t>
            </a:r>
            <a:r>
              <a:rPr dirty="0" smtClean="0"/>
              <a:t>average</a:t>
            </a:r>
            <a:endParaRPr lang="it-IT" dirty="0" smtClean="0"/>
          </a:p>
          <a:p>
            <a:pPr marL="0" indent="0" algn="ctr">
              <a:buNone/>
            </a:pPr>
            <a:r>
              <a:rPr lang="it-IT" i="1" dirty="0" smtClean="0"/>
              <a:t>A=Q(</a:t>
            </a:r>
            <a:r>
              <a:rPr lang="it-IT" i="1" dirty="0" err="1" smtClean="0"/>
              <a:t>s,a</a:t>
            </a:r>
            <a:r>
              <a:rPr lang="it-IT" i="1" dirty="0" smtClean="0"/>
              <a:t>)-V(s)</a:t>
            </a:r>
            <a:endParaRPr i="1" dirty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01" y="4005064"/>
            <a:ext cx="3098918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92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PPO </a:t>
            </a:r>
            <a:r>
              <a:rPr lang="it-IT" dirty="0" err="1" smtClean="0"/>
              <a:t>Objective</a:t>
            </a:r>
            <a:r>
              <a:rPr dirty="0" smtClean="0"/>
              <a:t> </a:t>
            </a:r>
            <a:r>
              <a:rPr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73275"/>
            <a:ext cx="8208912" cy="33719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objective function of </a:t>
            </a:r>
            <a:r>
              <a:rPr lang="en-US" dirty="0" smtClean="0"/>
              <a:t>PPO (to be maximized) is the </a:t>
            </a:r>
            <a:r>
              <a:rPr lang="en-US" dirty="0"/>
              <a:t>expectation </a:t>
            </a:r>
            <a:r>
              <a:rPr lang="en-US" dirty="0" smtClean="0"/>
              <a:t>-</a:t>
            </a:r>
            <a:r>
              <a:rPr lang="en-US" sz="1800" i="1" dirty="0" smtClean="0"/>
              <a:t>which </a:t>
            </a:r>
            <a:r>
              <a:rPr lang="en-US" sz="1800" i="1" dirty="0"/>
              <a:t>means that this function will be computed over </a:t>
            </a:r>
            <a:r>
              <a:rPr lang="en-US" sz="1800" i="1" dirty="0" smtClean="0"/>
              <a:t>different </a:t>
            </a:r>
            <a:r>
              <a:rPr lang="en-US" sz="1800" i="1" dirty="0" smtClean="0"/>
              <a:t>trajectories </a:t>
            </a:r>
            <a:r>
              <a:rPr lang="en-US" dirty="0" smtClean="0"/>
              <a:t>- of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minimum</a:t>
            </a:r>
            <a:r>
              <a:rPr lang="en-US" dirty="0"/>
              <a:t> of two terms:</a:t>
            </a:r>
          </a:p>
          <a:p>
            <a:r>
              <a:rPr lang="en-US" dirty="0" smtClean="0"/>
              <a:t>                </a:t>
            </a:r>
            <a:r>
              <a:rPr lang="en-US" dirty="0" smtClean="0"/>
              <a:t> : </a:t>
            </a:r>
            <a:r>
              <a:rPr lang="en-US" dirty="0"/>
              <a:t>this is the product of the ratio function and the advantage </a:t>
            </a:r>
          </a:p>
          <a:p>
            <a:r>
              <a:rPr lang="en-US" dirty="0" smtClean="0"/>
              <a:t>⁡                     </a:t>
            </a:r>
            <a:r>
              <a:rPr lang="en-US" dirty="0" smtClean="0"/>
              <a:t>    : </a:t>
            </a:r>
            <a:r>
              <a:rPr lang="en-US" dirty="0" smtClean="0"/>
              <a:t>the </a:t>
            </a:r>
            <a:r>
              <a:rPr lang="en-US" dirty="0"/>
              <a:t>policy ratio is first clipped to the range </a:t>
            </a:r>
          </a:p>
          <a:p>
            <a:pPr marL="0" indent="0">
              <a:buNone/>
            </a:pPr>
            <a:r>
              <a:rPr lang="en-US" dirty="0" smtClean="0"/>
              <a:t>[1−ϵ,1+ϵ]. Generally</a:t>
            </a:r>
            <a:r>
              <a:rPr lang="en-US" dirty="0"/>
              <a:t>, </a:t>
            </a:r>
            <a:r>
              <a:rPr lang="en-US" dirty="0" smtClean="0"/>
              <a:t>ϵ </a:t>
            </a:r>
            <a:r>
              <a:rPr lang="en-US" dirty="0"/>
              <a:t>is </a:t>
            </a:r>
            <a:r>
              <a:rPr lang="en-US" dirty="0" smtClean="0"/>
              <a:t>set </a:t>
            </a:r>
            <a:r>
              <a:rPr lang="en-US" dirty="0"/>
              <a:t>to be 0.2. Then, as before, it is multiplied by the advantage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it-IT" sz="2000" dirty="0" smtClean="0"/>
              <a:t>clip(r</a:t>
            </a:r>
            <a:r>
              <a:rPr lang="el-GR" sz="2000" dirty="0" smtClean="0"/>
              <a:t>,1</a:t>
            </a:r>
            <a:r>
              <a:rPr lang="el-GR" sz="2000" dirty="0"/>
              <a:t>−ϵ,1+ϵ): </a:t>
            </a:r>
            <a:r>
              <a:rPr lang="it-IT" sz="2000" dirty="0"/>
              <a:t>Limits </a:t>
            </a:r>
            <a:r>
              <a:rPr lang="it-IT" sz="2000" dirty="0" smtClean="0"/>
              <a:t>r</a:t>
            </a:r>
            <a:r>
              <a:rPr lang="el-GR" sz="2000" dirty="0" smtClean="0"/>
              <a:t> </a:t>
            </a:r>
            <a:r>
              <a:rPr lang="it-IT" sz="2000" dirty="0"/>
              <a:t>to the </a:t>
            </a:r>
            <a:r>
              <a:rPr lang="it-IT" sz="2000" dirty="0" err="1"/>
              <a:t>range</a:t>
            </a:r>
            <a:r>
              <a:rPr lang="it-IT" sz="2000" dirty="0"/>
              <a:t> [1−</a:t>
            </a:r>
            <a:r>
              <a:rPr lang="el-GR" sz="2000" dirty="0"/>
              <a:t>ϵ,1+ϵ</a:t>
            </a:r>
            <a:r>
              <a:rPr lang="el-GR" sz="2000" dirty="0" smtClean="0"/>
              <a:t>]</a:t>
            </a:r>
            <a:endParaRPr lang="it-IT" sz="2000" dirty="0" smtClean="0"/>
          </a:p>
          <a:p>
            <a:pPr marL="0" indent="0" algn="r">
              <a:buNone/>
            </a:pPr>
            <a:r>
              <a:rPr lang="it-IT" sz="2000" dirty="0" smtClean="0"/>
              <a:t>e.g., clip(0.2,0.8,1,2)=0.8; clip(0.9,0.8,1.2)=0.9; clip(1.3,0.8,1.2)=1.2</a:t>
            </a:r>
            <a:endParaRPr sz="2000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92" y="3044400"/>
            <a:ext cx="1224136" cy="377819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92" y="3759249"/>
            <a:ext cx="1856225" cy="38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92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Let’s</a:t>
            </a:r>
            <a:r>
              <a:rPr lang="it-IT" dirty="0" smtClean="0"/>
              <a:t> do a trading </a:t>
            </a:r>
            <a:r>
              <a:rPr lang="it-IT" dirty="0" err="1" smtClean="0"/>
              <a:t>exercise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Algorithm</a:t>
            </a:r>
            <a:r>
              <a:rPr lang="it-IT" dirty="0" smtClean="0"/>
              <a:t>: </a:t>
            </a:r>
            <a:r>
              <a:rPr lang="it-IT" dirty="0" smtClean="0">
                <a:hlinkClick r:id="rId2"/>
              </a:rPr>
              <a:t>https</a:t>
            </a:r>
            <a:r>
              <a:rPr lang="it-IT" dirty="0">
                <a:hlinkClick r:id="rId2"/>
              </a:rPr>
              <a:t>://</a:t>
            </a:r>
            <a:r>
              <a:rPr lang="it-IT" dirty="0" smtClean="0">
                <a:hlinkClick r:id="rId2"/>
              </a:rPr>
              <a:t>stable-baselines3.readthedocs.io/en/master/modules/ppo.html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9D778-5668-409F-BE61-8F31D5437AFC}" type="slidenum">
              <a:rPr lang="en-CA" smtClean="0"/>
              <a:t>28</a:t>
            </a:fld>
            <a:endParaRPr lang="en-CA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3" y="4046851"/>
            <a:ext cx="3031193" cy="187220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703222"/>
            <a:ext cx="5399810" cy="255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41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Rewards and costs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rewards and costs and the algorithm tries to maximize expected rewards (net of costs) in its interaction with the environment </a:t>
            </a:r>
          </a:p>
          <a:p>
            <a:r>
              <a:rPr lang="en-US" dirty="0"/>
              <a:t>Exploitation vs. Exploration (Should you choose best decision based on evidence to date or try something new?)</a:t>
            </a:r>
          </a:p>
          <a:p>
            <a:r>
              <a:rPr lang="en-US" dirty="0"/>
              <a:t>Action evaluated by the sum of expected rewards (net of costs) that come after it (possibly discounted)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09BE-1715-42CA-A91A-E7B0E09A3015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17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B3A51-7F51-4509-B12A-C6F2D7F73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148" r="4268" b="1"/>
          <a:stretch/>
        </p:blipFill>
        <p:spPr>
          <a:xfrm>
            <a:off x="755576" y="1556792"/>
            <a:ext cx="7950274" cy="5165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808861-B9C5-43E6-A701-CF3DE7598702}"/>
              </a:ext>
            </a:extLst>
          </p:cNvPr>
          <p:cNvSpPr txBox="1"/>
          <p:nvPr/>
        </p:nvSpPr>
        <p:spPr>
          <a:xfrm>
            <a:off x="7236296" y="6470183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© </a:t>
            </a:r>
            <a:r>
              <a:rPr lang="en-US" dirty="0" err="1"/>
              <a:t>M.Restelli</a:t>
            </a:r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BF4424-BF90-4B36-BF49-DC3D4CC1D9C1}"/>
              </a:ext>
            </a:extLst>
          </p:cNvPr>
          <p:cNvSpPr txBox="1"/>
          <p:nvPr/>
        </p:nvSpPr>
        <p:spPr>
          <a:xfrm>
            <a:off x="323528" y="1122841"/>
            <a:ext cx="48539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3300" b="1" i="1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Rewards (or Returns)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375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CF9A2A-18F7-4B37-8995-BCA8C522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26" y="1052736"/>
            <a:ext cx="7680271" cy="505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7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3B04-119E-4467-8B8A-52339003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0C4B8-3FF9-4272-B940-5C1FF5DC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44" y="1106878"/>
            <a:ext cx="8152377" cy="4644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2FAB43-1706-4374-9579-774BE15FFE50}"/>
              </a:ext>
            </a:extLst>
          </p:cNvPr>
          <p:cNvSpPr txBox="1"/>
          <p:nvPr/>
        </p:nvSpPr>
        <p:spPr>
          <a:xfrm>
            <a:off x="1676400" y="6076950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MDP=</a:t>
            </a:r>
            <a:r>
              <a:rPr lang="it-IT" b="1" dirty="0"/>
              <a:t>Markov </a:t>
            </a:r>
            <a:r>
              <a:rPr lang="it-IT" b="1" dirty="0" err="1"/>
              <a:t>decision</a:t>
            </a:r>
            <a:r>
              <a:rPr lang="it-IT" b="1" dirty="0"/>
              <a:t> </a:t>
            </a:r>
            <a:r>
              <a:rPr lang="it-IT" b="1" dirty="0" err="1"/>
              <a:t>process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94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3B04-119E-4467-8B8A-52339003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080F-DAD9-442F-ADCD-93678140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E269E3-EFB0-4A94-B7A8-9421932F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15" y="1124744"/>
            <a:ext cx="8510063" cy="528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4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3B04-119E-4467-8B8A-52339003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080F-DAD9-442F-ADCD-93678140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63E59-5A30-497B-9AD7-D52C01BE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46163"/>
            <a:ext cx="8447163" cy="58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3B04-119E-4467-8B8A-52339003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080F-DAD9-442F-ADCD-93678140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C1F57-1A15-4460-A285-46CB1E4B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07" y="930275"/>
            <a:ext cx="8676430" cy="573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49247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2</Template>
  <TotalTime>67</TotalTime>
  <Words>995</Words>
  <Application>Microsoft Office PowerPoint</Application>
  <PresentationFormat>Presentazione su schermo (4:3)</PresentationFormat>
  <Paragraphs>127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5" baseType="lpstr">
      <vt:lpstr>Arial</vt:lpstr>
      <vt:lpstr>Calibri</vt:lpstr>
      <vt:lpstr>Cambria Math</vt:lpstr>
      <vt:lpstr>Symbol</vt:lpstr>
      <vt:lpstr>Tahoma</vt:lpstr>
      <vt:lpstr>Times New Roman</vt:lpstr>
      <vt:lpstr>Global</vt:lpstr>
      <vt:lpstr>Reinforcement Learning</vt:lpstr>
      <vt:lpstr>Reinforcement Learning</vt:lpstr>
      <vt:lpstr>Rewards and costs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The More General Model: Actions and States</vt:lpstr>
      <vt:lpstr>Example: preparing an exam</vt:lpstr>
      <vt:lpstr>Presentazione standard di PowerPoint</vt:lpstr>
      <vt:lpstr>Presentazione standard di PowerPoint</vt:lpstr>
      <vt:lpstr>We can update either V or Q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The exploration parameter e and initial values</vt:lpstr>
      <vt:lpstr>n-step bootstrapping</vt:lpstr>
      <vt:lpstr>When there are many states or actions (or both)…</vt:lpstr>
      <vt:lpstr>When the states are continuous…</vt:lpstr>
      <vt:lpstr>Presentazione standard di PowerPoint</vt:lpstr>
      <vt:lpstr>Presentazione standard di PowerPoint</vt:lpstr>
      <vt:lpstr>Presentazione standard di PowerPoint</vt:lpstr>
      <vt:lpstr>Key Concepts of PPO</vt:lpstr>
      <vt:lpstr>PPO Objective Function</vt:lpstr>
      <vt:lpstr>Let’s do a trading exercise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subject>Machine Learning in Business</dc:subject>
  <dc:creator>hull</dc:creator>
  <cp:keywords>Chapter 7</cp:keywords>
  <dc:description>Copyright 2019 by John C. Hull. All Rights Reserved. Published 2019.</dc:description>
  <cp:lastModifiedBy>user</cp:lastModifiedBy>
  <cp:revision>99</cp:revision>
  <dcterms:created xsi:type="dcterms:W3CDTF">2019-07-16T22:03:37Z</dcterms:created>
  <dcterms:modified xsi:type="dcterms:W3CDTF">2024-12-03T15:43:29Z</dcterms:modified>
</cp:coreProperties>
</file>