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6" r:id="rId4"/>
    <p:sldMasterId id="2147484695" r:id="rId5"/>
  </p:sldMasterIdLst>
  <p:notesMasterIdLst>
    <p:notesMasterId r:id="rId21"/>
  </p:notesMasterIdLst>
  <p:handoutMasterIdLst>
    <p:handoutMasterId r:id="rId22"/>
  </p:handoutMasterIdLst>
  <p:sldIdLst>
    <p:sldId id="1259" r:id="rId6"/>
    <p:sldId id="1365" r:id="rId7"/>
    <p:sldId id="745" r:id="rId8"/>
    <p:sldId id="748" r:id="rId9"/>
    <p:sldId id="1356" r:id="rId10"/>
    <p:sldId id="1340" r:id="rId11"/>
    <p:sldId id="1373" r:id="rId12"/>
    <p:sldId id="1330" r:id="rId13"/>
    <p:sldId id="1333" r:id="rId14"/>
    <p:sldId id="1349" r:id="rId15"/>
    <p:sldId id="1360" r:id="rId16"/>
    <p:sldId id="1361" r:id="rId17"/>
    <p:sldId id="1362" r:id="rId18"/>
    <p:sldId id="1376" r:id="rId19"/>
    <p:sldId id="1382" r:id="rId20"/>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nes of Service" id="{8007823A-7903-4C45-8D00-0AAFD7FFA85B}">
          <p14:sldIdLst>
            <p14:sldId id="1259"/>
            <p14:sldId id="1365"/>
            <p14:sldId id="745"/>
            <p14:sldId id="748"/>
            <p14:sldId id="1356"/>
            <p14:sldId id="1340"/>
            <p14:sldId id="1373"/>
            <p14:sldId id="1330"/>
            <p14:sldId id="1333"/>
            <p14:sldId id="1349"/>
            <p14:sldId id="1360"/>
            <p14:sldId id="1361"/>
            <p14:sldId id="1362"/>
            <p14:sldId id="1376"/>
            <p14:sldId id="1382"/>
          </p14:sldIdLst>
        </p14:section>
        <p14:section name="Cefriel lines of service 2" id="{CF77E4D0-09B6-48B0-9DF3-0233D07EF009}">
          <p14:sldIdLst/>
        </p14:section>
        <p14:section name="Engagement Models" id="{4155505A-5FE3-4545-9D20-D4B74B79EEF5}">
          <p14:sldIdLst/>
        </p14:section>
      </p14:sectionLst>
    </p:ext>
    <p:ext uri="{EFAFB233-063F-42B5-8137-9DF3F51BA10A}">
      <p15:sldGuideLst xmlns:p15="http://schemas.microsoft.com/office/powerpoint/2012/main">
        <p15:guide id="2" orient="horz" pos="3952" userDrawn="1">
          <p15:clr>
            <a:srgbClr val="A4A3A4"/>
          </p15:clr>
        </p15:guide>
        <p15:guide id="3" orient="horz" pos="255" userDrawn="1">
          <p15:clr>
            <a:srgbClr val="A4A3A4"/>
          </p15:clr>
        </p15:guide>
        <p15:guide id="11" orient="horz" pos="1162" userDrawn="1">
          <p15:clr>
            <a:srgbClr val="A4A3A4"/>
          </p15:clr>
        </p15:guide>
        <p15:guide id="12" orient="horz" pos="2319" userDrawn="1">
          <p15:clr>
            <a:srgbClr val="A4A3A4"/>
          </p15:clr>
        </p15:guide>
        <p15:guide id="13" pos="7401" userDrawn="1">
          <p15:clr>
            <a:srgbClr val="A4A3A4"/>
          </p15:clr>
        </p15:guide>
        <p15:guide id="15" orient="horz" pos="822" userDrawn="1">
          <p15:clr>
            <a:srgbClr val="A4A3A4"/>
          </p15:clr>
        </p15:guide>
        <p15:guide id="17" orient="horz" pos="1752" userDrawn="1">
          <p15:clr>
            <a:srgbClr val="A4A3A4"/>
          </p15:clr>
        </p15:guide>
        <p15:guide id="22" pos="2230" userDrawn="1">
          <p15:clr>
            <a:srgbClr val="A4A3A4"/>
          </p15:clr>
        </p15:guide>
        <p15:guide id="24" pos="302" userDrawn="1">
          <p15:clr>
            <a:srgbClr val="A4A3A4"/>
          </p15:clr>
        </p15:guide>
        <p15:guide id="25" pos="3273" userDrawn="1">
          <p15:clr>
            <a:srgbClr val="A4A3A4"/>
          </p15:clr>
        </p15:guide>
        <p15:guide id="26" pos="5019" userDrawn="1">
          <p15:clr>
            <a:srgbClr val="A4A3A4"/>
          </p15:clr>
        </p15:guide>
        <p15:guide id="27" pos="4294" userDrawn="1">
          <p15:clr>
            <a:srgbClr val="A4A3A4"/>
          </p15:clr>
        </p15:guide>
        <p15:guide id="28" pos="5836" userDrawn="1">
          <p15:clr>
            <a:srgbClr val="A4A3A4"/>
          </p15:clr>
        </p15:guide>
        <p15:guide id="29" orient="horz" pos="2115" userDrawn="1">
          <p15:clr>
            <a:srgbClr val="A4A3A4"/>
          </p15:clr>
        </p15:guide>
        <p15:guide id="30" orient="horz" pos="3589" userDrawn="1">
          <p15:clr>
            <a:srgbClr val="A4A3A4"/>
          </p15:clr>
        </p15:guide>
        <p15:guide id="31" orient="horz" pos="2704" userDrawn="1">
          <p15:clr>
            <a:srgbClr val="A4A3A4"/>
          </p15:clr>
        </p15:guide>
        <p15:guide id="32" orient="horz" pos="3022" userDrawn="1">
          <p15:clr>
            <a:srgbClr val="A4A3A4"/>
          </p15:clr>
        </p15:guide>
        <p15:guide id="33" orient="horz" pos="3339" userDrawn="1">
          <p15:clr>
            <a:srgbClr val="A4A3A4"/>
          </p15:clr>
        </p15:guide>
        <p15:guide id="34" orient="horz" pos="3634" userDrawn="1">
          <p15:clr>
            <a:srgbClr val="A4A3A4"/>
          </p15:clr>
        </p15:guide>
        <p15:guide id="35" orient="horz" pos="1434" userDrawn="1">
          <p15:clr>
            <a:srgbClr val="A4A3A4"/>
          </p15:clr>
        </p15:guide>
        <p15:guide id="36" pos="597" userDrawn="1">
          <p15:clr>
            <a:srgbClr val="A4A3A4"/>
          </p15:clr>
        </p15:guide>
        <p15:guide id="37" pos="3953" userDrawn="1">
          <p15:clr>
            <a:srgbClr val="A4A3A4"/>
          </p15:clr>
        </p15:guide>
        <p15:guide id="38" pos="5518" userDrawn="1">
          <p15:clr>
            <a:srgbClr val="A4A3A4"/>
          </p15:clr>
        </p15:guide>
        <p15:guide id="39" pos="7129" userDrawn="1">
          <p15:clr>
            <a:srgbClr val="A4A3A4"/>
          </p15:clr>
        </p15:guide>
        <p15:guide id="40" pos="4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dia Scandelli" initials="NS" lastIdx="1" clrIdx="0"/>
  <p:cmAuthor id="2" name="Daniele Marazzina" initials="DM" lastIdx="8" clrIdx="1">
    <p:extLst>
      <p:ext uri="{19B8F6BF-5375-455C-9EA6-DF929625EA0E}">
        <p15:presenceInfo xmlns:p15="http://schemas.microsoft.com/office/powerpoint/2012/main" userId="S::10301768@polimi.it::79c38746-42da-4317-9921-34c93a114990" providerId="AD"/>
      </p:ext>
    </p:extLst>
  </p:cmAuthor>
  <p:cmAuthor id="3" name="Nadia Fabrizio" initials="NF"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23947"/>
    <a:srgbClr val="0053FF"/>
    <a:srgbClr val="FFDC06"/>
    <a:srgbClr val="A6C7F0"/>
    <a:srgbClr val="8590AD"/>
    <a:srgbClr val="F1F1F1"/>
    <a:srgbClr val="FFDC05"/>
    <a:srgbClr val="002060"/>
    <a:srgbClr val="2E3CB5"/>
    <a:srgbClr val="2F3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3" autoAdjust="0"/>
    <p:restoredTop sz="90572" autoAdjust="0"/>
  </p:normalViewPr>
  <p:slideViewPr>
    <p:cSldViewPr snapToGrid="0" snapToObjects="1">
      <p:cViewPr varScale="1">
        <p:scale>
          <a:sx n="68" d="100"/>
          <a:sy n="68" d="100"/>
        </p:scale>
        <p:origin x="48" y="60"/>
      </p:cViewPr>
      <p:guideLst>
        <p:guide orient="horz" pos="3952"/>
        <p:guide orient="horz" pos="255"/>
        <p:guide orient="horz" pos="1162"/>
        <p:guide orient="horz" pos="2319"/>
        <p:guide pos="7401"/>
        <p:guide orient="horz" pos="822"/>
        <p:guide orient="horz" pos="1752"/>
        <p:guide pos="2230"/>
        <p:guide pos="302"/>
        <p:guide pos="3273"/>
        <p:guide pos="5019"/>
        <p:guide pos="4294"/>
        <p:guide pos="5836"/>
        <p:guide orient="horz" pos="2115"/>
        <p:guide orient="horz" pos="3589"/>
        <p:guide orient="horz" pos="2704"/>
        <p:guide orient="horz" pos="3022"/>
        <p:guide orient="horz" pos="3339"/>
        <p:guide orient="horz" pos="3634"/>
        <p:guide orient="horz" pos="1434"/>
        <p:guide pos="597"/>
        <p:guide pos="3953"/>
        <p:guide pos="5518"/>
        <p:guide pos="7129"/>
        <p:guide pos="4770"/>
      </p:guideLst>
    </p:cSldViewPr>
  </p:slideViewPr>
  <p:outlineViewPr>
    <p:cViewPr>
      <p:scale>
        <a:sx n="100" d="100"/>
        <a:sy n="100" d="100"/>
      </p:scale>
      <p:origin x="0" y="0"/>
    </p:cViewPr>
  </p:outlineViewPr>
  <p:notesTextViewPr>
    <p:cViewPr>
      <p:scale>
        <a:sx n="90" d="100"/>
        <a:sy n="90" d="100"/>
      </p:scale>
      <p:origin x="0" y="0"/>
    </p:cViewPr>
  </p:notesTextViewPr>
  <p:sorterViewPr>
    <p:cViewPr varScale="1">
      <p:scale>
        <a:sx n="100" d="100"/>
        <a:sy n="100" d="100"/>
      </p:scale>
      <p:origin x="0" y="0"/>
    </p:cViewPr>
  </p:sorterViewPr>
  <p:notesViewPr>
    <p:cSldViewPr snapToGrid="0" snapToObjects="1" showGuides="1">
      <p:cViewPr varScale="1">
        <p:scale>
          <a:sx n="87" d="100"/>
          <a:sy n="87" d="100"/>
        </p:scale>
        <p:origin x="390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57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956551" y="0"/>
            <a:ext cx="3026833" cy="465797"/>
          </a:xfrm>
          <a:prstGeom prst="rect">
            <a:avLst/>
          </a:prstGeom>
        </p:spPr>
        <p:txBody>
          <a:bodyPr vert="horz" lIns="91440" tIns="45720" rIns="91440" bIns="45720" rtlCol="0"/>
          <a:lstStyle>
            <a:lvl1pPr algn="r">
              <a:defRPr sz="1200"/>
            </a:lvl1pPr>
          </a:lstStyle>
          <a:p>
            <a:fld id="{02EEBF37-D6CB-824F-96A5-FB764F99A387}" type="datetimeFigureOut">
              <a:rPr lang="en-GB" smtClean="0"/>
              <a:t>02/03/2021</a:t>
            </a:fld>
            <a:endParaRPr lang="en-GB"/>
          </a:p>
        </p:txBody>
      </p:sp>
      <p:sp>
        <p:nvSpPr>
          <p:cNvPr id="4" name="Footer Placeholder 3"/>
          <p:cNvSpPr>
            <a:spLocks noGrp="1"/>
          </p:cNvSpPr>
          <p:nvPr>
            <p:ph type="ftr" sz="quarter" idx="2"/>
          </p:nvPr>
        </p:nvSpPr>
        <p:spPr>
          <a:xfrm>
            <a:off x="1" y="8817904"/>
            <a:ext cx="3026833" cy="46579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956551" y="8817904"/>
            <a:ext cx="3026833" cy="465796"/>
          </a:xfrm>
          <a:prstGeom prst="rect">
            <a:avLst/>
          </a:prstGeom>
        </p:spPr>
        <p:txBody>
          <a:bodyPr vert="horz" lIns="91440" tIns="45720" rIns="91440" bIns="45720" rtlCol="0" anchor="b"/>
          <a:lstStyle>
            <a:lvl1pPr algn="r">
              <a:defRPr sz="1200"/>
            </a:lvl1pPr>
          </a:lstStyle>
          <a:p>
            <a:fld id="{6D7D734B-FA6D-E646-B6A9-FDAB4CA500DE}" type="slidenum">
              <a:rPr lang="en-GB" smtClean="0"/>
              <a:t>‹N›</a:t>
            </a:fld>
            <a:endParaRPr lang="en-GB"/>
          </a:p>
        </p:txBody>
      </p:sp>
    </p:spTree>
    <p:extLst>
      <p:ext uri="{BB962C8B-B14F-4D97-AF65-F5344CB8AC3E}">
        <p14:creationId xmlns:p14="http://schemas.microsoft.com/office/powerpoint/2010/main" val="431882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6833" cy="46579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551" y="0"/>
            <a:ext cx="3026833" cy="465797"/>
          </a:xfrm>
          <a:prstGeom prst="rect">
            <a:avLst/>
          </a:prstGeom>
        </p:spPr>
        <p:txBody>
          <a:bodyPr vert="horz" lIns="91440" tIns="45720" rIns="91440" bIns="45720" rtlCol="0"/>
          <a:lstStyle>
            <a:lvl1pPr algn="r">
              <a:defRPr sz="1200"/>
            </a:lvl1pPr>
          </a:lstStyle>
          <a:p>
            <a:fld id="{224C5ABE-1D8B-B940-BE27-0B6495D7F7FA}" type="datetimeFigureOut">
              <a:rPr lang="en-US" smtClean="0"/>
              <a:t>3/2/2021</a:t>
            </a:fld>
            <a:endParaRPr lang="en-US"/>
          </a:p>
        </p:txBody>
      </p:sp>
      <p:sp>
        <p:nvSpPr>
          <p:cNvPr id="4" name="Slide Image Placeholder 3"/>
          <p:cNvSpPr>
            <a:spLocks noGrp="1" noRot="1" noChangeAspect="1"/>
          </p:cNvSpPr>
          <p:nvPr>
            <p:ph type="sldImg" idx="2"/>
          </p:nvPr>
        </p:nvSpPr>
        <p:spPr>
          <a:xfrm>
            <a:off x="708025" y="1160463"/>
            <a:ext cx="5568950" cy="31321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1" y="4467781"/>
            <a:ext cx="5588000" cy="3655457"/>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1" y="8817904"/>
            <a:ext cx="3026833" cy="46579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551" y="8817904"/>
            <a:ext cx="3026833" cy="465796"/>
          </a:xfrm>
          <a:prstGeom prst="rect">
            <a:avLst/>
          </a:prstGeom>
        </p:spPr>
        <p:txBody>
          <a:bodyPr vert="horz" lIns="91440" tIns="45720" rIns="91440" bIns="45720" rtlCol="0" anchor="b"/>
          <a:lstStyle>
            <a:lvl1pPr algn="r">
              <a:defRPr sz="1200"/>
            </a:lvl1pPr>
          </a:lstStyle>
          <a:p>
            <a:fld id="{2BE0DFDD-EB54-3147-AF42-F5DBA27ABB91}" type="slidenum">
              <a:rPr lang="en-US" smtClean="0"/>
              <a:t>‹N›</a:t>
            </a:fld>
            <a:endParaRPr lang="en-US"/>
          </a:p>
        </p:txBody>
      </p:sp>
    </p:spTree>
    <p:extLst>
      <p:ext uri="{BB962C8B-B14F-4D97-AF65-F5344CB8AC3E}">
        <p14:creationId xmlns:p14="http://schemas.microsoft.com/office/powerpoint/2010/main" val="138514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2</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3989134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83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5</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3749609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6</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241404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7</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241404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8</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985902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60638" y="481013"/>
            <a:ext cx="4275137" cy="2405062"/>
          </a:xfrm>
        </p:spPr>
      </p:sp>
      <p:sp>
        <p:nvSpPr>
          <p:cNvPr id="3" name="Notes Placeholder 2"/>
          <p:cNvSpPr>
            <a:spLocks noGrp="1"/>
          </p:cNvSpPr>
          <p:nvPr>
            <p:ph type="body" idx="1"/>
          </p:nvPr>
        </p:nvSpPr>
        <p:spPr/>
        <p:txBody>
          <a:bodyPr/>
          <a:lstStyle/>
          <a:p>
            <a:endParaRPr lang="it-IT" sz="1200" kern="1200" noProof="0" dirty="0">
              <a:solidFill>
                <a:schemeClr val="tx1"/>
              </a:solidFill>
              <a:effectLst/>
              <a:latin typeface="Arial"/>
              <a:ea typeface="+mn-ea"/>
              <a:cs typeface="+mn-cs"/>
            </a:endParaRPr>
          </a:p>
        </p:txBody>
      </p:sp>
      <p:sp>
        <p:nvSpPr>
          <p:cNvPr id="4" name="Slide Number Placeholder 3"/>
          <p:cNvSpPr>
            <a:spLocks noGrp="1"/>
          </p:cNvSpPr>
          <p:nvPr>
            <p:ph type="sldNum" sz="quarter" idx="10"/>
          </p:nvPr>
        </p:nvSpPr>
        <p:spPr>
          <a:xfrm>
            <a:off x="5322216" y="6091037"/>
            <a:ext cx="4071593" cy="320639"/>
          </a:xfrm>
          <a:prstGeom prst="rect">
            <a:avLst/>
          </a:prstGeom>
        </p:spPr>
        <p:txBody>
          <a:bodyPr/>
          <a:lstStyle/>
          <a:p>
            <a:pPr algn="ctr" defTabSz="8929" hangingPunct="0">
              <a:defRPr/>
            </a:pPr>
            <a:fld id="{7415A24A-A0F4-7F45-A84F-B2DFE6D7EC66}" type="slidenum">
              <a:rPr lang="en-US" sz="2531" kern="0" smtClean="0">
                <a:solidFill>
                  <a:srgbClr val="424A59"/>
                </a:solidFill>
                <a:ea typeface=""/>
                <a:cs typeface=""/>
                <a:sym typeface="Century Gothic"/>
              </a:rPr>
              <a:pPr algn="ctr" defTabSz="8929" hangingPunct="0">
                <a:defRPr/>
              </a:pPr>
              <a:t>9</a:t>
            </a:fld>
            <a:endParaRPr lang="en-US" sz="2531" kern="0" dirty="0">
              <a:solidFill>
                <a:srgbClr val="424A59"/>
              </a:solidFill>
              <a:ea typeface=""/>
              <a:cs typeface=""/>
              <a:sym typeface="Century Gothic"/>
            </a:endParaRPr>
          </a:p>
        </p:txBody>
      </p:sp>
    </p:spTree>
    <p:extLst>
      <p:ext uri="{BB962C8B-B14F-4D97-AF65-F5344CB8AC3E}">
        <p14:creationId xmlns:p14="http://schemas.microsoft.com/office/powerpoint/2010/main" val="36127689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Cefriel only">
    <p:bg>
      <p:bgPr>
        <a:solidFill>
          <a:srgbClr val="00206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0016"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defRPr sz="4000" b="0" i="0">
                <a:solidFill>
                  <a:schemeClr val="bg1"/>
                </a:solidFill>
                <a:latin typeface="Arial" charset="0"/>
                <a:ea typeface="Arial" charset="0"/>
                <a:cs typeface="Arial" charset="0"/>
              </a:defRPr>
            </a:lvl1pPr>
          </a:lstStyle>
          <a:p>
            <a:r>
              <a:rPr lang="en-US" dirty="0"/>
              <a:t>Slide Deck Title</a:t>
            </a:r>
          </a:p>
        </p:txBody>
      </p:sp>
      <p:sp>
        <p:nvSpPr>
          <p:cNvPr id="17" name="Shape 23"/>
          <p:cNvSpPr>
            <a:spLocks noGrp="1"/>
          </p:cNvSpPr>
          <p:nvPr>
            <p:ph type="body" sz="quarter" idx="13" hasCustomPrompt="1"/>
          </p:nvPr>
        </p:nvSpPr>
        <p:spPr>
          <a:xfrm>
            <a:off x="2862860"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a:t>Subtitle</a:t>
            </a:r>
          </a:p>
        </p:txBody>
      </p:sp>
      <p:sp>
        <p:nvSpPr>
          <p:cNvPr id="18" name="Shape 23"/>
          <p:cNvSpPr>
            <a:spLocks noGrp="1"/>
          </p:cNvSpPr>
          <p:nvPr>
            <p:ph type="body" sz="quarter" idx="15" hasCustomPrompt="1"/>
          </p:nvPr>
        </p:nvSpPr>
        <p:spPr>
          <a:xfrm>
            <a:off x="5267908" y="4476373"/>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Tree>
    <p:extLst>
      <p:ext uri="{BB962C8B-B14F-4D97-AF65-F5344CB8AC3E}">
        <p14:creationId xmlns:p14="http://schemas.microsoft.com/office/powerpoint/2010/main" val="29105312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3 column">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479425" y="1846262"/>
            <a:ext cx="3459600"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0" name="Text Placeholder 2"/>
          <p:cNvSpPr>
            <a:spLocks noGrp="1"/>
          </p:cNvSpPr>
          <p:nvPr>
            <p:ph type="body" sz="quarter" idx="13"/>
          </p:nvPr>
        </p:nvSpPr>
        <p:spPr>
          <a:xfrm>
            <a:off x="479425" y="2644496"/>
            <a:ext cx="3459600" cy="3160768"/>
          </a:xfrm>
          <a:prstGeom prst="rect">
            <a:avLst/>
          </a:prstGeom>
        </p:spPr>
        <p:txBody>
          <a:bodyPr lIns="36000" tIns="36000" rIns="36000" bIns="36000"/>
          <a:lstStyle>
            <a:lvl1pPr marL="285750" indent="-285750">
              <a:lnSpc>
                <a:spcPct val="100000"/>
              </a:lnSpc>
              <a:spcBef>
                <a:spcPts val="400"/>
              </a:spcBef>
              <a:buNone/>
              <a:defRPr lang="en-US" sz="1400" kern="1200" dirty="0" smtClean="0">
                <a:solidFill>
                  <a:schemeClr val="tx1"/>
                </a:solidFill>
                <a:latin typeface="Arial" charset="0"/>
                <a:ea typeface="Arial" charset="0"/>
                <a:cs typeface="Arial" charset="0"/>
              </a:defRPr>
            </a:lvl1pPr>
            <a:lvl2pPr marL="585787" indent="-285750">
              <a:buNone/>
              <a:defRPr lang="en-US" sz="1400" kern="1200" dirty="0" smtClean="0">
                <a:solidFill>
                  <a:schemeClr val="tx1"/>
                </a:solidFill>
                <a:latin typeface="Arial" charset="0"/>
                <a:ea typeface="Arial" charset="0"/>
                <a:cs typeface="Arial" charset="0"/>
              </a:defRPr>
            </a:lvl2pPr>
            <a:lvl3pPr marL="939800" indent="-285750">
              <a:buNone/>
              <a:defRPr lang="en-US" sz="1400" kern="1200" dirty="0" smtClean="0">
                <a:solidFill>
                  <a:schemeClr val="tx1"/>
                </a:solidFill>
                <a:latin typeface="Arial" charset="0"/>
                <a:ea typeface="Arial" charset="0"/>
                <a:cs typeface="Arial" charset="0"/>
              </a:defRPr>
            </a:lvl3pPr>
            <a:lvl4pPr marL="1306513" indent="-285750">
              <a:buNone/>
              <a:defRPr lang="en-US" sz="1400" kern="1200" dirty="0" smtClean="0">
                <a:solidFill>
                  <a:schemeClr val="tx1"/>
                </a:solidFill>
                <a:latin typeface="Arial" charset="0"/>
                <a:ea typeface="Arial" charset="0"/>
                <a:cs typeface="Arial" charset="0"/>
              </a:defRPr>
            </a:lvl4pPr>
            <a:lvl5pPr marL="1658937" indent="-285750">
              <a:buNone/>
              <a:defRPr lang="it-IT" sz="1400" kern="1200" dirty="0">
                <a:solidFill>
                  <a:schemeClr val="tx1"/>
                </a:solidFill>
                <a:latin typeface="Arial" charset="0"/>
                <a:ea typeface="Arial" charset="0"/>
                <a:cs typeface="Arial" charset="0"/>
              </a:defRPr>
            </a:lvl5pPr>
          </a:lstStyle>
          <a:p>
            <a:pPr marL="228600" lvl="0" indent="-228600" algn="l" defTabSz="914400" rtl="0" eaLnBrk="1" latinLnBrk="0" hangingPunct="1">
              <a:lnSpc>
                <a:spcPct val="100000"/>
              </a:lnSpc>
              <a:spcBef>
                <a:spcPts val="400"/>
              </a:spcBef>
              <a:buFont typeface="Arial"/>
              <a:buChar char="•"/>
            </a:pPr>
            <a:r>
              <a:rPr lang="en-US"/>
              <a:t>Click to edit Master text styles</a:t>
            </a:r>
          </a:p>
          <a:p>
            <a:pPr marL="228600" lvl="1" indent="-228600" algn="l" defTabSz="914400" rtl="0" eaLnBrk="1" latinLnBrk="0" hangingPunct="1">
              <a:lnSpc>
                <a:spcPct val="100000"/>
              </a:lnSpc>
              <a:spcBef>
                <a:spcPts val="400"/>
              </a:spcBef>
              <a:buFont typeface="Arial"/>
              <a:buChar char="•"/>
            </a:pPr>
            <a:r>
              <a:rPr lang="en-US"/>
              <a:t>Second level</a:t>
            </a:r>
          </a:p>
          <a:p>
            <a:pPr marL="228600" lvl="2" indent="-228600" algn="l" defTabSz="914400" rtl="0" eaLnBrk="1" latinLnBrk="0" hangingPunct="1">
              <a:lnSpc>
                <a:spcPct val="100000"/>
              </a:lnSpc>
              <a:spcBef>
                <a:spcPts val="400"/>
              </a:spcBef>
              <a:buFont typeface="Arial"/>
              <a:buChar char="•"/>
            </a:pPr>
            <a:r>
              <a:rPr lang="en-US"/>
              <a:t>Third level</a:t>
            </a:r>
          </a:p>
          <a:p>
            <a:pPr marL="228600" lvl="3" indent="-228600" algn="l" defTabSz="914400" rtl="0" eaLnBrk="1" latinLnBrk="0" hangingPunct="1">
              <a:lnSpc>
                <a:spcPct val="100000"/>
              </a:lnSpc>
              <a:spcBef>
                <a:spcPts val="400"/>
              </a:spcBef>
              <a:buFont typeface="Arial"/>
              <a:buChar char="•"/>
            </a:pPr>
            <a:r>
              <a:rPr lang="en-US"/>
              <a:t>Fourth level</a:t>
            </a:r>
          </a:p>
          <a:p>
            <a:pPr marL="228600" lvl="4" indent="-228600" algn="l" defTabSz="914400" rtl="0" eaLnBrk="1" latinLnBrk="0" hangingPunct="1">
              <a:lnSpc>
                <a:spcPct val="100000"/>
              </a:lnSpc>
              <a:spcBef>
                <a:spcPts val="400"/>
              </a:spcBef>
              <a:buFont typeface="Arial"/>
              <a:buChar char="•"/>
            </a:pPr>
            <a:r>
              <a:rPr lang="en-US"/>
              <a:t>Fifth level</a:t>
            </a:r>
            <a:endParaRPr lang="it-IT" dirty="0"/>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25" name="Text Placeholder 8"/>
          <p:cNvSpPr>
            <a:spLocks noGrp="1"/>
          </p:cNvSpPr>
          <p:nvPr>
            <p:ph type="body" sz="quarter" idx="23" hasCustomPrompt="1"/>
          </p:nvPr>
        </p:nvSpPr>
        <p:spPr>
          <a:xfrm>
            <a:off x="4364797" y="1846262"/>
            <a:ext cx="3459600" cy="503238"/>
          </a:xfrm>
          <a:prstGeom prst="rect">
            <a:avLst/>
          </a:prstGeom>
        </p:spPr>
        <p:txBody>
          <a:bodyPr lIns="36000" tIns="36000" rIns="36000" bIns="36000"/>
          <a:lstStyle>
            <a:lvl1pPr marL="0" indent="0">
              <a:buNone/>
              <a:defRPr lang="en-US" sz="1400" b="1" dirty="0" smtClean="0">
                <a:latin typeface="Arial" charset="0"/>
                <a:ea typeface="Arial" charset="0"/>
                <a:cs typeface="Arial" charset="0"/>
              </a:defRPr>
            </a:lvl1pPr>
            <a:lvl2pPr>
              <a:defRPr lang="en-US" sz="1800" dirty="0" smtClean="0">
                <a:latin typeface="Lato" charset="0"/>
                <a:ea typeface="Lato" charset="0"/>
                <a:cs typeface="Lato" charset="0"/>
              </a:defRPr>
            </a:lvl2pPr>
            <a:lvl3pPr>
              <a:defRPr lang="en-US" sz="1800" dirty="0" smtClean="0">
                <a:latin typeface="Lato" charset="0"/>
                <a:ea typeface="Lato" charset="0"/>
                <a:cs typeface="Lato" charset="0"/>
              </a:defRPr>
            </a:lvl3pPr>
            <a:lvl4pPr>
              <a:defRPr lang="en-US" dirty="0" smtClean="0">
                <a:latin typeface="Lato" charset="0"/>
                <a:ea typeface="Lato" charset="0"/>
                <a:cs typeface="Lato" charset="0"/>
              </a:defRPr>
            </a:lvl4pPr>
            <a:lvl5pPr>
              <a:defRPr lang="it-IT" dirty="0">
                <a:latin typeface="Lato" charset="0"/>
                <a:ea typeface="Lato" charset="0"/>
                <a:cs typeface="Lato" charset="0"/>
              </a:defRPr>
            </a:lvl5pPr>
          </a:lstStyle>
          <a:p>
            <a:pPr lvl="0"/>
            <a:r>
              <a:rPr lang="en-US" dirty="0"/>
              <a:t>CLICK TO EDIT MASTER TEXT STYLES</a:t>
            </a:r>
          </a:p>
        </p:txBody>
      </p:sp>
      <p:sp>
        <p:nvSpPr>
          <p:cNvPr id="12" name="Text Placeholder 8"/>
          <p:cNvSpPr>
            <a:spLocks noGrp="1"/>
          </p:cNvSpPr>
          <p:nvPr>
            <p:ph type="body" sz="quarter" idx="25"/>
          </p:nvPr>
        </p:nvSpPr>
        <p:spPr>
          <a:xfrm>
            <a:off x="4364797" y="2644496"/>
            <a:ext cx="3459600"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3" name="Text Placeholder 8"/>
          <p:cNvSpPr>
            <a:spLocks noGrp="1"/>
          </p:cNvSpPr>
          <p:nvPr>
            <p:ph type="body" sz="quarter" idx="26" hasCustomPrompt="1"/>
          </p:nvPr>
        </p:nvSpPr>
        <p:spPr>
          <a:xfrm>
            <a:off x="8250170" y="1846262"/>
            <a:ext cx="3459600" cy="502618"/>
          </a:xfrm>
          <a:prstGeom prst="rect">
            <a:avLst/>
          </a:prstGeom>
        </p:spPr>
        <p:txBody>
          <a:bodyPr lIns="36000" tIns="36000" rIns="36000" bIns="36000"/>
          <a:lstStyle>
            <a:lvl1pPr>
              <a:defRPr lang="en-US" sz="1400" b="1" dirty="0">
                <a:latin typeface="Arial" charset="0"/>
                <a:ea typeface="Arial" charset="0"/>
                <a:cs typeface="Arial" charset="0"/>
              </a:defRPr>
            </a:lvl1pPr>
          </a:lstStyle>
          <a:p>
            <a:pPr marL="0" lvl="0" indent="0">
              <a:buNone/>
            </a:pPr>
            <a:r>
              <a:rPr lang="en-US" dirty="0"/>
              <a:t>CLICK TO EDIT MASTER TEXT STYLES</a:t>
            </a:r>
          </a:p>
        </p:txBody>
      </p:sp>
      <p:sp>
        <p:nvSpPr>
          <p:cNvPr id="2" name="Slide Number Placeholder 1"/>
          <p:cNvSpPr>
            <a:spLocks noGrp="1"/>
          </p:cNvSpPr>
          <p:nvPr>
            <p:ph type="sldNum" sz="quarter" idx="28"/>
          </p:nvPr>
        </p:nvSpPr>
        <p:spPr/>
        <p:txBody>
          <a:bodyPr/>
          <a:lstStyle/>
          <a:p>
            <a:fld id="{2FD666F0-DD52-D045-A24A-46112ABA80A2}" type="slidenum">
              <a:rPr lang="en-US" smtClean="0"/>
              <a:pPr/>
              <a:t>‹N›</a:t>
            </a:fld>
            <a:endParaRPr lang="en-US" dirty="0"/>
          </a:p>
        </p:txBody>
      </p:sp>
      <p:sp>
        <p:nvSpPr>
          <p:cNvPr id="4" name="Footer Placeholder 3"/>
          <p:cNvSpPr>
            <a:spLocks noGrp="1"/>
          </p:cNvSpPr>
          <p:nvPr>
            <p:ph type="ftr" sz="quarter" idx="29"/>
          </p:nvPr>
        </p:nvSpPr>
        <p:spPr/>
        <p:txBody>
          <a:bodyPr/>
          <a:lstStyle/>
          <a:p>
            <a:pPr algn="l" defTabSz="457200"/>
            <a:r>
              <a:rPr lang="en-US" dirty="0"/>
              <a:t>copyright © 2018 </a:t>
            </a:r>
            <a:r>
              <a:rPr lang="en-US" dirty="0" err="1"/>
              <a:t>Cefriel</a:t>
            </a:r>
            <a:r>
              <a:rPr lang="en-US" dirty="0"/>
              <a:t> – All rights reserved </a:t>
            </a:r>
          </a:p>
        </p:txBody>
      </p:sp>
      <p:sp>
        <p:nvSpPr>
          <p:cNvPr id="30" name="Text Placeholder 8"/>
          <p:cNvSpPr>
            <a:spLocks noGrp="1"/>
          </p:cNvSpPr>
          <p:nvPr>
            <p:ph type="body" sz="quarter" idx="30" hasCustomPrompt="1"/>
          </p:nvPr>
        </p:nvSpPr>
        <p:spPr>
          <a:xfrm>
            <a:off x="8250170" y="2644496"/>
            <a:ext cx="3459600"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Tree>
    <p:extLst>
      <p:ext uri="{BB962C8B-B14F-4D97-AF65-F5344CB8AC3E}">
        <p14:creationId xmlns:p14="http://schemas.microsoft.com/office/powerpoint/2010/main" val="164036385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4 column">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479425" y="1846262"/>
            <a:ext cx="2666951"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0" name="Text Placeholder 2"/>
          <p:cNvSpPr>
            <a:spLocks noGrp="1"/>
          </p:cNvSpPr>
          <p:nvPr>
            <p:ph type="body" sz="quarter" idx="13"/>
          </p:nvPr>
        </p:nvSpPr>
        <p:spPr>
          <a:xfrm>
            <a:off x="479376" y="2644496"/>
            <a:ext cx="2666951" cy="3160768"/>
          </a:xfrm>
          <a:prstGeom prst="rect">
            <a:avLst/>
          </a:prstGeom>
        </p:spPr>
        <p:txBody>
          <a:bodyPr lIns="36000" tIns="36000" rIns="36000" bIns="36000"/>
          <a:lstStyle>
            <a:lvl1pPr>
              <a:defRPr lang="en-US" sz="1400" dirty="0">
                <a:latin typeface="Arial" charset="0"/>
                <a:ea typeface="Arial" charset="0"/>
                <a:cs typeface="Arial" charset="0"/>
              </a:defRPr>
            </a:lvl1pPr>
            <a:lvl2pPr marL="585787" indent="-285750">
              <a:defRPr lang="en-US" sz="1400" kern="1200" dirty="0" smtClean="0">
                <a:solidFill>
                  <a:schemeClr val="tx1"/>
                </a:solidFill>
                <a:latin typeface="Arial" charset="0"/>
                <a:ea typeface="Arial" charset="0"/>
                <a:cs typeface="Arial" charset="0"/>
              </a:defRPr>
            </a:lvl2pPr>
            <a:lvl3pPr marL="889000" indent="-234950"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3pPr>
            <a:lvl4pPr marL="1255713" indent="-234950"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4pPr>
            <a:lvl5pPr marL="1609725" indent="-236538"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2"/>
          <p:cNvSpPr>
            <a:spLocks noGrp="1"/>
          </p:cNvSpPr>
          <p:nvPr>
            <p:ph type="body" sz="quarter" idx="14" hasCustomPrompt="1"/>
          </p:nvPr>
        </p:nvSpPr>
        <p:spPr>
          <a:xfrm>
            <a:off x="3334841" y="1846262"/>
            <a:ext cx="2666951"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4" name="Text Placeholder 2"/>
          <p:cNvSpPr>
            <a:spLocks noGrp="1"/>
          </p:cNvSpPr>
          <p:nvPr>
            <p:ph type="body" sz="quarter" idx="15"/>
          </p:nvPr>
        </p:nvSpPr>
        <p:spPr>
          <a:xfrm>
            <a:off x="3334841" y="2644496"/>
            <a:ext cx="2666951" cy="3160768"/>
          </a:xfrm>
          <a:prstGeom prst="rect">
            <a:avLst/>
          </a:prstGeom>
        </p:spPr>
        <p:txBody>
          <a:bodyPr lIns="36000" tIns="36000" rIns="36000" bIns="36000"/>
          <a:lstStyle>
            <a:lvl1pPr marL="228600" marR="0" indent="-228600" algn="l" defTabSz="914400" rtl="0" eaLnBrk="1" fontAlgn="auto" latinLnBrk="0" hangingPunct="1">
              <a:lnSpc>
                <a:spcPct val="100000"/>
              </a:lnSpc>
              <a:spcBef>
                <a:spcPts val="4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1pPr>
            <a:lvl2pPr marL="585787"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2pPr>
            <a:lvl3pPr marL="996950" marR="0" indent="-34290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3pPr>
            <a:lvl4pPr marL="1306513"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4pPr>
            <a:lvl5pPr marL="1658937"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25" name="Text Placeholder 8"/>
          <p:cNvSpPr>
            <a:spLocks noGrp="1"/>
          </p:cNvSpPr>
          <p:nvPr>
            <p:ph type="body" sz="quarter" idx="23" hasCustomPrompt="1"/>
          </p:nvPr>
        </p:nvSpPr>
        <p:spPr>
          <a:xfrm>
            <a:off x="6193110" y="1846262"/>
            <a:ext cx="2667600" cy="502618"/>
          </a:xfrm>
          <a:prstGeom prst="rect">
            <a:avLst/>
          </a:prstGeom>
        </p:spPr>
        <p:txBody>
          <a:bodyPr lIns="36000" tIns="36000" rIns="36000" bIns="36000"/>
          <a:lstStyle>
            <a:lvl1pPr>
              <a:defRPr lang="it-IT" sz="1400" b="1" dirty="0">
                <a:latin typeface="Arial" charset="0"/>
                <a:ea typeface="Arial" charset="0"/>
                <a:cs typeface="Arial" charset="0"/>
              </a:defRPr>
            </a:lvl1pPr>
          </a:lstStyle>
          <a:p>
            <a:pPr marL="0" lvl="0" indent="0">
              <a:lnSpc>
                <a:spcPct val="100000"/>
              </a:lnSpc>
              <a:spcBef>
                <a:spcPts val="400"/>
              </a:spcBef>
              <a:buNone/>
            </a:pPr>
            <a:r>
              <a:rPr lang="en-US" dirty="0"/>
              <a:t>CLICK TO EDIT MASTER TEXT STYLES</a:t>
            </a:r>
          </a:p>
        </p:txBody>
      </p:sp>
      <p:sp>
        <p:nvSpPr>
          <p:cNvPr id="12" name="Text Placeholder 8"/>
          <p:cNvSpPr>
            <a:spLocks noGrp="1"/>
          </p:cNvSpPr>
          <p:nvPr>
            <p:ph type="body" sz="quarter" idx="25"/>
          </p:nvPr>
        </p:nvSpPr>
        <p:spPr>
          <a:xfrm>
            <a:off x="6193111" y="2644496"/>
            <a:ext cx="2664097"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3" name="Text Placeholder 8"/>
          <p:cNvSpPr>
            <a:spLocks noGrp="1"/>
          </p:cNvSpPr>
          <p:nvPr>
            <p:ph type="body" sz="quarter" idx="26" hasCustomPrompt="1"/>
          </p:nvPr>
        </p:nvSpPr>
        <p:spPr>
          <a:xfrm>
            <a:off x="9045673" y="1846262"/>
            <a:ext cx="2664097" cy="502618"/>
          </a:xfrm>
          <a:prstGeom prst="rect">
            <a:avLst/>
          </a:prstGeom>
        </p:spPr>
        <p:txBody>
          <a:bodyPr lIns="36000" tIns="36000" rIns="36000" bIns="36000"/>
          <a:lstStyle>
            <a:lvl1pPr>
              <a:defRPr lang="en-US" sz="1400" b="1" dirty="0" smtClean="0">
                <a:latin typeface="Arial" charset="0"/>
                <a:ea typeface="Arial" charset="0"/>
                <a:cs typeface="Arial" charset="0"/>
              </a:defRPr>
            </a:lvl1pPr>
            <a:lvl2pPr>
              <a:defRPr lang="en-US" dirty="0" smtClean="0"/>
            </a:lvl2pPr>
            <a:lvl3pPr>
              <a:defRPr lang="en-US" dirty="0" smtClean="0"/>
            </a:lvl3pPr>
            <a:lvl4pPr>
              <a:defRPr lang="en-US" dirty="0" smtClean="0"/>
            </a:lvl4pPr>
            <a:lvl5pPr>
              <a:defRPr lang="it-IT" dirty="0"/>
            </a:lvl5pPr>
          </a:lstStyle>
          <a:p>
            <a:pPr marL="0" lvl="0" indent="0">
              <a:lnSpc>
                <a:spcPct val="100000"/>
              </a:lnSpc>
              <a:spcBef>
                <a:spcPts val="400"/>
              </a:spcBef>
              <a:buNone/>
            </a:pPr>
            <a:r>
              <a:rPr lang="en-US"/>
              <a:t>CLICK TO EDIT MASTER TEXT STYLES</a:t>
            </a:r>
            <a:endParaRPr lang="en-US" dirty="0"/>
          </a:p>
        </p:txBody>
      </p:sp>
      <p:sp>
        <p:nvSpPr>
          <p:cNvPr id="14" name="Text Placeholder 8"/>
          <p:cNvSpPr>
            <a:spLocks noGrp="1"/>
          </p:cNvSpPr>
          <p:nvPr>
            <p:ph type="body" sz="quarter" idx="27"/>
          </p:nvPr>
        </p:nvSpPr>
        <p:spPr>
          <a:xfrm>
            <a:off x="9045673" y="2644496"/>
            <a:ext cx="2664097"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 name="Slide Number Placeholder 1"/>
          <p:cNvSpPr>
            <a:spLocks noGrp="1"/>
          </p:cNvSpPr>
          <p:nvPr>
            <p:ph type="sldNum" sz="quarter" idx="28"/>
          </p:nvPr>
        </p:nvSpPr>
        <p:spPr/>
        <p:txBody>
          <a:bodyPr/>
          <a:lstStyle/>
          <a:p>
            <a:fld id="{2FD666F0-DD52-D045-A24A-46112ABA80A2}" type="slidenum">
              <a:rPr lang="en-US" smtClean="0"/>
              <a:pPr/>
              <a:t>‹N›</a:t>
            </a:fld>
            <a:endParaRPr lang="en-US" dirty="0"/>
          </a:p>
        </p:txBody>
      </p:sp>
      <p:sp>
        <p:nvSpPr>
          <p:cNvPr id="4" name="Footer Placeholder 3"/>
          <p:cNvSpPr>
            <a:spLocks noGrp="1"/>
          </p:cNvSpPr>
          <p:nvPr>
            <p:ph type="ftr" sz="quarter" idx="29"/>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3127235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sp>
        <p:nvSpPr>
          <p:cNvPr id="14" name="Rectangle 13"/>
          <p:cNvSpPr/>
          <p:nvPr userDrawn="1"/>
        </p:nvSpPr>
        <p:spPr>
          <a:xfrm>
            <a:off x="479425" y="342786"/>
            <a:ext cx="2393160" cy="493827"/>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sp>
        <p:nvSpPr>
          <p:cNvPr id="15" name="TextBox 14"/>
          <p:cNvSpPr txBox="1"/>
          <p:nvPr userDrawn="1"/>
        </p:nvSpPr>
        <p:spPr>
          <a:xfrm>
            <a:off x="410027" y="902400"/>
            <a:ext cx="1941557" cy="246221"/>
          </a:xfrm>
          <a:prstGeom prst="rect">
            <a:avLst/>
          </a:prstGeom>
        </p:spPr>
        <p:txBody>
          <a:bodyPr vert="horz" wrap="none" rtlCol="0">
            <a:spAutoFit/>
          </a:bodyPr>
          <a:lstStyle/>
          <a:p>
            <a:pPr algn="l"/>
            <a:r>
              <a:rPr lang="en-GB" sz="1000" b="0" dirty="0">
                <a:solidFill>
                  <a:schemeClr val="tx2"/>
                </a:solidFill>
                <a:latin typeface="Arial" charset="0"/>
                <a:ea typeface="Arial" charset="0"/>
                <a:cs typeface="Arial" charset="0"/>
              </a:rPr>
              <a:t>f</a:t>
            </a:r>
            <a:r>
              <a:rPr lang="en-GB" sz="1000" b="0">
                <a:solidFill>
                  <a:schemeClr val="tx2"/>
                </a:solidFill>
                <a:latin typeface="Arial" charset="0"/>
                <a:ea typeface="Arial" charset="0"/>
                <a:cs typeface="Arial" charset="0"/>
              </a:rPr>
              <a:t>rom </a:t>
            </a:r>
            <a:r>
              <a:rPr lang="en-GB" sz="1000" b="0" dirty="0">
                <a:solidFill>
                  <a:schemeClr val="tx2"/>
                </a:solidFill>
                <a:latin typeface="Arial" charset="0"/>
                <a:ea typeface="Arial" charset="0"/>
                <a:cs typeface="Arial" charset="0"/>
              </a:rPr>
              <a:t>ideation to business</a:t>
            </a:r>
            <a:r>
              <a:rPr lang="en-GB" sz="1000" b="0" baseline="0" dirty="0">
                <a:solidFill>
                  <a:schemeClr val="tx2"/>
                </a:solidFill>
                <a:latin typeface="Arial" charset="0"/>
                <a:ea typeface="Arial" charset="0"/>
                <a:cs typeface="Arial" charset="0"/>
              </a:rPr>
              <a:t> value</a:t>
            </a:r>
            <a:endParaRPr lang="en-GB" sz="1000" b="0" dirty="0">
              <a:solidFill>
                <a:schemeClr val="tx2"/>
              </a:solidFill>
              <a:latin typeface="Arial" charset="0"/>
              <a:ea typeface="Arial" charset="0"/>
              <a:cs typeface="Arial" charset="0"/>
            </a:endParaRPr>
          </a:p>
        </p:txBody>
      </p:sp>
      <p:sp>
        <p:nvSpPr>
          <p:cNvPr id="3" name="Slide Number Placeholder 2"/>
          <p:cNvSpPr>
            <a:spLocks noGrp="1"/>
          </p:cNvSpPr>
          <p:nvPr>
            <p:ph type="sldNum" sz="quarter" idx="10"/>
          </p:nvPr>
        </p:nvSpPr>
        <p:spPr/>
        <p:txBody>
          <a:bodyPr/>
          <a:lstStyle/>
          <a:p>
            <a:fld id="{2FD666F0-DD52-D045-A24A-46112ABA80A2}" type="slidenum">
              <a:rPr lang="en-US" smtClean="0"/>
              <a:pPr/>
              <a:t>‹N›</a:t>
            </a:fld>
            <a:endParaRPr lang="en-US" dirty="0"/>
          </a:p>
        </p:txBody>
      </p:sp>
      <p:sp>
        <p:nvSpPr>
          <p:cNvPr id="6" name="Title 5"/>
          <p:cNvSpPr>
            <a:spLocks noGrp="1"/>
          </p:cNvSpPr>
          <p:nvPr>
            <p:ph type="title"/>
          </p:nvPr>
        </p:nvSpPr>
        <p:spPr>
          <a:xfrm>
            <a:off x="966788" y="2852739"/>
            <a:ext cx="8330548" cy="743946"/>
          </a:xfrm>
          <a:prstGeom prst="rect">
            <a:avLst/>
          </a:prstGeom>
        </p:spPr>
        <p:txBody>
          <a:bodyPr/>
          <a:lstStyle>
            <a:lvl1pPr>
              <a:defRPr sz="4000">
                <a:solidFill>
                  <a:srgbClr val="0053FF"/>
                </a:solidFill>
              </a:defRPr>
            </a:lvl1pPr>
          </a:lstStyle>
          <a:p>
            <a:r>
              <a:rPr lang="en-US"/>
              <a:t>Click to edit Master title style</a:t>
            </a:r>
            <a:endParaRPr lang="it-IT" dirty="0"/>
          </a:p>
        </p:txBody>
      </p:sp>
      <p:sp>
        <p:nvSpPr>
          <p:cNvPr id="11" name="Text Placeholder 9"/>
          <p:cNvSpPr>
            <a:spLocks noGrp="1"/>
          </p:cNvSpPr>
          <p:nvPr>
            <p:ph type="body" sz="quarter" idx="11"/>
          </p:nvPr>
        </p:nvSpPr>
        <p:spPr>
          <a:xfrm>
            <a:off x="966788" y="3742383"/>
            <a:ext cx="8330547" cy="503238"/>
          </a:xfrm>
          <a:prstGeom prst="rect">
            <a:avLst/>
          </a:prstGeom>
        </p:spPr>
        <p:txBody>
          <a:bodyPr/>
          <a:lstStyle>
            <a:lvl1pPr marL="0" indent="0">
              <a:spcBef>
                <a:spcPts val="0"/>
              </a:spcBef>
              <a:spcAft>
                <a:spcPts val="1000"/>
              </a:spcAft>
              <a:buNone/>
              <a:defRPr sz="1600">
                <a:latin typeface="Arial" charset="0"/>
                <a:ea typeface="Arial" charset="0"/>
                <a:cs typeface="Arial" charset="0"/>
              </a:defRPr>
            </a:lvl1pPr>
            <a:lvl2pPr marL="457200" indent="0">
              <a:buNone/>
              <a:defRPr sz="1600">
                <a:latin typeface="Arial Hebrew Scholar" charset="-79"/>
                <a:ea typeface="Arial Hebrew Scholar" charset="-79"/>
                <a:cs typeface="Arial Hebrew Scholar" charset="-79"/>
              </a:defRPr>
            </a:lvl2pPr>
            <a:lvl3pPr marL="914400" indent="0">
              <a:buNone/>
              <a:defRPr sz="1600">
                <a:latin typeface="Arial Hebrew Scholar" charset="-79"/>
                <a:ea typeface="Arial Hebrew Scholar" charset="-79"/>
                <a:cs typeface="Arial Hebrew Scholar" charset="-79"/>
              </a:defRPr>
            </a:lvl3pPr>
            <a:lvl4pPr marL="1371600" indent="0">
              <a:buNone/>
              <a:defRPr sz="1600">
                <a:latin typeface="Arial Hebrew Scholar" charset="-79"/>
                <a:ea typeface="Arial Hebrew Scholar" charset="-79"/>
                <a:cs typeface="Arial Hebrew Scholar" charset="-79"/>
              </a:defRPr>
            </a:lvl4pPr>
            <a:lvl5pPr marL="1828800" indent="0">
              <a:buNone/>
              <a:defRPr sz="1600">
                <a:latin typeface="Arial Hebrew Scholar" charset="-79"/>
                <a:ea typeface="Arial Hebrew Scholar" charset="-79"/>
                <a:cs typeface="Arial Hebrew Scholar" charset="-79"/>
              </a:defRPr>
            </a:lvl5pPr>
          </a:lstStyle>
          <a:p>
            <a:pPr lvl="0"/>
            <a:r>
              <a:rPr lang="en-US"/>
              <a:t>Click to edit Master text styles</a:t>
            </a:r>
          </a:p>
        </p:txBody>
      </p:sp>
      <p:sp>
        <p:nvSpPr>
          <p:cNvPr id="2" name="Footer Placeholder 1"/>
          <p:cNvSpPr>
            <a:spLocks noGrp="1"/>
          </p:cNvSpPr>
          <p:nvPr>
            <p:ph type="ftr" sz="quarter" idx="12"/>
          </p:nvPr>
        </p:nvSpPr>
        <p:spPr/>
        <p:txBody>
          <a:bodyPr/>
          <a:lstStyle/>
          <a:p>
            <a:pPr algn="l" defTabSz="457200"/>
            <a:r>
              <a:rPr lang="en-US" dirty="0"/>
              <a:t>copyright © 2018 </a:t>
            </a:r>
            <a:r>
              <a:rPr lang="en-US" dirty="0" err="1"/>
              <a:t>Cefriel</a:t>
            </a:r>
            <a:r>
              <a:rPr lang="en-US" dirty="0"/>
              <a:t> – All rights reserved </a:t>
            </a:r>
          </a:p>
        </p:txBody>
      </p:sp>
      <p:pic>
        <p:nvPicPr>
          <p:cNvPr id="16" name="Picture 1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15053772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cription left">
    <p:spTree>
      <p:nvGrpSpPr>
        <p:cNvPr id="1" name=""/>
        <p:cNvGrpSpPr/>
        <p:nvPr/>
      </p:nvGrpSpPr>
      <p:grpSpPr>
        <a:xfrm>
          <a:off x="0" y="0"/>
          <a:ext cx="0" cy="0"/>
          <a:chOff x="0" y="0"/>
          <a:chExt cx="0" cy="0"/>
        </a:xfrm>
      </p:grpSpPr>
      <p:sp>
        <p:nvSpPr>
          <p:cNvPr id="9" name="Text Placeholder 3"/>
          <p:cNvSpPr>
            <a:spLocks noGrp="1"/>
          </p:cNvSpPr>
          <p:nvPr>
            <p:ph type="body" sz="quarter" idx="22" hasCustomPrompt="1"/>
          </p:nvPr>
        </p:nvSpPr>
        <p:spPr>
          <a:xfrm>
            <a:off x="479376" y="1341439"/>
            <a:ext cx="2808337" cy="4967286"/>
          </a:xfrm>
          <a:prstGeom prst="rect">
            <a:avLst/>
          </a:prstGeom>
        </p:spPr>
        <p:txBody>
          <a:bodyPr vert="horz" lIns="36000" tIns="36000" rIns="36000" bIns="36000"/>
          <a:lstStyle>
            <a:lvl1pPr marL="0" indent="0">
              <a:lnSpc>
                <a:spcPct val="100000"/>
              </a:lnSpc>
              <a:spcBef>
                <a:spcPts val="400"/>
              </a:spcBef>
              <a:buNone/>
              <a:defRPr sz="140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4" name="Title 3"/>
          <p:cNvSpPr>
            <a:spLocks noGrp="1"/>
          </p:cNvSpPr>
          <p:nvPr>
            <p:ph type="title" hasCustomPrompt="1"/>
          </p:nvPr>
        </p:nvSpPr>
        <p:spPr/>
        <p:txBody>
          <a:bodyPr/>
          <a:lstStyle>
            <a:lvl1pPr>
              <a:defRPr>
                <a:latin typeface="Arial" charset="0"/>
                <a:ea typeface="Arial" charset="0"/>
                <a:cs typeface="Arial" charset="0"/>
              </a:defRPr>
            </a:lvl1pPr>
          </a:lstStyle>
          <a:p>
            <a:r>
              <a:rPr lang="en-US" dirty="0"/>
              <a:t>CLICK TO EDIT MASTER TITLE STYLE</a:t>
            </a:r>
            <a:endParaRPr lang="it-IT" dirty="0"/>
          </a:p>
        </p:txBody>
      </p:sp>
      <p:sp>
        <p:nvSpPr>
          <p:cNvPr id="2" name="Slide Number Placeholder 1"/>
          <p:cNvSpPr>
            <a:spLocks noGrp="1"/>
          </p:cNvSpPr>
          <p:nvPr>
            <p:ph type="sldNum" sz="quarter" idx="23"/>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4"/>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284808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cription grey left">
    <p:spTree>
      <p:nvGrpSpPr>
        <p:cNvPr id="1" name=""/>
        <p:cNvGrpSpPr/>
        <p:nvPr/>
      </p:nvGrpSpPr>
      <p:grpSpPr>
        <a:xfrm>
          <a:off x="0" y="0"/>
          <a:ext cx="0" cy="0"/>
          <a:chOff x="0" y="0"/>
          <a:chExt cx="0" cy="0"/>
        </a:xfrm>
      </p:grpSpPr>
      <p:sp>
        <p:nvSpPr>
          <p:cNvPr id="9" name="Rectangle 8"/>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8"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0" name="Rectangle 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
        <p:nvSpPr>
          <p:cNvPr id="13" name="Footer Placeholder 12"/>
          <p:cNvSpPr>
            <a:spLocks noGrp="1"/>
          </p:cNvSpPr>
          <p:nvPr>
            <p:ph type="ftr" sz="quarter" idx="23"/>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4878860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scription grey left + 1 column">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7" name="Text Placeholder 8"/>
          <p:cNvSpPr>
            <a:spLocks noGrp="1"/>
          </p:cNvSpPr>
          <p:nvPr>
            <p:ph type="body" sz="quarter" idx="24"/>
          </p:nvPr>
        </p:nvSpPr>
        <p:spPr>
          <a:xfrm>
            <a:off x="3794663" y="1844674"/>
            <a:ext cx="7917912" cy="4456820"/>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8" name="Rectangle 7"/>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9"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0" name="Rectangle 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
        <p:nvSpPr>
          <p:cNvPr id="12" name="Footer Placeholder 11"/>
          <p:cNvSpPr>
            <a:spLocks noGrp="1"/>
          </p:cNvSpPr>
          <p:nvPr>
            <p:ph type="ftr" sz="quarter" idx="23"/>
          </p:nvPr>
        </p:nvSpPr>
        <p:spPr>
          <a:xfrm>
            <a:off x="695400" y="6453336"/>
            <a:ext cx="1869101" cy="146194"/>
          </a:xfrm>
        </p:spPr>
        <p:txBody>
          <a:bodyPr/>
          <a:lstStyle/>
          <a:p>
            <a:pPr algn="l" defTabSz="457200"/>
            <a:r>
              <a:rPr lang="en-US" dirty="0"/>
              <a:t>copyright © 2018 </a:t>
            </a:r>
            <a:r>
              <a:rPr lang="en-US" dirty="0" err="1"/>
              <a:t>Cefriel</a:t>
            </a:r>
            <a:r>
              <a:rPr lang="en-US" dirty="0"/>
              <a:t> – All rights reserved </a:t>
            </a:r>
          </a:p>
        </p:txBody>
      </p:sp>
      <p:sp>
        <p:nvSpPr>
          <p:cNvPr id="13"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Tree>
    <p:extLst>
      <p:ext uri="{BB962C8B-B14F-4D97-AF65-F5344CB8AC3E}">
        <p14:creationId xmlns:p14="http://schemas.microsoft.com/office/powerpoint/2010/main" val="371255146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scription grey left + 2 column">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2FD666F0-DD52-D045-A24A-46112ABA80A2}" type="slidenum">
              <a:rPr lang="en-US" smtClean="0"/>
              <a:pPr/>
              <a:t>‹N›</a:t>
            </a:fld>
            <a:endParaRPr lang="en-US" dirty="0"/>
          </a:p>
        </p:txBody>
      </p:sp>
      <p:sp>
        <p:nvSpPr>
          <p:cNvPr id="17" name="Text Placeholder 2"/>
          <p:cNvSpPr>
            <a:spLocks noGrp="1"/>
          </p:cNvSpPr>
          <p:nvPr>
            <p:ph type="body" sz="quarter" idx="12" hasCustomPrompt="1"/>
          </p:nvPr>
        </p:nvSpPr>
        <p:spPr>
          <a:xfrm>
            <a:off x="3794663" y="1845642"/>
            <a:ext cx="3823656" cy="503238"/>
          </a:xfrm>
          <a:prstGeom prst="rect">
            <a:avLst/>
          </a:prstGeom>
        </p:spPr>
        <p:txBody>
          <a:bodyPr lIns="36000" tIns="36000" rIns="36000" bIns="36000"/>
          <a:lstStyle>
            <a:lvl1pPr marL="0" indent="0">
              <a:lnSpc>
                <a:spcPct val="100000"/>
              </a:lnSpc>
              <a:spcBef>
                <a:spcPts val="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8" name="Text Placeholder 2"/>
          <p:cNvSpPr>
            <a:spLocks noGrp="1"/>
          </p:cNvSpPr>
          <p:nvPr>
            <p:ph type="body" sz="quarter" idx="13" hasCustomPrompt="1"/>
          </p:nvPr>
        </p:nvSpPr>
        <p:spPr>
          <a:xfrm>
            <a:off x="7889589" y="1845642"/>
            <a:ext cx="3822986" cy="503238"/>
          </a:xfrm>
          <a:prstGeom prst="rect">
            <a:avLst/>
          </a:prstGeom>
        </p:spPr>
        <p:txBody>
          <a:bodyPr lIns="36000" tIns="36000" rIns="36000" bIns="36000"/>
          <a:lstStyle>
            <a:lvl1pPr marL="0" indent="0">
              <a:lnSpc>
                <a:spcPct val="100000"/>
              </a:lnSpc>
              <a:spcBef>
                <a:spcPts val="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9" name="Text Placeholder 8"/>
          <p:cNvSpPr>
            <a:spLocks noGrp="1"/>
          </p:cNvSpPr>
          <p:nvPr>
            <p:ph type="body" sz="quarter" idx="23"/>
          </p:nvPr>
        </p:nvSpPr>
        <p:spPr>
          <a:xfrm>
            <a:off x="3794663" y="2626816"/>
            <a:ext cx="3819564" cy="3681909"/>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0" name="Text Placeholder 8"/>
          <p:cNvSpPr>
            <a:spLocks noGrp="1"/>
          </p:cNvSpPr>
          <p:nvPr>
            <p:ph type="body" sz="quarter" idx="27"/>
          </p:nvPr>
        </p:nvSpPr>
        <p:spPr>
          <a:xfrm>
            <a:off x="7888262" y="2626816"/>
            <a:ext cx="3818895" cy="3681909"/>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Rectangle 8"/>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10"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1" name="Rectangle 10"/>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pic>
        <p:nvPicPr>
          <p:cNvPr id="12" name="Picture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
        <p:nvSpPr>
          <p:cNvPr id="15"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Footer Placeholder 1"/>
          <p:cNvSpPr>
            <a:spLocks noGrp="1"/>
          </p:cNvSpPr>
          <p:nvPr>
            <p:ph type="ftr" sz="quarter" idx="28"/>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439927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scription right">
    <p:spTree>
      <p:nvGrpSpPr>
        <p:cNvPr id="1" name=""/>
        <p:cNvGrpSpPr/>
        <p:nvPr/>
      </p:nvGrpSpPr>
      <p:grpSpPr>
        <a:xfrm>
          <a:off x="0" y="0"/>
          <a:ext cx="0" cy="0"/>
          <a:chOff x="0" y="0"/>
          <a:chExt cx="0" cy="0"/>
        </a:xfrm>
      </p:grpSpPr>
      <p:sp>
        <p:nvSpPr>
          <p:cNvPr id="14" name="Text Placeholder 12"/>
          <p:cNvSpPr>
            <a:spLocks noGrp="1"/>
          </p:cNvSpPr>
          <p:nvPr>
            <p:ph type="body" sz="quarter" idx="11" hasCustomPrompt="1"/>
          </p:nvPr>
        </p:nvSpPr>
        <p:spPr>
          <a:xfrm>
            <a:off x="8904288" y="1340767"/>
            <a:ext cx="2808287" cy="4967958"/>
          </a:xfrm>
          <a:prstGeom prst="rect">
            <a:avLst/>
          </a:prstGeom>
        </p:spPr>
        <p:txBody>
          <a:bodyPr lIns="36000" tIns="36000" rIns="36000" bIns="36000"/>
          <a:lstStyle>
            <a:lvl1pPr marL="0" indent="0">
              <a:spcBef>
                <a:spcPts val="400"/>
              </a:spcBef>
              <a:buNone/>
              <a:defRPr sz="1400" b="0" i="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Title 1"/>
          <p:cNvSpPr>
            <a:spLocks noGrp="1"/>
          </p:cNvSpPr>
          <p:nvPr>
            <p:ph type="title" hasCustomPrompt="1"/>
          </p:nvPr>
        </p:nvSpPr>
        <p:spPr/>
        <p:txBody>
          <a:bodyPr/>
          <a:lstStyle/>
          <a:p>
            <a:r>
              <a:rPr lang="en-US" dirty="0"/>
              <a:t>CLICK TO EDIT MASTER TITLE STYLE</a:t>
            </a:r>
            <a:endParaRPr lang="it-IT" dirty="0"/>
          </a:p>
        </p:txBody>
      </p:sp>
      <p:sp>
        <p:nvSpPr>
          <p:cNvPr id="4" name="Slide Number Placeholder 3"/>
          <p:cNvSpPr>
            <a:spLocks noGrp="1"/>
          </p:cNvSpPr>
          <p:nvPr>
            <p:ph type="sldNum" sz="quarter" idx="12"/>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3"/>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2998246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scription grey right">
    <p:spTree>
      <p:nvGrpSpPr>
        <p:cNvPr id="1" name=""/>
        <p:cNvGrpSpPr/>
        <p:nvPr/>
      </p:nvGrpSpPr>
      <p:grpSpPr>
        <a:xfrm>
          <a:off x="0" y="0"/>
          <a:ext cx="0" cy="0"/>
          <a:chOff x="0" y="0"/>
          <a:chExt cx="0" cy="0"/>
        </a:xfrm>
      </p:grpSpPr>
      <p:sp>
        <p:nvSpPr>
          <p:cNvPr id="5" name="Rectangle 4"/>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4" name="Footer Placeholder 3"/>
          <p:cNvSpPr>
            <a:spLocks noGrp="1"/>
          </p:cNvSpPr>
          <p:nvPr>
            <p:ph type="ftr" sz="quarter" idx="23"/>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269896944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scription grey right + 1 column">
    <p:spTree>
      <p:nvGrpSpPr>
        <p:cNvPr id="1" name=""/>
        <p:cNvGrpSpPr/>
        <p:nvPr/>
      </p:nvGrpSpPr>
      <p:grpSpPr>
        <a:xfrm>
          <a:off x="0" y="0"/>
          <a:ext cx="0" cy="0"/>
          <a:chOff x="0" y="0"/>
          <a:chExt cx="0" cy="0"/>
        </a:xfrm>
      </p:grpSpPr>
      <p:sp>
        <p:nvSpPr>
          <p:cNvPr id="9" name="Rectangle 8"/>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6" name="Slide Number Placeholder 5"/>
          <p:cNvSpPr>
            <a:spLocks noGrp="1"/>
          </p:cNvSpPr>
          <p:nvPr>
            <p:ph type="sldNum" sz="quarter" idx="12"/>
          </p:nvPr>
        </p:nvSpPr>
        <p:spPr/>
        <p:txBody>
          <a:bodyPr/>
          <a:lstStyle/>
          <a:p>
            <a:fld id="{A8C51C4D-ED10-8F4E-BCCD-A9C54AD06F46}" type="slidenum">
              <a:rPr lang="it-IT" smtClean="0"/>
              <a:t>‹N›</a:t>
            </a:fld>
            <a:endParaRPr lang="it-IT"/>
          </a:p>
        </p:txBody>
      </p:sp>
      <p:sp>
        <p:nvSpPr>
          <p:cNvPr id="7"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8" name="Text Placeholder 8"/>
          <p:cNvSpPr>
            <a:spLocks noGrp="1"/>
          </p:cNvSpPr>
          <p:nvPr>
            <p:ph type="body" sz="quarter" idx="24"/>
          </p:nvPr>
        </p:nvSpPr>
        <p:spPr>
          <a:xfrm>
            <a:off x="483138" y="1341438"/>
            <a:ext cx="7917912" cy="4967286"/>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0"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2" name="Footer Placeholder 1"/>
          <p:cNvSpPr>
            <a:spLocks noGrp="1"/>
          </p:cNvSpPr>
          <p:nvPr>
            <p:ph type="ftr" sz="quarter" idx="25"/>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922547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client">
    <p:bg>
      <p:bgPr>
        <a:solidFill>
          <a:srgbClr val="00206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295800" y="5693043"/>
            <a:ext cx="1505622" cy="635895"/>
          </a:xfrm>
          <a:prstGeom prst="rect">
            <a:avLst/>
          </a:prstGeom>
        </p:spPr>
        <p:txBody>
          <a:bodyPr>
            <a:normAutofit/>
          </a:bodyPr>
          <a:lstStyle>
            <a:lvl1pPr>
              <a:defRPr sz="1000"/>
            </a:lvl1pPr>
          </a:lstStyle>
          <a:p>
            <a:r>
              <a:rPr lang="en-US"/>
              <a:t>Drag picture to placeholder or click icon to add</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74789"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lnSpc>
                <a:spcPct val="100000"/>
              </a:lnSpc>
              <a:defRPr sz="4000" b="0" i="0">
                <a:solidFill>
                  <a:schemeClr val="bg1"/>
                </a:solidFill>
                <a:latin typeface="Arial" charset="0"/>
                <a:ea typeface="Arial" charset="0"/>
                <a:cs typeface="Arial" charset="0"/>
              </a:defRPr>
            </a:lvl1pPr>
          </a:lstStyle>
          <a:p>
            <a:r>
              <a:rPr lang="en-US" dirty="0"/>
              <a:t>Slide Deck Title</a:t>
            </a:r>
          </a:p>
        </p:txBody>
      </p:sp>
      <p:sp>
        <p:nvSpPr>
          <p:cNvPr id="17" name="Shape 23"/>
          <p:cNvSpPr>
            <a:spLocks noGrp="1"/>
          </p:cNvSpPr>
          <p:nvPr>
            <p:ph type="body" sz="quarter" idx="13" hasCustomPrompt="1"/>
          </p:nvPr>
        </p:nvSpPr>
        <p:spPr>
          <a:xfrm>
            <a:off x="2862860"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a:t>Subtitle</a:t>
            </a:r>
          </a:p>
        </p:txBody>
      </p:sp>
      <p:sp>
        <p:nvSpPr>
          <p:cNvPr id="18" name="Shape 23"/>
          <p:cNvSpPr>
            <a:spLocks noGrp="1"/>
          </p:cNvSpPr>
          <p:nvPr>
            <p:ph type="body" sz="quarter" idx="15" hasCustomPrompt="1"/>
          </p:nvPr>
        </p:nvSpPr>
        <p:spPr>
          <a:xfrm>
            <a:off x="5267908" y="4476373"/>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Tree>
    <p:extLst>
      <p:ext uri="{BB962C8B-B14F-4D97-AF65-F5344CB8AC3E}">
        <p14:creationId xmlns:p14="http://schemas.microsoft.com/office/powerpoint/2010/main" val="2920651089"/>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scription grey right + 2 column">
    <p:spTree>
      <p:nvGrpSpPr>
        <p:cNvPr id="1" name=""/>
        <p:cNvGrpSpPr/>
        <p:nvPr/>
      </p:nvGrpSpPr>
      <p:grpSpPr>
        <a:xfrm>
          <a:off x="0" y="0"/>
          <a:ext cx="0" cy="0"/>
          <a:chOff x="0" y="0"/>
          <a:chExt cx="0" cy="0"/>
        </a:xfrm>
      </p:grpSpPr>
      <p:sp>
        <p:nvSpPr>
          <p:cNvPr id="10" name="Rectangle 9"/>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5" name="Text Placeholder 2"/>
          <p:cNvSpPr>
            <a:spLocks noGrp="1"/>
          </p:cNvSpPr>
          <p:nvPr>
            <p:ph type="body" sz="quarter" idx="12" hasCustomPrompt="1"/>
          </p:nvPr>
        </p:nvSpPr>
        <p:spPr>
          <a:xfrm>
            <a:off x="479424" y="1344613"/>
            <a:ext cx="3823656"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7" name="Text Placeholder 2"/>
          <p:cNvSpPr>
            <a:spLocks noGrp="1"/>
          </p:cNvSpPr>
          <p:nvPr>
            <p:ph type="body" sz="quarter" idx="13" hasCustomPrompt="1"/>
          </p:nvPr>
        </p:nvSpPr>
        <p:spPr>
          <a:xfrm>
            <a:off x="4574350" y="1344613"/>
            <a:ext cx="3822986"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8" name="Text Placeholder 8"/>
          <p:cNvSpPr>
            <a:spLocks noGrp="1"/>
          </p:cNvSpPr>
          <p:nvPr>
            <p:ph type="body" sz="quarter" idx="23"/>
          </p:nvPr>
        </p:nvSpPr>
        <p:spPr>
          <a:xfrm>
            <a:off x="479424" y="2142846"/>
            <a:ext cx="3819564" cy="4165878"/>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Text Placeholder 8"/>
          <p:cNvSpPr>
            <a:spLocks noGrp="1"/>
          </p:cNvSpPr>
          <p:nvPr>
            <p:ph type="body" sz="quarter" idx="27"/>
          </p:nvPr>
        </p:nvSpPr>
        <p:spPr>
          <a:xfrm>
            <a:off x="4573023" y="2142846"/>
            <a:ext cx="3818895" cy="4165878"/>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1"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2" name="Footer Placeholder 1"/>
          <p:cNvSpPr>
            <a:spLocks noGrp="1"/>
          </p:cNvSpPr>
          <p:nvPr>
            <p:ph type="ftr" sz="quarter" idx="28"/>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17205636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losing contacts">
    <p:bg>
      <p:bgPr>
        <a:solidFill>
          <a:srgbClr val="002060"/>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341019" y="5565912"/>
            <a:ext cx="1501898" cy="882896"/>
          </a:xfrm>
          <a:prstGeom prst="rect">
            <a:avLst/>
          </a:prstGeom>
        </p:spPr>
      </p:pic>
      <p:sp>
        <p:nvSpPr>
          <p:cNvPr id="3" name="Rectangle 2"/>
          <p:cNvSpPr/>
          <p:nvPr userDrawn="1"/>
        </p:nvSpPr>
        <p:spPr>
          <a:xfrm>
            <a:off x="4978764" y="5730361"/>
            <a:ext cx="1663281" cy="707886"/>
          </a:xfrm>
          <a:prstGeom prst="rect">
            <a:avLst/>
          </a:prstGeom>
        </p:spPr>
        <p:txBody>
          <a:bodyPr wrap="square">
            <a:spAutoFit/>
          </a:bodyPr>
          <a:lstStyle/>
          <a:p>
            <a:pPr algn="l"/>
            <a:r>
              <a:rPr lang="it-IT" sz="1000" b="1" i="0" baseline="0" dirty="0">
                <a:solidFill>
                  <a:schemeClr val="tx1">
                    <a:lumMod val="20000"/>
                    <a:lumOff val="80000"/>
                  </a:schemeClr>
                </a:solidFill>
                <a:latin typeface="Arial" charset="0"/>
                <a:ea typeface="Arial" charset="0"/>
                <a:cs typeface="Arial" charset="0"/>
              </a:rPr>
              <a:t>MILANO</a:t>
            </a:r>
            <a:endParaRPr lang="it-IT" sz="1000" b="1" i="0" dirty="0">
              <a:solidFill>
                <a:schemeClr val="tx1">
                  <a:lumMod val="20000"/>
                  <a:lumOff val="80000"/>
                </a:schemeClr>
              </a:solidFill>
              <a:latin typeface="Arial" charset="0"/>
              <a:ea typeface="Arial" charset="0"/>
              <a:cs typeface="Arial" charset="0"/>
            </a:endParaRPr>
          </a:p>
          <a:p>
            <a:pPr algn="l"/>
            <a:r>
              <a:rPr lang="it-IT" sz="1000" b="0" i="0" dirty="0">
                <a:solidFill>
                  <a:schemeClr val="tx1">
                    <a:lumMod val="20000"/>
                    <a:lumOff val="80000"/>
                  </a:schemeClr>
                </a:solidFill>
                <a:latin typeface="Arial" charset="0"/>
                <a:ea typeface="Arial" charset="0"/>
                <a:cs typeface="Arial" charset="0"/>
              </a:rPr>
              <a:t>via Renato Fucini 2,</a:t>
            </a:r>
          </a:p>
          <a:p>
            <a:pPr algn="l"/>
            <a:r>
              <a:rPr lang="it-IT" sz="1000" b="0" i="0" dirty="0">
                <a:solidFill>
                  <a:schemeClr val="tx1">
                    <a:lumMod val="20000"/>
                    <a:lumOff val="80000"/>
                  </a:schemeClr>
                </a:solidFill>
                <a:latin typeface="Arial" charset="0"/>
                <a:ea typeface="Arial" charset="0"/>
                <a:cs typeface="Arial" charset="0"/>
              </a:rPr>
              <a:t>20133,</a:t>
            </a:r>
          </a:p>
          <a:p>
            <a:pPr algn="l"/>
            <a:r>
              <a:rPr lang="it-IT" sz="1000" b="0" i="0" dirty="0">
                <a:solidFill>
                  <a:schemeClr val="tx1">
                    <a:lumMod val="20000"/>
                    <a:lumOff val="80000"/>
                  </a:schemeClr>
                </a:solidFill>
                <a:latin typeface="Arial" charset="0"/>
                <a:ea typeface="Arial" charset="0"/>
                <a:cs typeface="Arial" charset="0"/>
              </a:rPr>
              <a:t>Milano - </a:t>
            </a:r>
            <a:r>
              <a:rPr lang="it-IT" sz="1000" b="0" i="0" dirty="0" err="1">
                <a:solidFill>
                  <a:schemeClr val="tx1">
                    <a:lumMod val="20000"/>
                    <a:lumOff val="80000"/>
                  </a:schemeClr>
                </a:solidFill>
                <a:latin typeface="Arial" charset="0"/>
                <a:ea typeface="Arial" charset="0"/>
                <a:cs typeface="Arial" charset="0"/>
              </a:rPr>
              <a:t>Italy</a:t>
            </a:r>
            <a:endParaRPr lang="it-IT" sz="1000" b="0" i="0" dirty="0">
              <a:solidFill>
                <a:schemeClr val="tx1">
                  <a:lumMod val="20000"/>
                  <a:lumOff val="80000"/>
                </a:schemeClr>
              </a:solidFill>
              <a:latin typeface="Arial" charset="0"/>
              <a:ea typeface="Arial" charset="0"/>
              <a:cs typeface="Arial" charset="0"/>
            </a:endParaRPr>
          </a:p>
        </p:txBody>
      </p:sp>
      <p:sp>
        <p:nvSpPr>
          <p:cNvPr id="8" name="Rectangle 7"/>
          <p:cNvSpPr/>
          <p:nvPr userDrawn="1"/>
        </p:nvSpPr>
        <p:spPr>
          <a:xfrm>
            <a:off x="6888088" y="5730361"/>
            <a:ext cx="1751856" cy="707886"/>
          </a:xfrm>
          <a:prstGeom prst="rect">
            <a:avLst/>
          </a:prstGeom>
        </p:spPr>
        <p:txBody>
          <a:bodyPr wrap="square">
            <a:spAutoFit/>
          </a:bodyPr>
          <a:lstStyle/>
          <a:p>
            <a:pPr algn="l"/>
            <a:r>
              <a:rPr lang="it-IT" sz="1000" b="1" i="0" dirty="0">
                <a:solidFill>
                  <a:schemeClr val="tx1">
                    <a:lumMod val="20000"/>
                    <a:lumOff val="80000"/>
                  </a:schemeClr>
                </a:solidFill>
                <a:latin typeface="Arial" charset="0"/>
                <a:ea typeface="Arial" charset="0"/>
                <a:cs typeface="Arial" charset="0"/>
              </a:rPr>
              <a:t>LONDON</a:t>
            </a:r>
          </a:p>
          <a:p>
            <a:pPr algn="l"/>
            <a:r>
              <a:rPr lang="it-IT" sz="1000" b="0" i="0" baseline="0" dirty="0">
                <a:solidFill>
                  <a:schemeClr val="tx1">
                    <a:lumMod val="20000"/>
                    <a:lumOff val="80000"/>
                  </a:schemeClr>
                </a:solidFill>
                <a:latin typeface="Arial" charset="0"/>
                <a:ea typeface="Arial" charset="0"/>
                <a:cs typeface="Arial" charset="0"/>
              </a:rPr>
              <a:t>4°  </a:t>
            </a:r>
            <a:r>
              <a:rPr lang="it-IT" sz="1000" b="0" i="0" baseline="0" dirty="0" err="1">
                <a:solidFill>
                  <a:schemeClr val="tx1">
                    <a:lumMod val="20000"/>
                    <a:lumOff val="80000"/>
                  </a:schemeClr>
                </a:solidFill>
                <a:latin typeface="Arial" charset="0"/>
                <a:ea typeface="Arial" charset="0"/>
                <a:cs typeface="Arial" charset="0"/>
              </a:rPr>
              <a:t>floor</a:t>
            </a:r>
            <a:endParaRPr lang="it-IT" sz="1000" b="0" i="0" baseline="0" dirty="0">
              <a:solidFill>
                <a:schemeClr val="tx1">
                  <a:lumMod val="20000"/>
                  <a:lumOff val="80000"/>
                </a:schemeClr>
              </a:solidFill>
              <a:latin typeface="Arial" charset="0"/>
              <a:ea typeface="Arial" charset="0"/>
              <a:cs typeface="Arial" charset="0"/>
            </a:endParaRPr>
          </a:p>
          <a:p>
            <a:pPr algn="l"/>
            <a:r>
              <a:rPr lang="it-IT" sz="1000" b="0" i="0" dirty="0">
                <a:solidFill>
                  <a:schemeClr val="tx1">
                    <a:lumMod val="20000"/>
                    <a:lumOff val="80000"/>
                  </a:schemeClr>
                </a:solidFill>
                <a:latin typeface="Arial" charset="0"/>
                <a:ea typeface="Arial" charset="0"/>
                <a:cs typeface="Arial" charset="0"/>
              </a:rPr>
              <a:t>57 </a:t>
            </a:r>
            <a:r>
              <a:rPr lang="it-IT" sz="1000" b="0" i="0" dirty="0" err="1">
                <a:solidFill>
                  <a:schemeClr val="tx1">
                    <a:lumMod val="20000"/>
                    <a:lumOff val="80000"/>
                  </a:schemeClr>
                </a:solidFill>
                <a:latin typeface="Arial" charset="0"/>
                <a:ea typeface="Arial" charset="0"/>
                <a:cs typeface="Arial" charset="0"/>
              </a:rPr>
              <a:t>Rathbone</a:t>
            </a:r>
            <a:r>
              <a:rPr lang="it-IT" sz="1000" b="0" i="0" dirty="0">
                <a:solidFill>
                  <a:schemeClr val="tx1">
                    <a:lumMod val="20000"/>
                    <a:lumOff val="80000"/>
                  </a:schemeClr>
                </a:solidFill>
                <a:latin typeface="Arial" charset="0"/>
                <a:ea typeface="Arial" charset="0"/>
                <a:cs typeface="Arial" charset="0"/>
              </a:rPr>
              <a:t> </a:t>
            </a:r>
            <a:r>
              <a:rPr lang="it-IT" sz="1000" b="0" i="0" dirty="0" err="1">
                <a:solidFill>
                  <a:schemeClr val="tx1">
                    <a:lumMod val="20000"/>
                    <a:lumOff val="80000"/>
                  </a:schemeClr>
                </a:solidFill>
                <a:latin typeface="Arial" charset="0"/>
                <a:ea typeface="Arial" charset="0"/>
                <a:cs typeface="Arial" charset="0"/>
              </a:rPr>
              <a:t>Place</a:t>
            </a:r>
            <a:endParaRPr lang="it-IT" sz="1000" b="0" i="0" dirty="0">
              <a:solidFill>
                <a:schemeClr val="tx1">
                  <a:lumMod val="20000"/>
                  <a:lumOff val="80000"/>
                </a:schemeClr>
              </a:solidFill>
              <a:latin typeface="Arial" charset="0"/>
              <a:ea typeface="Arial" charset="0"/>
              <a:cs typeface="Arial" charset="0"/>
            </a:endParaRPr>
          </a:p>
          <a:p>
            <a:pPr algn="l"/>
            <a:r>
              <a:rPr lang="it-IT" sz="1000" b="0" i="0" dirty="0" err="1">
                <a:solidFill>
                  <a:schemeClr val="tx1">
                    <a:lumMod val="20000"/>
                    <a:lumOff val="80000"/>
                  </a:schemeClr>
                </a:solidFill>
                <a:latin typeface="Arial" charset="0"/>
                <a:ea typeface="Arial" charset="0"/>
                <a:cs typeface="Arial" charset="0"/>
              </a:rPr>
              <a:t>London</a:t>
            </a:r>
            <a:r>
              <a:rPr lang="it-IT" sz="1000" b="0" i="0" dirty="0">
                <a:solidFill>
                  <a:schemeClr val="tx1">
                    <a:lumMod val="20000"/>
                    <a:lumOff val="80000"/>
                  </a:schemeClr>
                </a:solidFill>
                <a:latin typeface="Arial" charset="0"/>
                <a:ea typeface="Arial" charset="0"/>
                <a:cs typeface="Arial" charset="0"/>
              </a:rPr>
              <a:t> W1T 1JU – UK</a:t>
            </a:r>
          </a:p>
        </p:txBody>
      </p:sp>
      <p:sp>
        <p:nvSpPr>
          <p:cNvPr id="10" name="Rectangle 9"/>
          <p:cNvSpPr/>
          <p:nvPr userDrawn="1"/>
        </p:nvSpPr>
        <p:spPr>
          <a:xfrm>
            <a:off x="9029274" y="5730361"/>
            <a:ext cx="2178499" cy="707886"/>
          </a:xfrm>
          <a:prstGeom prst="rect">
            <a:avLst/>
          </a:prstGeom>
        </p:spPr>
        <p:txBody>
          <a:bodyPr wrap="square">
            <a:spAutoFit/>
          </a:bodyPr>
          <a:lstStyle/>
          <a:p>
            <a:pPr algn="l"/>
            <a:r>
              <a:rPr lang="it-IT" sz="1000" b="1" i="0" dirty="0">
                <a:solidFill>
                  <a:schemeClr val="tx1">
                    <a:lumMod val="20000"/>
                    <a:lumOff val="80000"/>
                  </a:schemeClr>
                </a:solidFill>
                <a:latin typeface="Arial" charset="0"/>
                <a:ea typeface="Arial" charset="0"/>
                <a:cs typeface="Arial" charset="0"/>
              </a:rPr>
              <a:t>CINCINNATI</a:t>
            </a:r>
          </a:p>
          <a:p>
            <a:pPr algn="l"/>
            <a:r>
              <a:rPr lang="it-IT" sz="1000" b="0" i="0" baseline="0" dirty="0">
                <a:solidFill>
                  <a:schemeClr val="tx1">
                    <a:lumMod val="20000"/>
                    <a:lumOff val="80000"/>
                  </a:schemeClr>
                </a:solidFill>
                <a:latin typeface="Arial" charset="0"/>
                <a:ea typeface="Arial" charset="0"/>
                <a:cs typeface="Arial" charset="0"/>
              </a:rPr>
              <a:t>15° </a:t>
            </a:r>
            <a:r>
              <a:rPr lang="it-IT" sz="1000" b="0" i="0" baseline="0" dirty="0" err="1">
                <a:solidFill>
                  <a:schemeClr val="tx1">
                    <a:lumMod val="20000"/>
                    <a:lumOff val="80000"/>
                  </a:schemeClr>
                </a:solidFill>
                <a:latin typeface="Arial" charset="0"/>
                <a:ea typeface="Arial" charset="0"/>
                <a:cs typeface="Arial" charset="0"/>
              </a:rPr>
              <a:t>floor</a:t>
            </a:r>
            <a:endParaRPr lang="it-IT" sz="1000" b="0" i="0" baseline="0" dirty="0">
              <a:solidFill>
                <a:schemeClr val="tx1">
                  <a:lumMod val="20000"/>
                  <a:lumOff val="80000"/>
                </a:schemeClr>
              </a:solidFill>
              <a:latin typeface="Arial" charset="0"/>
              <a:ea typeface="Arial" charset="0"/>
              <a:cs typeface="Arial" charset="0"/>
            </a:endParaRPr>
          </a:p>
          <a:p>
            <a:pPr algn="l"/>
            <a:r>
              <a:rPr lang="it-IT" sz="1000" b="0" i="0" dirty="0">
                <a:solidFill>
                  <a:schemeClr val="tx1">
                    <a:lumMod val="20000"/>
                    <a:lumOff val="80000"/>
                  </a:schemeClr>
                </a:solidFill>
                <a:latin typeface="Arial" charset="0"/>
                <a:ea typeface="Arial" charset="0"/>
                <a:cs typeface="Arial" charset="0"/>
              </a:rPr>
              <a:t>250 East </a:t>
            </a:r>
            <a:r>
              <a:rPr lang="it-IT" sz="1000" b="0" i="0" dirty="0" err="1">
                <a:solidFill>
                  <a:schemeClr val="tx1">
                    <a:lumMod val="20000"/>
                    <a:lumOff val="80000"/>
                  </a:schemeClr>
                </a:solidFill>
                <a:latin typeface="Arial" charset="0"/>
                <a:ea typeface="Arial" charset="0"/>
                <a:cs typeface="Arial" charset="0"/>
              </a:rPr>
              <a:t>Fifth</a:t>
            </a:r>
            <a:r>
              <a:rPr lang="it-IT" sz="1000" b="0" i="0" dirty="0">
                <a:solidFill>
                  <a:schemeClr val="tx1">
                    <a:lumMod val="20000"/>
                    <a:lumOff val="80000"/>
                  </a:schemeClr>
                </a:solidFill>
                <a:latin typeface="Arial" charset="0"/>
                <a:ea typeface="Arial" charset="0"/>
                <a:cs typeface="Arial" charset="0"/>
              </a:rPr>
              <a:t> Street,</a:t>
            </a:r>
          </a:p>
          <a:p>
            <a:pPr algn="l"/>
            <a:r>
              <a:rPr lang="it-IT" sz="1000" b="0" i="0" dirty="0">
                <a:solidFill>
                  <a:schemeClr val="tx1">
                    <a:lumMod val="20000"/>
                    <a:lumOff val="80000"/>
                  </a:schemeClr>
                </a:solidFill>
                <a:latin typeface="Arial" charset="0"/>
                <a:ea typeface="Arial" charset="0"/>
                <a:cs typeface="Arial" charset="0"/>
              </a:rPr>
              <a:t>Cincinnati, OH 45202 - USA</a:t>
            </a:r>
          </a:p>
        </p:txBody>
      </p:sp>
      <p:sp>
        <p:nvSpPr>
          <p:cNvPr id="13" name="Rectangle 12"/>
          <p:cNvSpPr/>
          <p:nvPr userDrawn="1"/>
        </p:nvSpPr>
        <p:spPr>
          <a:xfrm>
            <a:off x="3405212" y="5730361"/>
            <a:ext cx="1217370" cy="246221"/>
          </a:xfrm>
          <a:prstGeom prst="rect">
            <a:avLst/>
          </a:prstGeom>
        </p:spPr>
        <p:txBody>
          <a:bodyPr wrap="square">
            <a:spAutoFit/>
          </a:bodyPr>
          <a:lstStyle/>
          <a:p>
            <a:pPr algn="l"/>
            <a:r>
              <a:rPr lang="it-IT" sz="1000" b="1" i="0" baseline="0">
                <a:solidFill>
                  <a:schemeClr val="tx1">
                    <a:lumMod val="20000"/>
                    <a:lumOff val="80000"/>
                  </a:schemeClr>
                </a:solidFill>
                <a:latin typeface="Arial" charset="0"/>
                <a:ea typeface="Arial" charset="0"/>
                <a:cs typeface="Arial" charset="0"/>
              </a:rPr>
              <a:t>Cefriel.com</a:t>
            </a:r>
            <a:endParaRPr lang="it-IT" sz="1000" b="1" i="0" dirty="0">
              <a:solidFill>
                <a:schemeClr val="tx1">
                  <a:lumMod val="20000"/>
                  <a:lumOff val="80000"/>
                </a:schemeClr>
              </a:solidFill>
              <a:latin typeface="Arial" charset="0"/>
              <a:ea typeface="Arial" charset="0"/>
              <a:cs typeface="Arial" charset="0"/>
            </a:endParaRPr>
          </a:p>
        </p:txBody>
      </p:sp>
      <p:sp>
        <p:nvSpPr>
          <p:cNvPr id="2" name="TextBox 1"/>
          <p:cNvSpPr txBox="1"/>
          <p:nvPr userDrawn="1"/>
        </p:nvSpPr>
        <p:spPr>
          <a:xfrm>
            <a:off x="6888087" y="1351050"/>
            <a:ext cx="3960441" cy="2951708"/>
          </a:xfrm>
          <a:prstGeom prst="rect">
            <a:avLst/>
          </a:prstGeom>
        </p:spPr>
        <p:txBody>
          <a:bodyPr vert="horz" wrap="square" lIns="91440" tIns="45720" rIns="91440" bIns="45720" rtlCol="0" anchor="t">
            <a:noAutofit/>
          </a:bodyPr>
          <a:lstStyle/>
          <a:p>
            <a:pPr algn="l">
              <a:lnSpc>
                <a:spcPts val="1640"/>
              </a:lnSpc>
              <a:spcBef>
                <a:spcPts val="600"/>
              </a:spcBef>
            </a:pPr>
            <a:r>
              <a:rPr lang="it-IT" sz="1050" noProof="0" dirty="0">
                <a:solidFill>
                  <a:schemeClr val="bg1"/>
                </a:solidFill>
                <a:latin typeface="Arial" charset="0"/>
                <a:ea typeface="Arial" charset="0"/>
                <a:cs typeface="Arial" charset="0"/>
              </a:rPr>
              <a:t>Il presente documento è stato sviluppato in forma originale da Cefriel e per uso interno e non commerciale del Cliente. </a:t>
            </a:r>
          </a:p>
          <a:p>
            <a:pPr algn="l">
              <a:lnSpc>
                <a:spcPts val="1640"/>
              </a:lnSpc>
              <a:spcBef>
                <a:spcPts val="600"/>
              </a:spcBef>
            </a:pPr>
            <a:r>
              <a:rPr lang="it-IT" sz="1050" noProof="0" dirty="0">
                <a:solidFill>
                  <a:schemeClr val="bg1"/>
                </a:solidFill>
                <a:latin typeface="Arial" charset="0"/>
                <a:ea typeface="Arial" charset="0"/>
                <a:cs typeface="Arial" charset="0"/>
              </a:rPr>
              <a:t>È materiale riservato di proprietà di Cefriel e non è soggetto ad alcun diritto di terzi.  </a:t>
            </a:r>
          </a:p>
          <a:p>
            <a:pPr algn="l">
              <a:lnSpc>
                <a:spcPts val="1640"/>
              </a:lnSpc>
              <a:spcBef>
                <a:spcPts val="600"/>
              </a:spcBef>
            </a:pPr>
            <a:r>
              <a:rPr lang="it-IT" sz="1050" noProof="0" dirty="0">
                <a:solidFill>
                  <a:schemeClr val="bg1"/>
                </a:solidFill>
                <a:latin typeface="Arial" charset="0"/>
                <a:ea typeface="Arial" charset="0"/>
                <a:cs typeface="Arial" charset="0"/>
              </a:rPr>
              <a:t>Tale documento o parte dei suoi contenuti non può essere riprodotto, distribuito, divulgato, ceduto, in tutto o in parte, a soggetti terzi, né da questi ultimi utilizzato, senza il preventivo consenso scritto di Cefriel.</a:t>
            </a:r>
          </a:p>
          <a:p>
            <a:pPr algn="l">
              <a:lnSpc>
                <a:spcPts val="1640"/>
              </a:lnSpc>
              <a:spcBef>
                <a:spcPts val="600"/>
              </a:spcBef>
            </a:pPr>
            <a:r>
              <a:rPr lang="it-IT" sz="1050" noProof="0" dirty="0">
                <a:solidFill>
                  <a:schemeClr val="bg1"/>
                </a:solidFill>
                <a:latin typeface="Arial" charset="0"/>
                <a:ea typeface="Arial" charset="0"/>
                <a:cs typeface="Arial" charset="0"/>
              </a:rPr>
              <a:t>I disegni, le tabelle, i dati e qualsivoglia altra informazione, anche di tipo illustrativo e/o descrittivo contenuti in tale documento, sono materiale riservato di proprietà di Cefriel o per il quale il Cefriel ha ottenuto le necessarie autorizzazioni da parte dei legittimi proprietari.</a:t>
            </a:r>
          </a:p>
          <a:p>
            <a:pPr algn="l">
              <a:lnSpc>
                <a:spcPts val="1640"/>
              </a:lnSpc>
              <a:spcBef>
                <a:spcPts val="600"/>
              </a:spcBef>
            </a:pPr>
            <a:r>
              <a:rPr lang="it-IT" sz="1050" noProof="0" dirty="0">
                <a:solidFill>
                  <a:schemeClr val="bg1"/>
                </a:solidFill>
                <a:latin typeface="Arial" charset="0"/>
                <a:ea typeface="Arial" charset="0"/>
                <a:cs typeface="Arial" charset="0"/>
              </a:rPr>
              <a:t>Tutti i marchi  (e/o riferimenti di qualunque tipo) inseriti nel presente documento appartengono ai legittimi proprietari e sono pubblicati in osservanza delle normative vigenti.</a:t>
            </a:r>
          </a:p>
        </p:txBody>
      </p:sp>
    </p:spTree>
    <p:extLst>
      <p:ext uri="{BB962C8B-B14F-4D97-AF65-F5344CB8AC3E}">
        <p14:creationId xmlns:p14="http://schemas.microsoft.com/office/powerpoint/2010/main" val="318344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cxnSp>
        <p:nvCxnSpPr>
          <p:cNvPr id="4" name="Straight Connector 3"/>
          <p:cNvCxnSpPr/>
          <p:nvPr userDrawn="1"/>
        </p:nvCxnSpPr>
        <p:spPr>
          <a:xfrm>
            <a:off x="239185" y="1125538"/>
            <a:ext cx="1171363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07283" y="624560"/>
            <a:ext cx="10657941" cy="406532"/>
          </a:xfrm>
          <a:noFill/>
          <a:ln>
            <a:noFill/>
          </a:ln>
        </p:spPr>
        <p:txBody>
          <a:bodyPr rtlCol="0">
            <a:spAutoFit/>
          </a:bodyPr>
          <a:lstStyle>
            <a:lvl1pPr>
              <a:defRPr lang="it-IT" sz="2500" b="0" kern="1200">
                <a:solidFill>
                  <a:schemeClr val="tx1">
                    <a:lumMod val="65000"/>
                    <a:lumOff val="35000"/>
                  </a:schemeClr>
                </a:solidFill>
                <a:latin typeface="DIN-Medium"/>
                <a:ea typeface="+mn-ea"/>
                <a:cs typeface="+mn-cs"/>
              </a:defRPr>
            </a:lvl1pPr>
          </a:lstStyle>
          <a:p>
            <a:pPr lvl="0"/>
            <a:r>
              <a:rPr lang="en-US"/>
              <a:t>Click to edit Master title style</a:t>
            </a:r>
            <a:endParaRPr lang="it-IT"/>
          </a:p>
        </p:txBody>
      </p:sp>
      <p:sp>
        <p:nvSpPr>
          <p:cNvPr id="7" name="Text Placeholder 10"/>
          <p:cNvSpPr>
            <a:spLocks noGrp="1"/>
          </p:cNvSpPr>
          <p:nvPr>
            <p:ph type="body" sz="quarter" idx="15"/>
          </p:nvPr>
        </p:nvSpPr>
        <p:spPr>
          <a:xfrm>
            <a:off x="233082" y="174812"/>
            <a:ext cx="7675980" cy="336177"/>
          </a:xfrm>
          <a:solidFill>
            <a:schemeClr val="accent5"/>
          </a:solidFill>
          <a:ln>
            <a:noFill/>
          </a:ln>
          <a:extLst>
            <a:ext uri="{91240B29-F687-4f45-9708-019B960494DF}">
              <a14:hiddenLine xmlns="" xmlns:a14="http://schemas.microsoft.com/office/drawing/2010/main" w="9525" algn="ctr">
                <a:solidFill>
                  <a:srgbClr val="000000"/>
                </a:solidFill>
                <a:miter lim="800000"/>
                <a:headEnd/>
                <a:tailEnd/>
              </a14:hiddenLine>
            </a:ext>
          </a:extLst>
        </p:spPr>
        <p:style>
          <a:lnRef idx="2">
            <a:schemeClr val="dk2">
              <a:alpha val="90000"/>
              <a:tint val="40000"/>
              <a:hueOff val="0"/>
              <a:satOff val="0"/>
              <a:lumOff val="0"/>
              <a:alphaOff val="0"/>
            </a:schemeClr>
          </a:lnRef>
          <a:fillRef idx="1">
            <a:scrgbClr r="0" g="0" b="0"/>
          </a:fillRef>
          <a:effectRef idx="0">
            <a:schemeClr val="dk2">
              <a:alpha val="90000"/>
              <a:tint val="40000"/>
              <a:hueOff val="0"/>
              <a:satOff val="0"/>
              <a:lumOff val="0"/>
              <a:alphaOff val="0"/>
            </a:schemeClr>
          </a:effectRef>
          <a:fontRef idx="minor">
            <a:schemeClr val="dk1">
              <a:hueOff val="0"/>
              <a:satOff val="0"/>
              <a:lumOff val="0"/>
              <a:alphaOff val="0"/>
            </a:schemeClr>
          </a:fontRef>
        </p:style>
        <p:txBody>
          <a:bodyPr vert="horz" wrap="square" lIns="247651" tIns="149921" rIns="273746" bIns="149922" numCol="1" spcCol="1270" anchor="ctr" anchorCtr="0" compatLnSpc="1">
            <a:prstTxWarp prst="textNoShape">
              <a:avLst/>
            </a:prstTxWarp>
          </a:bodyPr>
          <a:lstStyle>
            <a:lvl1pPr marL="177800" indent="-177800">
              <a:buNone/>
              <a:defRPr lang="it-IT" sz="1600" b="0" kern="1200" dirty="0">
                <a:solidFill>
                  <a:schemeClr val="bg1"/>
                </a:solidFill>
                <a:latin typeface="Franklin Gothic Demi" pitchFamily="34" charset="0"/>
              </a:defRPr>
            </a:lvl1pPr>
          </a:lstStyle>
          <a:p>
            <a:pPr marL="0" lvl="0" indent="0"/>
            <a:endParaRPr lang="it-IT" dirty="0"/>
          </a:p>
        </p:txBody>
      </p:sp>
      <p:sp>
        <p:nvSpPr>
          <p:cNvPr id="5" name="Rectangle 7"/>
          <p:cNvSpPr>
            <a:spLocks noGrp="1" noChangeArrowheads="1"/>
          </p:cNvSpPr>
          <p:nvPr>
            <p:ph type="sldNum" sz="quarter" idx="16"/>
          </p:nvPr>
        </p:nvSpPr>
        <p:spPr>
          <a:xfrm>
            <a:off x="5927781" y="6613525"/>
            <a:ext cx="338554" cy="246221"/>
          </a:xfrm>
        </p:spPr>
        <p:txBody>
          <a:bodyPr/>
          <a:lstStyle>
            <a:lvl1pPr>
              <a:defRPr/>
            </a:lvl1pPr>
          </a:lstStyle>
          <a:p>
            <a:fld id="{A0877009-7971-4A95-9CE1-3BC065261024}" type="slidenum">
              <a:rPr lang="en-US"/>
              <a:pPr/>
              <a:t>‹N›</a:t>
            </a:fld>
            <a:endParaRPr lang="en-US"/>
          </a:p>
        </p:txBody>
      </p:sp>
    </p:spTree>
    <p:extLst>
      <p:ext uri="{BB962C8B-B14F-4D97-AF65-F5344CB8AC3E}">
        <p14:creationId xmlns:p14="http://schemas.microsoft.com/office/powerpoint/2010/main" val="31459277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ver Cefriel only">
    <p:bg>
      <p:bgPr>
        <a:solidFill>
          <a:srgbClr val="00206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45049"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defRPr sz="4000" b="0" i="0">
                <a:solidFill>
                  <a:schemeClr val="bg1"/>
                </a:solidFill>
                <a:latin typeface="Arial" charset="0"/>
                <a:ea typeface="Arial" charset="0"/>
                <a:cs typeface="Arial" charset="0"/>
              </a:defRPr>
            </a:lvl1pPr>
          </a:lstStyle>
          <a:p>
            <a:r>
              <a:rPr lang="en-US" dirty="0"/>
              <a:t>Slide Deck Title</a:t>
            </a:r>
          </a:p>
        </p:txBody>
      </p:sp>
      <p:sp>
        <p:nvSpPr>
          <p:cNvPr id="17" name="Shape 23"/>
          <p:cNvSpPr>
            <a:spLocks noGrp="1"/>
          </p:cNvSpPr>
          <p:nvPr>
            <p:ph type="body" sz="quarter" idx="13" hasCustomPrompt="1"/>
          </p:nvPr>
        </p:nvSpPr>
        <p:spPr>
          <a:xfrm>
            <a:off x="2862860"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a:t>Subtitle</a:t>
            </a:r>
          </a:p>
        </p:txBody>
      </p:sp>
      <p:sp>
        <p:nvSpPr>
          <p:cNvPr id="18" name="Shape 23"/>
          <p:cNvSpPr>
            <a:spLocks noGrp="1"/>
          </p:cNvSpPr>
          <p:nvPr>
            <p:ph type="body" sz="quarter" idx="15" hasCustomPrompt="1"/>
          </p:nvPr>
        </p:nvSpPr>
        <p:spPr>
          <a:xfrm>
            <a:off x="5267908" y="4476373"/>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Tree>
    <p:extLst>
      <p:ext uri="{BB962C8B-B14F-4D97-AF65-F5344CB8AC3E}">
        <p14:creationId xmlns:p14="http://schemas.microsoft.com/office/powerpoint/2010/main" val="1911374015"/>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with client">
    <p:bg>
      <p:bgPr>
        <a:solidFill>
          <a:srgbClr val="00206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295800" y="5693043"/>
            <a:ext cx="1505622" cy="635895"/>
          </a:xfrm>
          <a:prstGeom prst="rect">
            <a:avLst/>
          </a:prstGeom>
        </p:spPr>
        <p:txBody>
          <a:bodyPr>
            <a:normAutofit/>
          </a:bodyPr>
          <a:lstStyle>
            <a:lvl1pPr>
              <a:defRPr sz="1000"/>
            </a:lvl1pPr>
          </a:lstStyle>
          <a:p>
            <a:r>
              <a:rPr lang="en-US"/>
              <a:t>Drag picture to placeholder or click icon to add</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74789"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lnSpc>
                <a:spcPct val="100000"/>
              </a:lnSpc>
              <a:defRPr sz="4000" b="0" i="0">
                <a:solidFill>
                  <a:schemeClr val="bg1"/>
                </a:solidFill>
                <a:latin typeface="Arial" charset="0"/>
                <a:ea typeface="Arial" charset="0"/>
                <a:cs typeface="Arial" charset="0"/>
              </a:defRPr>
            </a:lvl1pPr>
          </a:lstStyle>
          <a:p>
            <a:r>
              <a:rPr lang="en-US" dirty="0"/>
              <a:t>Slide Deck Title</a:t>
            </a:r>
          </a:p>
        </p:txBody>
      </p:sp>
      <p:sp>
        <p:nvSpPr>
          <p:cNvPr id="17" name="Shape 23"/>
          <p:cNvSpPr>
            <a:spLocks noGrp="1"/>
          </p:cNvSpPr>
          <p:nvPr>
            <p:ph type="body" sz="quarter" idx="13" hasCustomPrompt="1"/>
          </p:nvPr>
        </p:nvSpPr>
        <p:spPr>
          <a:xfrm>
            <a:off x="2862860"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a:t>Subtitle</a:t>
            </a:r>
          </a:p>
        </p:txBody>
      </p:sp>
      <p:sp>
        <p:nvSpPr>
          <p:cNvPr id="18" name="Shape 23"/>
          <p:cNvSpPr>
            <a:spLocks noGrp="1"/>
          </p:cNvSpPr>
          <p:nvPr>
            <p:ph type="body" sz="quarter" idx="15" hasCustomPrompt="1"/>
          </p:nvPr>
        </p:nvSpPr>
        <p:spPr>
          <a:xfrm>
            <a:off x="5267908" y="4476373"/>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Tree>
    <p:extLst>
      <p:ext uri="{BB962C8B-B14F-4D97-AF65-F5344CB8AC3E}">
        <p14:creationId xmlns:p14="http://schemas.microsoft.com/office/powerpoint/2010/main" val="3494127669"/>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ver commercial proposal">
    <p:bg>
      <p:bgPr>
        <a:solidFill>
          <a:srgbClr val="00206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295800" y="5693043"/>
            <a:ext cx="1505622" cy="635895"/>
          </a:xfrm>
          <a:prstGeom prst="rect">
            <a:avLst/>
          </a:prstGeom>
        </p:spPr>
        <p:txBody>
          <a:bodyPr>
            <a:normAutofit/>
          </a:bodyPr>
          <a:lstStyle>
            <a:lvl1pPr>
              <a:defRPr sz="1000"/>
            </a:lvl1pPr>
          </a:lstStyle>
          <a:p>
            <a:r>
              <a:rPr lang="en-US"/>
              <a:t>Drag picture to placeholder or click icon to add</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74789"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lnSpc>
                <a:spcPct val="100000"/>
              </a:lnSpc>
              <a:defRPr sz="4000" b="0" i="0" baseline="0">
                <a:solidFill>
                  <a:schemeClr val="bg1"/>
                </a:solidFill>
                <a:latin typeface="Arial" charset="0"/>
                <a:ea typeface="Arial" charset="0"/>
                <a:cs typeface="Arial" charset="0"/>
              </a:defRPr>
            </a:lvl1pPr>
          </a:lstStyle>
          <a:p>
            <a:r>
              <a:rPr lang="en-US" dirty="0"/>
              <a:t>Nome </a:t>
            </a:r>
            <a:r>
              <a:rPr lang="en-US" dirty="0" err="1"/>
              <a:t>progetto</a:t>
            </a:r>
            <a:endParaRPr lang="en-US" dirty="0"/>
          </a:p>
        </p:txBody>
      </p:sp>
      <p:sp>
        <p:nvSpPr>
          <p:cNvPr id="17" name="Shape 23"/>
          <p:cNvSpPr>
            <a:spLocks noGrp="1"/>
          </p:cNvSpPr>
          <p:nvPr>
            <p:ph type="body" sz="quarter" idx="13" hasCustomPrompt="1"/>
          </p:nvPr>
        </p:nvSpPr>
        <p:spPr>
          <a:xfrm>
            <a:off x="2862862"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err="1"/>
              <a:t>sottotitolo</a:t>
            </a:r>
            <a:endParaRPr lang="en-US" dirty="0"/>
          </a:p>
        </p:txBody>
      </p:sp>
      <p:sp>
        <p:nvSpPr>
          <p:cNvPr id="18" name="Shape 23"/>
          <p:cNvSpPr>
            <a:spLocks noGrp="1"/>
          </p:cNvSpPr>
          <p:nvPr>
            <p:ph type="body" sz="quarter" idx="15" hasCustomPrompt="1"/>
          </p:nvPr>
        </p:nvSpPr>
        <p:spPr>
          <a:xfrm>
            <a:off x="5267909" y="1052736"/>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endParaRPr lang="it-IT" sz="4000" dirty="0">
              <a:solidFill>
                <a:srgbClr val="FFFFFF"/>
              </a:solidFill>
              <a:latin typeface="Arial Regular" charset="0"/>
              <a:ea typeface="Arial Regular" charset="0"/>
              <a:cs typeface="Arial Regular" charset="0"/>
            </a:endParaRPr>
          </a:p>
        </p:txBody>
      </p:sp>
      <p:sp>
        <p:nvSpPr>
          <p:cNvPr id="10" name="Shape 23"/>
          <p:cNvSpPr>
            <a:spLocks noGrp="1"/>
          </p:cNvSpPr>
          <p:nvPr>
            <p:ph type="body" sz="quarter" idx="17" hasCustomPrompt="1"/>
          </p:nvPr>
        </p:nvSpPr>
        <p:spPr>
          <a:xfrm>
            <a:off x="4511516" y="4686911"/>
            <a:ext cx="31689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dirty="0"/>
              <a:t>draft/</a:t>
            </a:r>
            <a:r>
              <a:rPr lang="en-US" dirty="0" err="1"/>
              <a:t>definitiva</a:t>
            </a:r>
            <a:endParaRPr lang="en-US" dirty="0"/>
          </a:p>
        </p:txBody>
      </p:sp>
      <p:sp>
        <p:nvSpPr>
          <p:cNvPr id="11" name="Shape 23"/>
          <p:cNvSpPr>
            <a:spLocks noGrp="1"/>
          </p:cNvSpPr>
          <p:nvPr>
            <p:ph type="body" sz="quarter" idx="18" hasCustomPrompt="1"/>
          </p:nvPr>
        </p:nvSpPr>
        <p:spPr>
          <a:xfrm>
            <a:off x="4539916" y="4221088"/>
            <a:ext cx="31121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dirty="0"/>
              <a:t>Nome </a:t>
            </a:r>
            <a:r>
              <a:rPr lang="en-US" dirty="0" err="1"/>
              <a:t>cliente</a:t>
            </a:r>
            <a:endParaRPr lang="en-US" dirty="0"/>
          </a:p>
        </p:txBody>
      </p:sp>
      <p:sp>
        <p:nvSpPr>
          <p:cNvPr id="6" name="TextBox 5"/>
          <p:cNvSpPr txBox="1"/>
          <p:nvPr userDrawn="1"/>
        </p:nvSpPr>
        <p:spPr>
          <a:xfrm>
            <a:off x="4791555" y="620688"/>
            <a:ext cx="2608891" cy="387795"/>
          </a:xfrm>
          <a:prstGeom prst="rect">
            <a:avLst/>
          </a:prstGeom>
        </p:spPr>
        <p:txBody>
          <a:bodyPr vert="horz" wrap="none" lIns="36000" tIns="36000" rIns="36000" bIns="36000" rtlCol="0" anchor="ctr">
            <a:noAutofit/>
          </a:bodyPr>
          <a:lstStyle/>
          <a:p>
            <a:r>
              <a:rPr lang="en-US" sz="1400" dirty="0" err="1">
                <a:solidFill>
                  <a:srgbClr val="FFFFFF"/>
                </a:solidFill>
                <a:latin typeface="Arial"/>
              </a:rPr>
              <a:t>Proposta</a:t>
            </a:r>
            <a:r>
              <a:rPr lang="en-US" sz="1400" dirty="0">
                <a:solidFill>
                  <a:srgbClr val="FFFFFF"/>
                </a:solidFill>
                <a:latin typeface="Arial"/>
              </a:rPr>
              <a:t> </a:t>
            </a:r>
            <a:r>
              <a:rPr lang="en-US" sz="1400" dirty="0" err="1">
                <a:solidFill>
                  <a:srgbClr val="FFFFFF"/>
                </a:solidFill>
                <a:latin typeface="Arial"/>
              </a:rPr>
              <a:t>tecnico-economica</a:t>
            </a:r>
            <a:endParaRPr lang="en-US" sz="1400" dirty="0">
              <a:solidFill>
                <a:srgbClr val="FFFFFF"/>
              </a:solidFill>
              <a:latin typeface="Arial"/>
            </a:endParaRPr>
          </a:p>
        </p:txBody>
      </p:sp>
    </p:spTree>
    <p:extLst>
      <p:ext uri="{BB962C8B-B14F-4D97-AF65-F5344CB8AC3E}">
        <p14:creationId xmlns:p14="http://schemas.microsoft.com/office/powerpoint/2010/main" val="3341826470"/>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mj-lt"/>
              <a:buAutoNum type="arabicPeriod"/>
            </a:pPr>
            <a:endParaRPr lang="it-IT" dirty="0">
              <a:solidFill>
                <a:srgbClr val="FFFFFF"/>
              </a:solidFill>
              <a:latin typeface="Arial" charset="0"/>
            </a:endParaRPr>
          </a:p>
        </p:txBody>
      </p:sp>
      <p:sp>
        <p:nvSpPr>
          <p:cNvPr id="11" name="Text Placeholder 10"/>
          <p:cNvSpPr>
            <a:spLocks noGrp="1"/>
          </p:cNvSpPr>
          <p:nvPr>
            <p:ph type="body" sz="quarter" idx="11"/>
          </p:nvPr>
        </p:nvSpPr>
        <p:spPr>
          <a:xfrm>
            <a:off x="966788" y="2354107"/>
            <a:ext cx="10745787" cy="3451382"/>
          </a:xfrm>
          <a:prstGeom prst="rect">
            <a:avLst/>
          </a:prstGeom>
        </p:spPr>
        <p:txBody>
          <a:bodyPr lIns="36000" tIns="36000" rIns="36000" bIns="36000"/>
          <a:lstStyle>
            <a:lvl1pPr marL="365125" indent="-365125">
              <a:buSzPct val="100000"/>
              <a:buFont typeface="+mj-lt"/>
              <a:buAutoNum type="arabicPeriod"/>
              <a:tabLst/>
              <a:defRPr sz="2400">
                <a:solidFill>
                  <a:srgbClr val="0053FF"/>
                </a:solidFill>
                <a:latin typeface="Arial" charset="0"/>
                <a:ea typeface="Arial" charset="0"/>
                <a:cs typeface="Arial" charset="0"/>
              </a:defRPr>
            </a:lvl1pPr>
            <a:lvl2pPr marL="539750" indent="-174625">
              <a:buSzPct val="100000"/>
              <a:buFont typeface="Arial" charset="0"/>
              <a:buChar char="•"/>
              <a:tabLst/>
              <a:defRPr sz="2200">
                <a:solidFill>
                  <a:srgbClr val="0053FF"/>
                </a:solidFill>
                <a:latin typeface="Arial" charset="0"/>
                <a:ea typeface="Arial" charset="0"/>
                <a:cs typeface="Arial" charset="0"/>
              </a:defRPr>
            </a:lvl2pPr>
            <a:lvl3pPr marL="904875" indent="-190500">
              <a:buSzPct val="100000"/>
              <a:buFont typeface="Arial" charset="0"/>
              <a:buChar char="•"/>
              <a:tabLst/>
              <a:defRPr sz="2000">
                <a:solidFill>
                  <a:srgbClr val="0053FF"/>
                </a:solidFill>
                <a:latin typeface="Arial" charset="0"/>
                <a:ea typeface="Arial" charset="0"/>
                <a:cs typeface="Arial" charset="0"/>
              </a:defRPr>
            </a:lvl3pPr>
            <a:lvl4pPr marL="1254125" indent="-174625">
              <a:buSzPct val="100000"/>
              <a:buFont typeface="Arial" charset="0"/>
              <a:buChar char="•"/>
              <a:tabLst/>
              <a:defRPr sz="1800">
                <a:solidFill>
                  <a:srgbClr val="0053FF"/>
                </a:solidFill>
                <a:latin typeface="Arial" charset="0"/>
                <a:ea typeface="Arial" charset="0"/>
                <a:cs typeface="Arial" charset="0"/>
              </a:defRPr>
            </a:lvl4pPr>
            <a:lvl5pPr marL="1603375" indent="-174625">
              <a:buSzPct val="100000"/>
              <a:buFont typeface="Arial" charset="0"/>
              <a:buChar char="•"/>
              <a:tabLst/>
              <a:defRPr sz="1800">
                <a:solidFill>
                  <a:srgbClr val="0053FF"/>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3"/>
          <p:cNvSpPr>
            <a:spLocks noGrp="1"/>
          </p:cNvSpPr>
          <p:nvPr>
            <p:ph type="title" hasCustomPrompt="1"/>
          </p:nvPr>
        </p:nvSpPr>
        <p:spPr>
          <a:xfrm>
            <a:off x="2016125" y="342339"/>
            <a:ext cx="9696450" cy="422365"/>
          </a:xfrm>
        </p:spPr>
        <p:txBody>
          <a:bodyPr/>
          <a:lstStyle/>
          <a:p>
            <a:r>
              <a:rPr lang="en-US" dirty="0"/>
              <a:t>AGENDA</a:t>
            </a:r>
            <a:endParaRPr lang="it-IT" dirty="0"/>
          </a:p>
        </p:txBody>
      </p:sp>
      <p:sp>
        <p:nvSpPr>
          <p:cNvPr id="9" name="Rectangle 8"/>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sp>
        <p:nvSpPr>
          <p:cNvPr id="2" name="Slide Number Placeholder 1"/>
          <p:cNvSpPr>
            <a:spLocks noGrp="1"/>
          </p:cNvSpPr>
          <p:nvPr>
            <p:ph type="sldNum" sz="quarter" idx="12"/>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3"/>
          </p:nvPr>
        </p:nvSpPr>
        <p:spPr/>
        <p:txBody>
          <a:bodyPr/>
          <a:lstStyle/>
          <a:p>
            <a:pPr algn="l" defTabSz="457200"/>
            <a:endParaRPr dirty="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32262953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1"/>
          </p:nvPr>
        </p:nvSpPr>
        <p:spPr/>
        <p:txBody>
          <a:bodyPr/>
          <a:lstStyle/>
          <a:p>
            <a:pPr algn="l" defTabSz="457200"/>
            <a:endParaRPr dirty="0"/>
          </a:p>
        </p:txBody>
      </p:sp>
      <p:sp>
        <p:nvSpPr>
          <p:cNvPr id="5" name="Titolo 4">
            <a:extLst>
              <a:ext uri="{FF2B5EF4-FFF2-40B4-BE49-F238E27FC236}">
                <a16:creationId xmlns:a16="http://schemas.microsoft.com/office/drawing/2014/main" id="{10559960-AA19-4186-B012-69CF2211CBD1}"/>
              </a:ext>
            </a:extLst>
          </p:cNvPr>
          <p:cNvSpPr>
            <a:spLocks noGrp="1"/>
          </p:cNvSpPr>
          <p:nvPr>
            <p:ph type="title"/>
          </p:nvPr>
        </p:nvSpPr>
        <p:spPr/>
        <p:txBody>
          <a:bodyPr/>
          <a:lstStyle/>
          <a:p>
            <a:r>
              <a:rPr lang="it-IT"/>
              <a:t>Fare clic per modificare lo stile del titolo dello schema</a:t>
            </a:r>
          </a:p>
        </p:txBody>
      </p:sp>
    </p:spTree>
    <p:extLst>
      <p:ext uri="{BB962C8B-B14F-4D97-AF65-F5344CB8AC3E}">
        <p14:creationId xmlns:p14="http://schemas.microsoft.com/office/powerpoint/2010/main" val="17348220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gre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solidFill>
                <a:srgbClr val="FFFFFF"/>
              </a:solidFill>
              <a:latin typeface="Arial"/>
            </a:endParaRPr>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7" name="Rectangle 6"/>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sp>
        <p:nvSpPr>
          <p:cNvPr id="4" name="Slide Number Placeholder 3"/>
          <p:cNvSpPr>
            <a:spLocks noGrp="1"/>
          </p:cNvSpPr>
          <p:nvPr>
            <p:ph type="sldNum" sz="quarter" idx="10"/>
          </p:nvPr>
        </p:nvSpPr>
        <p:spPr/>
        <p:txBody>
          <a:bodyPr/>
          <a:lstStyle/>
          <a:p>
            <a:fld id="{2FD666F0-DD52-D045-A24A-46112ABA80A2}" type="slidenum">
              <a:rPr lang="en-US" smtClean="0"/>
              <a:pPr/>
              <a:t>‹N›</a:t>
            </a:fld>
            <a:endParaRPr lang="en-US" dirty="0"/>
          </a:p>
        </p:txBody>
      </p:sp>
      <p:sp>
        <p:nvSpPr>
          <p:cNvPr id="5" name="Footer Placeholder 4"/>
          <p:cNvSpPr>
            <a:spLocks noGrp="1"/>
          </p:cNvSpPr>
          <p:nvPr>
            <p:ph type="ftr" sz="quarter" idx="11"/>
          </p:nvPr>
        </p:nvSpPr>
        <p:spPr/>
        <p:txBody>
          <a:bodyPr/>
          <a:lstStyle/>
          <a:p>
            <a:pPr algn="l" defTabSz="457200"/>
            <a:endParaRPr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17806723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1"/>
          </p:nvPr>
        </p:nvSpPr>
        <p:spPr/>
        <p:txBody>
          <a:bodyPr/>
          <a:lstStyle/>
          <a:p>
            <a:pPr algn="l" defTabSz="457200"/>
            <a:endParaRPr dirty="0"/>
          </a:p>
        </p:txBody>
      </p:sp>
    </p:spTree>
    <p:extLst>
      <p:ext uri="{BB962C8B-B14F-4D97-AF65-F5344CB8AC3E}">
        <p14:creationId xmlns:p14="http://schemas.microsoft.com/office/powerpoint/2010/main" val="333437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commercial proposal">
    <p:bg>
      <p:bgPr>
        <a:solidFill>
          <a:srgbClr val="002060"/>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4295800" y="5693043"/>
            <a:ext cx="1505622" cy="635895"/>
          </a:xfrm>
          <a:prstGeom prst="rect">
            <a:avLst/>
          </a:prstGeom>
        </p:spPr>
        <p:txBody>
          <a:bodyPr>
            <a:normAutofit/>
          </a:bodyPr>
          <a:lstStyle>
            <a:lvl1pPr>
              <a:defRPr sz="1000"/>
            </a:lvl1pPr>
          </a:lstStyle>
          <a:p>
            <a:r>
              <a:rPr lang="en-US"/>
              <a:t>Drag picture to placeholder or click icon to add</a:t>
            </a:r>
            <a:endParaRPr lang="en-US"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74789" y="5565912"/>
            <a:ext cx="1501898" cy="882896"/>
          </a:xfrm>
          <a:prstGeom prst="rect">
            <a:avLst/>
          </a:prstGeom>
        </p:spPr>
      </p:pic>
      <p:sp>
        <p:nvSpPr>
          <p:cNvPr id="14" name="Shape 22"/>
          <p:cNvSpPr>
            <a:spLocks noGrp="1"/>
          </p:cNvSpPr>
          <p:nvPr>
            <p:ph type="title" hasCustomPrompt="1"/>
          </p:nvPr>
        </p:nvSpPr>
        <p:spPr>
          <a:xfrm>
            <a:off x="888998" y="2582748"/>
            <a:ext cx="10414001" cy="606051"/>
          </a:xfrm>
          <a:prstGeom prst="rect">
            <a:avLst/>
          </a:prstGeom>
        </p:spPr>
        <p:txBody>
          <a:bodyPr lIns="45719" tIns="45719" rIns="45719" bIns="45719" anchor="b">
            <a:noAutofit/>
          </a:bodyPr>
          <a:lstStyle>
            <a:lvl1pPr algn="ctr" defTabSz="321457">
              <a:lnSpc>
                <a:spcPct val="100000"/>
              </a:lnSpc>
              <a:defRPr sz="4000" b="0" i="0" baseline="0">
                <a:solidFill>
                  <a:schemeClr val="bg1"/>
                </a:solidFill>
                <a:latin typeface="Arial" charset="0"/>
                <a:ea typeface="Arial" charset="0"/>
                <a:cs typeface="Arial" charset="0"/>
              </a:defRPr>
            </a:lvl1pPr>
          </a:lstStyle>
          <a:p>
            <a:r>
              <a:rPr lang="en-US" dirty="0"/>
              <a:t>Nome </a:t>
            </a:r>
            <a:r>
              <a:rPr lang="en-US" dirty="0" err="1"/>
              <a:t>progetto</a:t>
            </a:r>
            <a:endParaRPr lang="en-US" dirty="0"/>
          </a:p>
        </p:txBody>
      </p:sp>
      <p:sp>
        <p:nvSpPr>
          <p:cNvPr id="17" name="Shape 23"/>
          <p:cNvSpPr>
            <a:spLocks noGrp="1"/>
          </p:cNvSpPr>
          <p:nvPr>
            <p:ph type="body" sz="quarter" idx="13" hasCustomPrompt="1"/>
          </p:nvPr>
        </p:nvSpPr>
        <p:spPr>
          <a:xfrm>
            <a:off x="2862862" y="3323831"/>
            <a:ext cx="6466276" cy="398273"/>
          </a:xfrm>
          <a:prstGeom prst="rect">
            <a:avLst/>
          </a:prstGeom>
        </p:spPr>
        <p:txBody>
          <a:bodyPr lIns="45719" tIns="45719" rIns="45719" bIns="45719" anchor="t">
            <a:noAutofit/>
          </a:bodyPr>
          <a:lstStyle>
            <a:lvl1pPr marL="0" indent="0" algn="ctr" defTabSz="321457">
              <a:buSzTx/>
              <a:buNone/>
              <a:defRPr sz="2100" b="0" i="0">
                <a:solidFill>
                  <a:schemeClr val="bg1"/>
                </a:solidFill>
                <a:latin typeface="Arial" charset="0"/>
                <a:ea typeface="Arial" charset="0"/>
                <a:cs typeface="Arial" charset="0"/>
              </a:defRPr>
            </a:lvl1pPr>
          </a:lstStyle>
          <a:p>
            <a:pPr lvl="0"/>
            <a:r>
              <a:rPr lang="en-US" dirty="0" err="1"/>
              <a:t>sottotitolo</a:t>
            </a:r>
            <a:endParaRPr lang="en-US" dirty="0"/>
          </a:p>
        </p:txBody>
      </p:sp>
      <p:sp>
        <p:nvSpPr>
          <p:cNvPr id="18" name="Shape 23"/>
          <p:cNvSpPr>
            <a:spLocks noGrp="1"/>
          </p:cNvSpPr>
          <p:nvPr>
            <p:ph type="body" sz="quarter" idx="15" hasCustomPrompt="1"/>
          </p:nvPr>
        </p:nvSpPr>
        <p:spPr>
          <a:xfrm>
            <a:off x="5267909" y="1052736"/>
            <a:ext cx="1656183" cy="292491"/>
          </a:xfrm>
          <a:prstGeom prst="rect">
            <a:avLst/>
          </a:prstGeom>
        </p:spPr>
        <p:txBody>
          <a:bodyPr lIns="45719" tIns="45719" rIns="45719" bIns="45719" anchor="ctr"/>
          <a:lstStyle>
            <a:lvl1pPr marL="0" indent="0" algn="ctr" defTabSz="321457">
              <a:buSzTx/>
              <a:buNone/>
              <a:defRPr sz="1266">
                <a:solidFill>
                  <a:schemeClr val="bg1"/>
                </a:solidFill>
                <a:latin typeface="Arial" charset="0"/>
                <a:ea typeface="Arial" charset="0"/>
                <a:cs typeface="Arial" charset="0"/>
              </a:defRPr>
            </a:lvl1pPr>
          </a:lstStyle>
          <a:p>
            <a:r>
              <a:rPr lang="it-IT"/>
              <a:t>Data</a:t>
            </a:r>
            <a:endParaRPr dirty="0"/>
          </a:p>
        </p:txBody>
      </p:sp>
      <p:sp>
        <p:nvSpPr>
          <p:cNvPr id="3" name="TextBox 2"/>
          <p:cNvSpPr txBox="1"/>
          <p:nvPr userDrawn="1"/>
        </p:nvSpPr>
        <p:spPr>
          <a:xfrm>
            <a:off x="3739896" y="1984248"/>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
        <p:nvSpPr>
          <p:cNvPr id="5" name="TextBox 4"/>
          <p:cNvSpPr txBox="1"/>
          <p:nvPr userDrawn="1"/>
        </p:nvSpPr>
        <p:spPr>
          <a:xfrm>
            <a:off x="3127248" y="1581912"/>
            <a:ext cx="914400" cy="914400"/>
          </a:xfrm>
          <a:prstGeom prst="rect">
            <a:avLst/>
          </a:prstGeom>
        </p:spPr>
        <p:txBody>
          <a:bodyPr vert="horz" wrap="none" lIns="91440" tIns="45720" rIns="91440" bIns="45720" rtlCol="0" anchor="t">
            <a:noAutofit/>
          </a:bodyPr>
          <a:lstStyle/>
          <a:p>
            <a:pPr>
              <a:lnSpc>
                <a:spcPct val="100000"/>
              </a:lnSpc>
            </a:pPr>
            <a:endParaRPr lang="it-IT" sz="4000" b="0" i="0" noProof="0" dirty="0">
              <a:solidFill>
                <a:schemeClr val="bg1"/>
              </a:solidFill>
              <a:latin typeface="Arial Regular" charset="0"/>
              <a:ea typeface="Arial Regular" charset="0"/>
              <a:cs typeface="Arial Regular" charset="0"/>
            </a:endParaRPr>
          </a:p>
        </p:txBody>
      </p:sp>
      <p:sp>
        <p:nvSpPr>
          <p:cNvPr id="10" name="Shape 23"/>
          <p:cNvSpPr>
            <a:spLocks noGrp="1"/>
          </p:cNvSpPr>
          <p:nvPr>
            <p:ph type="body" sz="quarter" idx="17" hasCustomPrompt="1"/>
          </p:nvPr>
        </p:nvSpPr>
        <p:spPr>
          <a:xfrm>
            <a:off x="4511516" y="4686911"/>
            <a:ext cx="31689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dirty="0"/>
              <a:t>draft/</a:t>
            </a:r>
            <a:r>
              <a:rPr lang="en-US" dirty="0" err="1"/>
              <a:t>definitiva</a:t>
            </a:r>
            <a:endParaRPr lang="en-US" dirty="0"/>
          </a:p>
        </p:txBody>
      </p:sp>
      <p:sp>
        <p:nvSpPr>
          <p:cNvPr id="11" name="Shape 23"/>
          <p:cNvSpPr>
            <a:spLocks noGrp="1"/>
          </p:cNvSpPr>
          <p:nvPr>
            <p:ph type="body" sz="quarter" idx="18" hasCustomPrompt="1"/>
          </p:nvPr>
        </p:nvSpPr>
        <p:spPr>
          <a:xfrm>
            <a:off x="4539916" y="4221088"/>
            <a:ext cx="3112168" cy="398273"/>
          </a:xfrm>
          <a:prstGeom prst="rect">
            <a:avLst/>
          </a:prstGeom>
        </p:spPr>
        <p:txBody>
          <a:bodyPr lIns="45719" tIns="45719" rIns="45719" bIns="45719" anchor="t">
            <a:noAutofit/>
          </a:bodyPr>
          <a:lstStyle>
            <a:lvl1pPr marL="0" indent="0" algn="ctr" defTabSz="321457">
              <a:buSzTx/>
              <a:buNone/>
              <a:defRPr sz="1800" b="0" i="0">
                <a:solidFill>
                  <a:schemeClr val="bg1"/>
                </a:solidFill>
                <a:latin typeface="Arial" charset="0"/>
                <a:ea typeface="Arial" charset="0"/>
                <a:cs typeface="Arial" charset="0"/>
              </a:defRPr>
            </a:lvl1pPr>
          </a:lstStyle>
          <a:p>
            <a:pPr lvl="0"/>
            <a:r>
              <a:rPr lang="en-US" dirty="0"/>
              <a:t>Nome </a:t>
            </a:r>
            <a:r>
              <a:rPr lang="en-US" dirty="0" err="1"/>
              <a:t>cliente</a:t>
            </a:r>
            <a:endParaRPr lang="en-US" dirty="0"/>
          </a:p>
        </p:txBody>
      </p:sp>
      <p:sp>
        <p:nvSpPr>
          <p:cNvPr id="6" name="TextBox 5"/>
          <p:cNvSpPr txBox="1"/>
          <p:nvPr userDrawn="1"/>
        </p:nvSpPr>
        <p:spPr>
          <a:xfrm>
            <a:off x="4791555" y="620688"/>
            <a:ext cx="2608891" cy="387795"/>
          </a:xfrm>
          <a:prstGeom prst="rect">
            <a:avLst/>
          </a:prstGeom>
        </p:spPr>
        <p:txBody>
          <a:bodyPr vert="horz" wrap="none" lIns="36000" tIns="36000" rIns="36000" bIns="36000" rtlCol="0" anchor="ctr">
            <a:noAutofit/>
          </a:bodyPr>
          <a:lstStyle/>
          <a:p>
            <a:pPr algn="ctr"/>
            <a:r>
              <a:rPr lang="en-US" sz="1400" dirty="0" err="1">
                <a:solidFill>
                  <a:schemeClr val="bg1"/>
                </a:solidFill>
              </a:rPr>
              <a:t>Proposta</a:t>
            </a:r>
            <a:r>
              <a:rPr lang="en-US" sz="1400" dirty="0">
                <a:solidFill>
                  <a:schemeClr val="bg1"/>
                </a:solidFill>
              </a:rPr>
              <a:t> </a:t>
            </a:r>
            <a:r>
              <a:rPr lang="en-US" sz="1400" dirty="0" err="1">
                <a:solidFill>
                  <a:schemeClr val="bg1"/>
                </a:solidFill>
              </a:rPr>
              <a:t>tecnico-economica</a:t>
            </a:r>
            <a:endParaRPr lang="en-US" sz="1400" dirty="0">
              <a:solidFill>
                <a:schemeClr val="bg1"/>
              </a:solidFill>
            </a:endParaRPr>
          </a:p>
        </p:txBody>
      </p:sp>
    </p:spTree>
    <p:extLst>
      <p:ext uri="{BB962C8B-B14F-4D97-AF65-F5344CB8AC3E}">
        <p14:creationId xmlns:p14="http://schemas.microsoft.com/office/powerpoint/2010/main" val="307860811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dirty="0"/>
              <a:t>CLICK TO EDIT MASTER TITLE STYLE</a:t>
            </a:r>
            <a:endParaRPr lang="it-IT" dirty="0"/>
          </a:p>
        </p:txBody>
      </p:sp>
      <p:sp>
        <p:nvSpPr>
          <p:cNvPr id="8" name="Text Placeholder 8"/>
          <p:cNvSpPr>
            <a:spLocks noGrp="1"/>
          </p:cNvSpPr>
          <p:nvPr>
            <p:ph type="body" sz="quarter" idx="23"/>
          </p:nvPr>
        </p:nvSpPr>
        <p:spPr>
          <a:xfrm>
            <a:off x="479425" y="1844673"/>
            <a:ext cx="8424863" cy="3960813"/>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a:lnSpc>
                <a:spcPct val="100000"/>
              </a:lnSpc>
              <a:spcBef>
                <a:spcPts val="400"/>
              </a:spcBef>
              <a:defRPr sz="1400">
                <a:latin typeface="Arial" charset="0"/>
                <a:ea typeface="Arial" charset="0"/>
                <a:cs typeface="Arial" charset="0"/>
              </a:defRPr>
            </a:lvl2pPr>
            <a:lvl3pPr>
              <a:lnSpc>
                <a:spcPct val="100000"/>
              </a:lnSpc>
              <a:spcBef>
                <a:spcPts val="400"/>
              </a:spcBef>
              <a:defRPr sz="1400">
                <a:latin typeface="Arial" charset="0"/>
                <a:ea typeface="Arial" charset="0"/>
                <a:cs typeface="Arial" charset="0"/>
              </a:defRPr>
            </a:lvl3pPr>
            <a:lvl4pPr>
              <a:lnSpc>
                <a:spcPct val="100000"/>
              </a:lnSpc>
              <a:spcBef>
                <a:spcPts val="400"/>
              </a:spcBef>
              <a:defRPr sz="1400">
                <a:latin typeface="Arial" charset="0"/>
                <a:ea typeface="Arial" charset="0"/>
                <a:cs typeface="Arial" charset="0"/>
              </a:defRPr>
            </a:lvl4pPr>
            <a:lvl5pPr>
              <a:lnSpc>
                <a:spcPct val="100000"/>
              </a:lnSpc>
              <a:spcBef>
                <a:spcPts val="400"/>
              </a:spcBef>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 name="Slide Number Placeholder 1"/>
          <p:cNvSpPr>
            <a:spLocks noGrp="1"/>
          </p:cNvSpPr>
          <p:nvPr>
            <p:ph type="sldNum" sz="quarter" idx="24"/>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5"/>
          </p:nvPr>
        </p:nvSpPr>
        <p:spPr/>
        <p:txBody>
          <a:bodyPr/>
          <a:lstStyle/>
          <a:p>
            <a:pPr algn="l" defTabSz="457200"/>
            <a:endParaRPr dirty="0"/>
          </a:p>
        </p:txBody>
      </p:sp>
    </p:spTree>
    <p:extLst>
      <p:ext uri="{BB962C8B-B14F-4D97-AF65-F5344CB8AC3E}">
        <p14:creationId xmlns:p14="http://schemas.microsoft.com/office/powerpoint/2010/main" val="240152827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2 column">
    <p:spTree>
      <p:nvGrpSpPr>
        <p:cNvPr id="1" name=""/>
        <p:cNvGrpSpPr/>
        <p:nvPr/>
      </p:nvGrpSpPr>
      <p:grpSpPr>
        <a:xfrm>
          <a:off x="0" y="0"/>
          <a:ext cx="0" cy="0"/>
          <a:chOff x="0" y="0"/>
          <a:chExt cx="0" cy="0"/>
        </a:xfrm>
      </p:grpSpPr>
      <p:sp>
        <p:nvSpPr>
          <p:cNvPr id="9" name="Text Placeholder 2"/>
          <p:cNvSpPr>
            <a:spLocks noGrp="1"/>
          </p:cNvSpPr>
          <p:nvPr>
            <p:ph type="body" sz="quarter" idx="12" hasCustomPrompt="1"/>
          </p:nvPr>
        </p:nvSpPr>
        <p:spPr>
          <a:xfrm>
            <a:off x="479425" y="2343552"/>
            <a:ext cx="5334251" cy="507600"/>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0" name="Text Placeholder 2"/>
          <p:cNvSpPr>
            <a:spLocks noGrp="1"/>
          </p:cNvSpPr>
          <p:nvPr>
            <p:ph type="body" sz="quarter" idx="17"/>
          </p:nvPr>
        </p:nvSpPr>
        <p:spPr>
          <a:xfrm>
            <a:off x="479425" y="3141786"/>
            <a:ext cx="5331600" cy="2663478"/>
          </a:xfrm>
          <a:prstGeom prst="rect">
            <a:avLst/>
          </a:prstGeom>
        </p:spPr>
        <p:txBody>
          <a:bodyPr lIns="36000" tIns="36000" rIns="36000" bIns="36000"/>
          <a:lstStyle>
            <a:lvl1pPr marL="285750" indent="-285750">
              <a:lnSpc>
                <a:spcPct val="100000"/>
              </a:lnSpc>
              <a:spcBef>
                <a:spcPts val="400"/>
              </a:spcBef>
              <a:buFont typeface="Arial" charset="0"/>
              <a:buChar char="•"/>
              <a:defRPr lang="en-US" sz="1400" kern="1200" dirty="0" smtClean="0">
                <a:solidFill>
                  <a:schemeClr val="tx1"/>
                </a:solidFill>
                <a:latin typeface="Arial" charset="0"/>
                <a:ea typeface="Arial" charset="0"/>
                <a:cs typeface="Arial" charset="0"/>
              </a:defRPr>
            </a:lvl1pPr>
            <a:lvl2pPr marL="742950" indent="-285750">
              <a:buFont typeface="Arial" charset="0"/>
              <a:buChar char="•"/>
              <a:defRPr lang="en-US" sz="1400" kern="1200" dirty="0" smtClean="0">
                <a:solidFill>
                  <a:schemeClr val="tx1"/>
                </a:solidFill>
                <a:latin typeface="Arial" charset="0"/>
                <a:ea typeface="Arial" charset="0"/>
                <a:cs typeface="Arial" charset="0"/>
              </a:defRPr>
            </a:lvl2pPr>
            <a:lvl3pPr marL="1200150" indent="-285750">
              <a:buFont typeface="Arial" charset="0"/>
              <a:buChar char="•"/>
              <a:defRPr lang="en-US" sz="1400" kern="1200" dirty="0" smtClean="0">
                <a:solidFill>
                  <a:schemeClr val="tx1"/>
                </a:solidFill>
                <a:latin typeface="Arial" charset="0"/>
                <a:ea typeface="Arial" charset="0"/>
                <a:cs typeface="Arial" charset="0"/>
              </a:defRPr>
            </a:lvl3pPr>
            <a:lvl4pPr marL="1657350" indent="-285750">
              <a:buFont typeface="Arial" charset="0"/>
              <a:buChar char="•"/>
              <a:defRPr lang="en-US" sz="1400" kern="1200" dirty="0" smtClean="0">
                <a:solidFill>
                  <a:schemeClr val="tx1"/>
                </a:solidFill>
                <a:latin typeface="Arial" charset="0"/>
                <a:ea typeface="Arial" charset="0"/>
                <a:cs typeface="Arial" charset="0"/>
              </a:defRPr>
            </a:lvl4pPr>
            <a:lvl5pPr marL="2114550" indent="-285750">
              <a:buFont typeface="Arial" charset="0"/>
              <a:buChar char="•"/>
              <a:defRPr lang="it-IT" sz="1400" kern="1200" dirty="0">
                <a:solidFill>
                  <a:schemeClr val="tx1"/>
                </a:solidFill>
                <a:latin typeface="Arial" charset="0"/>
                <a:ea typeface="Arial" charset="0"/>
                <a:cs typeface="Arial" charset="0"/>
              </a:defRPr>
            </a:lvl5pPr>
          </a:lstStyle>
          <a:p>
            <a:pPr marL="228600" lvl="0" indent="-228600" algn="l" defTabSz="914400" rtl="0" eaLnBrk="1" latinLnBrk="0" hangingPunct="1">
              <a:lnSpc>
                <a:spcPct val="100000"/>
              </a:lnSpc>
              <a:spcBef>
                <a:spcPts val="400"/>
              </a:spcBef>
            </a:pPr>
            <a:r>
              <a:rPr lang="en-US"/>
              <a:t>Click to edit Master text styles</a:t>
            </a:r>
          </a:p>
          <a:p>
            <a:pPr marL="228600" lvl="1" indent="-228600" algn="l" defTabSz="914400" rtl="0" eaLnBrk="1" latinLnBrk="0" hangingPunct="1">
              <a:lnSpc>
                <a:spcPct val="100000"/>
              </a:lnSpc>
              <a:spcBef>
                <a:spcPts val="400"/>
              </a:spcBef>
            </a:pPr>
            <a:r>
              <a:rPr lang="en-US"/>
              <a:t>Second level</a:t>
            </a:r>
          </a:p>
          <a:p>
            <a:pPr marL="228600" lvl="2" indent="-228600" algn="l" defTabSz="914400" rtl="0" eaLnBrk="1" latinLnBrk="0" hangingPunct="1">
              <a:lnSpc>
                <a:spcPct val="100000"/>
              </a:lnSpc>
              <a:spcBef>
                <a:spcPts val="400"/>
              </a:spcBef>
            </a:pPr>
            <a:r>
              <a:rPr lang="en-US"/>
              <a:t>Third level</a:t>
            </a:r>
          </a:p>
          <a:p>
            <a:pPr marL="228600" lvl="3" indent="-228600" algn="l" defTabSz="914400" rtl="0" eaLnBrk="1" latinLnBrk="0" hangingPunct="1">
              <a:lnSpc>
                <a:spcPct val="100000"/>
              </a:lnSpc>
              <a:spcBef>
                <a:spcPts val="400"/>
              </a:spcBef>
            </a:pPr>
            <a:r>
              <a:rPr lang="en-US"/>
              <a:t>Fourth level</a:t>
            </a:r>
          </a:p>
          <a:p>
            <a:pPr marL="228600" lvl="4" indent="-228600" algn="l" defTabSz="914400" rtl="0" eaLnBrk="1" latinLnBrk="0" hangingPunct="1">
              <a:lnSpc>
                <a:spcPct val="100000"/>
              </a:lnSpc>
              <a:spcBef>
                <a:spcPts val="400"/>
              </a:spcBef>
            </a:pPr>
            <a:r>
              <a:rPr lang="en-US"/>
              <a:t>Fifth level</a:t>
            </a:r>
            <a:endParaRPr lang="it-IT" dirty="0"/>
          </a:p>
        </p:txBody>
      </p:sp>
      <p:sp>
        <p:nvSpPr>
          <p:cNvPr id="11" name="Text Placeholder 8"/>
          <p:cNvSpPr>
            <a:spLocks noGrp="1"/>
          </p:cNvSpPr>
          <p:nvPr>
            <p:ph type="body" sz="quarter" idx="23" hasCustomPrompt="1"/>
          </p:nvPr>
        </p:nvSpPr>
        <p:spPr>
          <a:xfrm>
            <a:off x="6384031" y="2343552"/>
            <a:ext cx="5335200" cy="509384"/>
          </a:xfrm>
          <a:prstGeom prst="rect">
            <a:avLst/>
          </a:prstGeom>
        </p:spPr>
        <p:txBody>
          <a:bodyPr lIns="36000" tIns="36000" rIns="36000" bIns="36000"/>
          <a:lstStyle>
            <a:lvl1pPr marL="228600" indent="-228600">
              <a:buNone/>
              <a:defRPr lang="en-US" sz="1400" b="1" dirty="0">
                <a:latin typeface="Arial" charset="0"/>
                <a:ea typeface="Arial" charset="0"/>
                <a:cs typeface="Arial" charset="0"/>
              </a:defRPr>
            </a:lvl1pPr>
          </a:lstStyle>
          <a:p>
            <a:pPr marL="0" lvl="0" indent="0">
              <a:lnSpc>
                <a:spcPct val="100000"/>
              </a:lnSpc>
              <a:spcBef>
                <a:spcPts val="400"/>
              </a:spcBef>
            </a:pPr>
            <a:r>
              <a:rPr lang="en-US" dirty="0"/>
              <a:t>CLICK TO EDIT MASTER TEXT STYLES</a:t>
            </a:r>
          </a:p>
        </p:txBody>
      </p:sp>
      <p:sp>
        <p:nvSpPr>
          <p:cNvPr id="12" name="Text Placeholder 8"/>
          <p:cNvSpPr>
            <a:spLocks noGrp="1"/>
          </p:cNvSpPr>
          <p:nvPr>
            <p:ph type="body" sz="quarter" idx="24"/>
          </p:nvPr>
        </p:nvSpPr>
        <p:spPr>
          <a:xfrm>
            <a:off x="6381129" y="3141786"/>
            <a:ext cx="5331600" cy="2663924"/>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a:lnSpc>
                <a:spcPct val="100000"/>
              </a:lnSpc>
              <a:spcBef>
                <a:spcPts val="400"/>
              </a:spcBef>
              <a:defRPr sz="1400">
                <a:latin typeface="Arial" charset="0"/>
                <a:ea typeface="Arial" charset="0"/>
                <a:cs typeface="Arial" charset="0"/>
              </a:defRPr>
            </a:lvl2pPr>
            <a:lvl3pPr>
              <a:lnSpc>
                <a:spcPct val="100000"/>
              </a:lnSpc>
              <a:spcBef>
                <a:spcPts val="400"/>
              </a:spcBef>
              <a:defRPr sz="1400">
                <a:latin typeface="Arial" charset="0"/>
                <a:ea typeface="Arial" charset="0"/>
                <a:cs typeface="Arial" charset="0"/>
              </a:defRPr>
            </a:lvl3pPr>
            <a:lvl4pPr>
              <a:lnSpc>
                <a:spcPct val="100000"/>
              </a:lnSpc>
              <a:spcBef>
                <a:spcPts val="400"/>
              </a:spcBef>
              <a:defRPr sz="1400">
                <a:latin typeface="Arial" charset="0"/>
                <a:ea typeface="Arial" charset="0"/>
                <a:cs typeface="Arial" charset="0"/>
              </a:defRPr>
            </a:lvl4pPr>
            <a:lvl5pPr>
              <a:lnSpc>
                <a:spcPct val="100000"/>
              </a:lnSpc>
              <a:spcBef>
                <a:spcPts val="400"/>
              </a:spcBef>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Title 3"/>
          <p:cNvSpPr>
            <a:spLocks noGrp="1"/>
          </p:cNvSpPr>
          <p:nvPr>
            <p:ph type="title" hasCustomPrompt="1"/>
          </p:nvPr>
        </p:nvSpPr>
        <p:spPr/>
        <p:txBody>
          <a:bodyPr/>
          <a:lstStyle/>
          <a:p>
            <a:r>
              <a:rPr lang="en-US" dirty="0"/>
              <a:t>CLICK TO EDIT MASTER TITLE STYLE</a:t>
            </a:r>
            <a:endParaRPr lang="it-IT" dirty="0"/>
          </a:p>
        </p:txBody>
      </p:sp>
      <p:sp>
        <p:nvSpPr>
          <p:cNvPr id="2" name="Slide Number Placeholder 1"/>
          <p:cNvSpPr>
            <a:spLocks noGrp="1"/>
          </p:cNvSpPr>
          <p:nvPr>
            <p:ph type="sldNum" sz="quarter" idx="25"/>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6"/>
          </p:nvPr>
        </p:nvSpPr>
        <p:spPr/>
        <p:txBody>
          <a:bodyPr/>
          <a:lstStyle/>
          <a:p>
            <a:pPr algn="l" defTabSz="457200"/>
            <a:endParaRPr dirty="0"/>
          </a:p>
        </p:txBody>
      </p:sp>
    </p:spTree>
    <p:extLst>
      <p:ext uri="{BB962C8B-B14F-4D97-AF65-F5344CB8AC3E}">
        <p14:creationId xmlns:p14="http://schemas.microsoft.com/office/powerpoint/2010/main" val="2672828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3 column">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479425" y="1846262"/>
            <a:ext cx="3459600"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0" name="Text Placeholder 2"/>
          <p:cNvSpPr>
            <a:spLocks noGrp="1"/>
          </p:cNvSpPr>
          <p:nvPr>
            <p:ph type="body" sz="quarter" idx="13"/>
          </p:nvPr>
        </p:nvSpPr>
        <p:spPr>
          <a:xfrm>
            <a:off x="479425" y="2644496"/>
            <a:ext cx="3459600" cy="3160768"/>
          </a:xfrm>
          <a:prstGeom prst="rect">
            <a:avLst/>
          </a:prstGeom>
        </p:spPr>
        <p:txBody>
          <a:bodyPr lIns="36000" tIns="36000" rIns="36000" bIns="36000"/>
          <a:lstStyle>
            <a:lvl1pPr marL="285750" indent="-285750">
              <a:lnSpc>
                <a:spcPct val="100000"/>
              </a:lnSpc>
              <a:spcBef>
                <a:spcPts val="400"/>
              </a:spcBef>
              <a:buNone/>
              <a:defRPr lang="en-US" sz="1400" kern="1200" dirty="0" smtClean="0">
                <a:solidFill>
                  <a:schemeClr val="tx1"/>
                </a:solidFill>
                <a:latin typeface="Arial" charset="0"/>
                <a:ea typeface="Arial" charset="0"/>
                <a:cs typeface="Arial" charset="0"/>
              </a:defRPr>
            </a:lvl1pPr>
            <a:lvl2pPr marL="585787" indent="-285750">
              <a:buNone/>
              <a:defRPr lang="en-US" sz="1400" kern="1200" dirty="0" smtClean="0">
                <a:solidFill>
                  <a:schemeClr val="tx1"/>
                </a:solidFill>
                <a:latin typeface="Arial" charset="0"/>
                <a:ea typeface="Arial" charset="0"/>
                <a:cs typeface="Arial" charset="0"/>
              </a:defRPr>
            </a:lvl2pPr>
            <a:lvl3pPr marL="939800" indent="-285750">
              <a:buNone/>
              <a:defRPr lang="en-US" sz="1400" kern="1200" dirty="0" smtClean="0">
                <a:solidFill>
                  <a:schemeClr val="tx1"/>
                </a:solidFill>
                <a:latin typeface="Arial" charset="0"/>
                <a:ea typeface="Arial" charset="0"/>
                <a:cs typeface="Arial" charset="0"/>
              </a:defRPr>
            </a:lvl3pPr>
            <a:lvl4pPr marL="1306513" indent="-285750">
              <a:buNone/>
              <a:defRPr lang="en-US" sz="1400" kern="1200" dirty="0" smtClean="0">
                <a:solidFill>
                  <a:schemeClr val="tx1"/>
                </a:solidFill>
                <a:latin typeface="Arial" charset="0"/>
                <a:ea typeface="Arial" charset="0"/>
                <a:cs typeface="Arial" charset="0"/>
              </a:defRPr>
            </a:lvl4pPr>
            <a:lvl5pPr marL="1658937" indent="-285750">
              <a:buNone/>
              <a:defRPr lang="it-IT" sz="1400" kern="1200" dirty="0">
                <a:solidFill>
                  <a:schemeClr val="tx1"/>
                </a:solidFill>
                <a:latin typeface="Arial" charset="0"/>
                <a:ea typeface="Arial" charset="0"/>
                <a:cs typeface="Arial" charset="0"/>
              </a:defRPr>
            </a:lvl5pPr>
          </a:lstStyle>
          <a:p>
            <a:pPr marL="228600" lvl="0" indent="-228600" algn="l" defTabSz="914400" rtl="0" eaLnBrk="1" latinLnBrk="0" hangingPunct="1">
              <a:lnSpc>
                <a:spcPct val="100000"/>
              </a:lnSpc>
              <a:spcBef>
                <a:spcPts val="400"/>
              </a:spcBef>
              <a:buFont typeface="Arial"/>
              <a:buChar char="•"/>
            </a:pPr>
            <a:r>
              <a:rPr lang="en-US"/>
              <a:t>Click to edit Master text styles</a:t>
            </a:r>
          </a:p>
          <a:p>
            <a:pPr marL="228600" lvl="1" indent="-228600" algn="l" defTabSz="914400" rtl="0" eaLnBrk="1" latinLnBrk="0" hangingPunct="1">
              <a:lnSpc>
                <a:spcPct val="100000"/>
              </a:lnSpc>
              <a:spcBef>
                <a:spcPts val="400"/>
              </a:spcBef>
              <a:buFont typeface="Arial"/>
              <a:buChar char="•"/>
            </a:pPr>
            <a:r>
              <a:rPr lang="en-US"/>
              <a:t>Second level</a:t>
            </a:r>
          </a:p>
          <a:p>
            <a:pPr marL="228600" lvl="2" indent="-228600" algn="l" defTabSz="914400" rtl="0" eaLnBrk="1" latinLnBrk="0" hangingPunct="1">
              <a:lnSpc>
                <a:spcPct val="100000"/>
              </a:lnSpc>
              <a:spcBef>
                <a:spcPts val="400"/>
              </a:spcBef>
              <a:buFont typeface="Arial"/>
              <a:buChar char="•"/>
            </a:pPr>
            <a:r>
              <a:rPr lang="en-US"/>
              <a:t>Third level</a:t>
            </a:r>
          </a:p>
          <a:p>
            <a:pPr marL="228600" lvl="3" indent="-228600" algn="l" defTabSz="914400" rtl="0" eaLnBrk="1" latinLnBrk="0" hangingPunct="1">
              <a:lnSpc>
                <a:spcPct val="100000"/>
              </a:lnSpc>
              <a:spcBef>
                <a:spcPts val="400"/>
              </a:spcBef>
              <a:buFont typeface="Arial"/>
              <a:buChar char="•"/>
            </a:pPr>
            <a:r>
              <a:rPr lang="en-US"/>
              <a:t>Fourth level</a:t>
            </a:r>
          </a:p>
          <a:p>
            <a:pPr marL="228600" lvl="4" indent="-228600" algn="l" defTabSz="914400" rtl="0" eaLnBrk="1" latinLnBrk="0" hangingPunct="1">
              <a:lnSpc>
                <a:spcPct val="100000"/>
              </a:lnSpc>
              <a:spcBef>
                <a:spcPts val="400"/>
              </a:spcBef>
              <a:buFont typeface="Arial"/>
              <a:buChar char="•"/>
            </a:pPr>
            <a:r>
              <a:rPr lang="en-US"/>
              <a:t>Fifth level</a:t>
            </a:r>
            <a:endParaRPr lang="it-IT" dirty="0"/>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25" name="Text Placeholder 8"/>
          <p:cNvSpPr>
            <a:spLocks noGrp="1"/>
          </p:cNvSpPr>
          <p:nvPr>
            <p:ph type="body" sz="quarter" idx="23" hasCustomPrompt="1"/>
          </p:nvPr>
        </p:nvSpPr>
        <p:spPr>
          <a:xfrm>
            <a:off x="4364797" y="1846262"/>
            <a:ext cx="3459600" cy="503238"/>
          </a:xfrm>
          <a:prstGeom prst="rect">
            <a:avLst/>
          </a:prstGeom>
        </p:spPr>
        <p:txBody>
          <a:bodyPr lIns="36000" tIns="36000" rIns="36000" bIns="36000"/>
          <a:lstStyle>
            <a:lvl1pPr marL="0" indent="0">
              <a:buNone/>
              <a:defRPr lang="en-US" sz="1400" b="1" dirty="0" smtClean="0">
                <a:latin typeface="Arial" charset="0"/>
                <a:ea typeface="Arial" charset="0"/>
                <a:cs typeface="Arial" charset="0"/>
              </a:defRPr>
            </a:lvl1pPr>
            <a:lvl2pPr>
              <a:defRPr lang="en-US" sz="1800" dirty="0" smtClean="0">
                <a:latin typeface="Lato" charset="0"/>
                <a:ea typeface="Lato" charset="0"/>
                <a:cs typeface="Lato" charset="0"/>
              </a:defRPr>
            </a:lvl2pPr>
            <a:lvl3pPr>
              <a:defRPr lang="en-US" sz="1800" dirty="0" smtClean="0">
                <a:latin typeface="Lato" charset="0"/>
                <a:ea typeface="Lato" charset="0"/>
                <a:cs typeface="Lato" charset="0"/>
              </a:defRPr>
            </a:lvl3pPr>
            <a:lvl4pPr>
              <a:defRPr lang="en-US" dirty="0" smtClean="0">
                <a:latin typeface="Lato" charset="0"/>
                <a:ea typeface="Lato" charset="0"/>
                <a:cs typeface="Lato" charset="0"/>
              </a:defRPr>
            </a:lvl4pPr>
            <a:lvl5pPr>
              <a:defRPr lang="it-IT" dirty="0">
                <a:latin typeface="Lato" charset="0"/>
                <a:ea typeface="Lato" charset="0"/>
                <a:cs typeface="Lato" charset="0"/>
              </a:defRPr>
            </a:lvl5pPr>
          </a:lstStyle>
          <a:p>
            <a:pPr lvl="0"/>
            <a:r>
              <a:rPr lang="en-US" dirty="0"/>
              <a:t>CLICK TO EDIT MASTER TEXT STYLES</a:t>
            </a:r>
          </a:p>
        </p:txBody>
      </p:sp>
      <p:sp>
        <p:nvSpPr>
          <p:cNvPr id="12" name="Text Placeholder 8"/>
          <p:cNvSpPr>
            <a:spLocks noGrp="1"/>
          </p:cNvSpPr>
          <p:nvPr>
            <p:ph type="body" sz="quarter" idx="25"/>
          </p:nvPr>
        </p:nvSpPr>
        <p:spPr>
          <a:xfrm>
            <a:off x="4364797" y="2644496"/>
            <a:ext cx="3459600"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3" name="Text Placeholder 8"/>
          <p:cNvSpPr>
            <a:spLocks noGrp="1"/>
          </p:cNvSpPr>
          <p:nvPr>
            <p:ph type="body" sz="quarter" idx="26" hasCustomPrompt="1"/>
          </p:nvPr>
        </p:nvSpPr>
        <p:spPr>
          <a:xfrm>
            <a:off x="8250170" y="1846262"/>
            <a:ext cx="3459600" cy="502618"/>
          </a:xfrm>
          <a:prstGeom prst="rect">
            <a:avLst/>
          </a:prstGeom>
        </p:spPr>
        <p:txBody>
          <a:bodyPr lIns="36000" tIns="36000" rIns="36000" bIns="36000"/>
          <a:lstStyle>
            <a:lvl1pPr>
              <a:defRPr lang="en-US" sz="1400" b="1" dirty="0">
                <a:latin typeface="Arial" charset="0"/>
                <a:ea typeface="Arial" charset="0"/>
                <a:cs typeface="Arial" charset="0"/>
              </a:defRPr>
            </a:lvl1pPr>
          </a:lstStyle>
          <a:p>
            <a:pPr marL="0" lvl="0" indent="0">
              <a:buNone/>
            </a:pPr>
            <a:r>
              <a:rPr lang="en-US" dirty="0"/>
              <a:t>CLICK TO EDIT MASTER TEXT STYLES</a:t>
            </a:r>
          </a:p>
        </p:txBody>
      </p:sp>
      <p:sp>
        <p:nvSpPr>
          <p:cNvPr id="2" name="Slide Number Placeholder 1"/>
          <p:cNvSpPr>
            <a:spLocks noGrp="1"/>
          </p:cNvSpPr>
          <p:nvPr>
            <p:ph type="sldNum" sz="quarter" idx="28"/>
          </p:nvPr>
        </p:nvSpPr>
        <p:spPr/>
        <p:txBody>
          <a:bodyPr/>
          <a:lstStyle/>
          <a:p>
            <a:fld id="{2FD666F0-DD52-D045-A24A-46112ABA80A2}" type="slidenum">
              <a:rPr lang="en-US" smtClean="0"/>
              <a:pPr/>
              <a:t>‹N›</a:t>
            </a:fld>
            <a:endParaRPr lang="en-US" dirty="0"/>
          </a:p>
        </p:txBody>
      </p:sp>
      <p:sp>
        <p:nvSpPr>
          <p:cNvPr id="4" name="Footer Placeholder 3"/>
          <p:cNvSpPr>
            <a:spLocks noGrp="1"/>
          </p:cNvSpPr>
          <p:nvPr>
            <p:ph type="ftr" sz="quarter" idx="29"/>
          </p:nvPr>
        </p:nvSpPr>
        <p:spPr/>
        <p:txBody>
          <a:bodyPr/>
          <a:lstStyle/>
          <a:p>
            <a:pPr algn="l" defTabSz="457200"/>
            <a:endParaRPr dirty="0"/>
          </a:p>
        </p:txBody>
      </p:sp>
      <p:sp>
        <p:nvSpPr>
          <p:cNvPr id="30" name="Text Placeholder 8"/>
          <p:cNvSpPr>
            <a:spLocks noGrp="1"/>
          </p:cNvSpPr>
          <p:nvPr>
            <p:ph type="body" sz="quarter" idx="30" hasCustomPrompt="1"/>
          </p:nvPr>
        </p:nvSpPr>
        <p:spPr>
          <a:xfrm>
            <a:off x="8250170" y="2644496"/>
            <a:ext cx="3459600"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t-IT" dirty="0"/>
          </a:p>
        </p:txBody>
      </p:sp>
    </p:spTree>
    <p:extLst>
      <p:ext uri="{BB962C8B-B14F-4D97-AF65-F5344CB8AC3E}">
        <p14:creationId xmlns:p14="http://schemas.microsoft.com/office/powerpoint/2010/main" val="207404913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 4 column">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479425" y="1846262"/>
            <a:ext cx="2666951"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0" name="Text Placeholder 2"/>
          <p:cNvSpPr>
            <a:spLocks noGrp="1"/>
          </p:cNvSpPr>
          <p:nvPr>
            <p:ph type="body" sz="quarter" idx="13"/>
          </p:nvPr>
        </p:nvSpPr>
        <p:spPr>
          <a:xfrm>
            <a:off x="479376" y="2644496"/>
            <a:ext cx="2666951" cy="3160768"/>
          </a:xfrm>
          <a:prstGeom prst="rect">
            <a:avLst/>
          </a:prstGeom>
        </p:spPr>
        <p:txBody>
          <a:bodyPr lIns="36000" tIns="36000" rIns="36000" bIns="36000"/>
          <a:lstStyle>
            <a:lvl1pPr>
              <a:defRPr lang="en-US" sz="1400" dirty="0">
                <a:latin typeface="Arial" charset="0"/>
                <a:ea typeface="Arial" charset="0"/>
                <a:cs typeface="Arial" charset="0"/>
              </a:defRPr>
            </a:lvl1pPr>
            <a:lvl2pPr marL="585787" indent="-285750">
              <a:defRPr lang="en-US" sz="1400" kern="1200" dirty="0" smtClean="0">
                <a:solidFill>
                  <a:schemeClr val="tx1"/>
                </a:solidFill>
                <a:latin typeface="Arial" charset="0"/>
                <a:ea typeface="Arial" charset="0"/>
                <a:cs typeface="Arial" charset="0"/>
              </a:defRPr>
            </a:lvl2pPr>
            <a:lvl3pPr marL="889000" indent="-234950"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3pPr>
            <a:lvl4pPr marL="1255713" indent="-234950"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4pPr>
            <a:lvl5pPr marL="1609725" indent="-236538" algn="l" defTabSz="914400" rtl="0" eaLnBrk="1" latinLnBrk="0" hangingPunct="1">
              <a:lnSpc>
                <a:spcPct val="100000"/>
              </a:lnSpc>
              <a:spcBef>
                <a:spcPts val="400"/>
              </a:spcBef>
              <a:buFont typeface="Arial"/>
              <a:buChar char="•"/>
              <a:tabLst/>
              <a:defRPr lang="en-US" sz="1400" kern="1200" dirty="0" smtClean="0">
                <a:solidFill>
                  <a:schemeClr val="tx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2"/>
          <p:cNvSpPr>
            <a:spLocks noGrp="1"/>
          </p:cNvSpPr>
          <p:nvPr>
            <p:ph type="body" sz="quarter" idx="14" hasCustomPrompt="1"/>
          </p:nvPr>
        </p:nvSpPr>
        <p:spPr>
          <a:xfrm>
            <a:off x="3334841" y="1846262"/>
            <a:ext cx="2666951"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54" name="Text Placeholder 2"/>
          <p:cNvSpPr>
            <a:spLocks noGrp="1"/>
          </p:cNvSpPr>
          <p:nvPr>
            <p:ph type="body" sz="quarter" idx="15"/>
          </p:nvPr>
        </p:nvSpPr>
        <p:spPr>
          <a:xfrm>
            <a:off x="3334841" y="2644496"/>
            <a:ext cx="2666951" cy="3160768"/>
          </a:xfrm>
          <a:prstGeom prst="rect">
            <a:avLst/>
          </a:prstGeom>
        </p:spPr>
        <p:txBody>
          <a:bodyPr lIns="36000" tIns="36000" rIns="36000" bIns="36000"/>
          <a:lstStyle>
            <a:lvl1pPr marL="228600" marR="0" indent="-228600" algn="l" defTabSz="914400" rtl="0" eaLnBrk="1" fontAlgn="auto" latinLnBrk="0" hangingPunct="1">
              <a:lnSpc>
                <a:spcPct val="100000"/>
              </a:lnSpc>
              <a:spcBef>
                <a:spcPts val="4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1pPr>
            <a:lvl2pPr marL="585787"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2pPr>
            <a:lvl3pPr marL="996950" marR="0" indent="-34290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3pPr>
            <a:lvl4pPr marL="1306513"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4pPr>
            <a:lvl5pPr marL="1658937" marR="0" indent="-285750" algn="l" defTabSz="914400" rtl="0" eaLnBrk="1" fontAlgn="auto" latinLnBrk="0" hangingPunct="1">
              <a:lnSpc>
                <a:spcPct val="90000"/>
              </a:lnSpc>
              <a:spcBef>
                <a:spcPts val="500"/>
              </a:spcBef>
              <a:spcAft>
                <a:spcPts val="0"/>
              </a:spcAft>
              <a:buClrTx/>
              <a:buSzTx/>
              <a:buFont typeface="Arial"/>
              <a:buChar char="•"/>
              <a:tabLst/>
              <a:defRPr lang="en-US" sz="1400" kern="1200" dirty="0" smtClean="0">
                <a:solidFill>
                  <a:schemeClr val="tx1"/>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25" name="Text Placeholder 8"/>
          <p:cNvSpPr>
            <a:spLocks noGrp="1"/>
          </p:cNvSpPr>
          <p:nvPr>
            <p:ph type="body" sz="quarter" idx="23" hasCustomPrompt="1"/>
          </p:nvPr>
        </p:nvSpPr>
        <p:spPr>
          <a:xfrm>
            <a:off x="6193110" y="1846262"/>
            <a:ext cx="2667600" cy="502618"/>
          </a:xfrm>
          <a:prstGeom prst="rect">
            <a:avLst/>
          </a:prstGeom>
        </p:spPr>
        <p:txBody>
          <a:bodyPr lIns="36000" tIns="36000" rIns="36000" bIns="36000"/>
          <a:lstStyle>
            <a:lvl1pPr>
              <a:defRPr lang="it-IT" sz="1400" b="1" dirty="0">
                <a:latin typeface="Arial" charset="0"/>
                <a:ea typeface="Arial" charset="0"/>
                <a:cs typeface="Arial" charset="0"/>
              </a:defRPr>
            </a:lvl1pPr>
          </a:lstStyle>
          <a:p>
            <a:pPr marL="0" lvl="0" indent="0">
              <a:lnSpc>
                <a:spcPct val="100000"/>
              </a:lnSpc>
              <a:spcBef>
                <a:spcPts val="400"/>
              </a:spcBef>
              <a:buNone/>
            </a:pPr>
            <a:r>
              <a:rPr lang="en-US" dirty="0"/>
              <a:t>CLICK TO EDIT MASTER TEXT STYLES</a:t>
            </a:r>
          </a:p>
        </p:txBody>
      </p:sp>
      <p:sp>
        <p:nvSpPr>
          <p:cNvPr id="12" name="Text Placeholder 8"/>
          <p:cNvSpPr>
            <a:spLocks noGrp="1"/>
          </p:cNvSpPr>
          <p:nvPr>
            <p:ph type="body" sz="quarter" idx="25"/>
          </p:nvPr>
        </p:nvSpPr>
        <p:spPr>
          <a:xfrm>
            <a:off x="6193111" y="2644496"/>
            <a:ext cx="2664097"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3" name="Text Placeholder 8"/>
          <p:cNvSpPr>
            <a:spLocks noGrp="1"/>
          </p:cNvSpPr>
          <p:nvPr>
            <p:ph type="body" sz="quarter" idx="26" hasCustomPrompt="1"/>
          </p:nvPr>
        </p:nvSpPr>
        <p:spPr>
          <a:xfrm>
            <a:off x="9045673" y="1846262"/>
            <a:ext cx="2664097" cy="502618"/>
          </a:xfrm>
          <a:prstGeom prst="rect">
            <a:avLst/>
          </a:prstGeom>
        </p:spPr>
        <p:txBody>
          <a:bodyPr lIns="36000" tIns="36000" rIns="36000" bIns="36000"/>
          <a:lstStyle>
            <a:lvl1pPr>
              <a:defRPr lang="en-US" sz="1400" b="1" dirty="0" smtClean="0">
                <a:latin typeface="Arial" charset="0"/>
                <a:ea typeface="Arial" charset="0"/>
                <a:cs typeface="Arial" charset="0"/>
              </a:defRPr>
            </a:lvl1pPr>
            <a:lvl2pPr>
              <a:defRPr lang="en-US" dirty="0" smtClean="0"/>
            </a:lvl2pPr>
            <a:lvl3pPr>
              <a:defRPr lang="en-US" dirty="0" smtClean="0"/>
            </a:lvl3pPr>
            <a:lvl4pPr>
              <a:defRPr lang="en-US" dirty="0" smtClean="0"/>
            </a:lvl4pPr>
            <a:lvl5pPr>
              <a:defRPr lang="it-IT" dirty="0"/>
            </a:lvl5pPr>
          </a:lstStyle>
          <a:p>
            <a:pPr marL="0" lvl="0" indent="0">
              <a:lnSpc>
                <a:spcPct val="100000"/>
              </a:lnSpc>
              <a:spcBef>
                <a:spcPts val="400"/>
              </a:spcBef>
              <a:buNone/>
            </a:pPr>
            <a:r>
              <a:rPr lang="en-US"/>
              <a:t>CLICK TO EDIT MASTER TEXT STYLES</a:t>
            </a:r>
            <a:endParaRPr lang="en-US" dirty="0"/>
          </a:p>
        </p:txBody>
      </p:sp>
      <p:sp>
        <p:nvSpPr>
          <p:cNvPr id="14" name="Text Placeholder 8"/>
          <p:cNvSpPr>
            <a:spLocks noGrp="1"/>
          </p:cNvSpPr>
          <p:nvPr>
            <p:ph type="body" sz="quarter" idx="27"/>
          </p:nvPr>
        </p:nvSpPr>
        <p:spPr>
          <a:xfrm>
            <a:off x="9045673" y="2644496"/>
            <a:ext cx="2664097" cy="3160992"/>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 name="Slide Number Placeholder 1"/>
          <p:cNvSpPr>
            <a:spLocks noGrp="1"/>
          </p:cNvSpPr>
          <p:nvPr>
            <p:ph type="sldNum" sz="quarter" idx="28"/>
          </p:nvPr>
        </p:nvSpPr>
        <p:spPr/>
        <p:txBody>
          <a:bodyPr/>
          <a:lstStyle/>
          <a:p>
            <a:fld id="{2FD666F0-DD52-D045-A24A-46112ABA80A2}" type="slidenum">
              <a:rPr lang="en-US" smtClean="0"/>
              <a:pPr/>
              <a:t>‹N›</a:t>
            </a:fld>
            <a:endParaRPr lang="en-US" dirty="0"/>
          </a:p>
        </p:txBody>
      </p:sp>
      <p:sp>
        <p:nvSpPr>
          <p:cNvPr id="4" name="Footer Placeholder 3"/>
          <p:cNvSpPr>
            <a:spLocks noGrp="1"/>
          </p:cNvSpPr>
          <p:nvPr>
            <p:ph type="ftr" sz="quarter" idx="29"/>
          </p:nvPr>
        </p:nvSpPr>
        <p:spPr/>
        <p:txBody>
          <a:bodyPr/>
          <a:lstStyle/>
          <a:p>
            <a:pPr algn="l" defTabSz="457200"/>
            <a:endParaRPr dirty="0"/>
          </a:p>
        </p:txBody>
      </p:sp>
    </p:spTree>
    <p:extLst>
      <p:ext uri="{BB962C8B-B14F-4D97-AF65-F5344CB8AC3E}">
        <p14:creationId xmlns:p14="http://schemas.microsoft.com/office/powerpoint/2010/main" val="415767705"/>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sp>
        <p:nvSpPr>
          <p:cNvPr id="14" name="Rectangle 13"/>
          <p:cNvSpPr/>
          <p:nvPr userDrawn="1"/>
        </p:nvSpPr>
        <p:spPr>
          <a:xfrm>
            <a:off x="479425" y="342786"/>
            <a:ext cx="2393160" cy="493827"/>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sp>
        <p:nvSpPr>
          <p:cNvPr id="15" name="TextBox 14"/>
          <p:cNvSpPr txBox="1"/>
          <p:nvPr userDrawn="1"/>
        </p:nvSpPr>
        <p:spPr>
          <a:xfrm>
            <a:off x="410027" y="902400"/>
            <a:ext cx="1941557" cy="246221"/>
          </a:xfrm>
          <a:prstGeom prst="rect">
            <a:avLst/>
          </a:prstGeom>
        </p:spPr>
        <p:txBody>
          <a:bodyPr vert="horz" wrap="none" rtlCol="0">
            <a:spAutoFit/>
          </a:bodyPr>
          <a:lstStyle/>
          <a:p>
            <a:pPr algn="l"/>
            <a:r>
              <a:rPr lang="en-GB" sz="1000" dirty="0">
                <a:solidFill>
                  <a:srgbClr val="002060"/>
                </a:solidFill>
                <a:latin typeface="Arial" charset="0"/>
                <a:ea typeface="Arial" charset="0"/>
                <a:cs typeface="Arial" charset="0"/>
              </a:rPr>
              <a:t>f</a:t>
            </a:r>
            <a:r>
              <a:rPr lang="en-GB" sz="1000">
                <a:solidFill>
                  <a:srgbClr val="002060"/>
                </a:solidFill>
                <a:latin typeface="Arial" charset="0"/>
                <a:ea typeface="Arial" charset="0"/>
                <a:cs typeface="Arial" charset="0"/>
              </a:rPr>
              <a:t>rom </a:t>
            </a:r>
            <a:r>
              <a:rPr lang="en-GB" sz="1000" dirty="0">
                <a:solidFill>
                  <a:srgbClr val="002060"/>
                </a:solidFill>
                <a:latin typeface="Arial" charset="0"/>
                <a:ea typeface="Arial" charset="0"/>
                <a:cs typeface="Arial" charset="0"/>
              </a:rPr>
              <a:t>ideation to business value</a:t>
            </a:r>
          </a:p>
        </p:txBody>
      </p:sp>
      <p:sp>
        <p:nvSpPr>
          <p:cNvPr id="3" name="Slide Number Placeholder 2"/>
          <p:cNvSpPr>
            <a:spLocks noGrp="1"/>
          </p:cNvSpPr>
          <p:nvPr>
            <p:ph type="sldNum" sz="quarter" idx="10"/>
          </p:nvPr>
        </p:nvSpPr>
        <p:spPr/>
        <p:txBody>
          <a:bodyPr/>
          <a:lstStyle/>
          <a:p>
            <a:fld id="{2FD666F0-DD52-D045-A24A-46112ABA80A2}" type="slidenum">
              <a:rPr lang="en-US" smtClean="0"/>
              <a:pPr/>
              <a:t>‹N›</a:t>
            </a:fld>
            <a:endParaRPr lang="en-US" dirty="0"/>
          </a:p>
        </p:txBody>
      </p:sp>
      <p:sp>
        <p:nvSpPr>
          <p:cNvPr id="6" name="Title 5"/>
          <p:cNvSpPr>
            <a:spLocks noGrp="1"/>
          </p:cNvSpPr>
          <p:nvPr>
            <p:ph type="title"/>
          </p:nvPr>
        </p:nvSpPr>
        <p:spPr>
          <a:xfrm>
            <a:off x="966788" y="2852739"/>
            <a:ext cx="8330548" cy="743946"/>
          </a:xfrm>
          <a:prstGeom prst="rect">
            <a:avLst/>
          </a:prstGeom>
        </p:spPr>
        <p:txBody>
          <a:bodyPr/>
          <a:lstStyle>
            <a:lvl1pPr>
              <a:defRPr sz="4000">
                <a:solidFill>
                  <a:srgbClr val="0053FF"/>
                </a:solidFill>
              </a:defRPr>
            </a:lvl1pPr>
          </a:lstStyle>
          <a:p>
            <a:r>
              <a:rPr lang="en-US"/>
              <a:t>Click to edit Master title style</a:t>
            </a:r>
            <a:endParaRPr lang="it-IT" dirty="0"/>
          </a:p>
        </p:txBody>
      </p:sp>
      <p:sp>
        <p:nvSpPr>
          <p:cNvPr id="11" name="Text Placeholder 9"/>
          <p:cNvSpPr>
            <a:spLocks noGrp="1"/>
          </p:cNvSpPr>
          <p:nvPr>
            <p:ph type="body" sz="quarter" idx="11"/>
          </p:nvPr>
        </p:nvSpPr>
        <p:spPr>
          <a:xfrm>
            <a:off x="966788" y="3742383"/>
            <a:ext cx="8330547" cy="503238"/>
          </a:xfrm>
          <a:prstGeom prst="rect">
            <a:avLst/>
          </a:prstGeom>
        </p:spPr>
        <p:txBody>
          <a:bodyPr/>
          <a:lstStyle>
            <a:lvl1pPr marL="0" indent="0">
              <a:spcBef>
                <a:spcPts val="0"/>
              </a:spcBef>
              <a:spcAft>
                <a:spcPts val="1000"/>
              </a:spcAft>
              <a:buNone/>
              <a:defRPr sz="1600">
                <a:latin typeface="Arial" charset="0"/>
                <a:ea typeface="Arial" charset="0"/>
                <a:cs typeface="Arial" charset="0"/>
              </a:defRPr>
            </a:lvl1pPr>
            <a:lvl2pPr marL="457200" indent="0">
              <a:buNone/>
              <a:defRPr sz="1600">
                <a:latin typeface="Arial Hebrew Scholar" charset="-79"/>
                <a:ea typeface="Arial Hebrew Scholar" charset="-79"/>
                <a:cs typeface="Arial Hebrew Scholar" charset="-79"/>
              </a:defRPr>
            </a:lvl2pPr>
            <a:lvl3pPr marL="914400" indent="0">
              <a:buNone/>
              <a:defRPr sz="1600">
                <a:latin typeface="Arial Hebrew Scholar" charset="-79"/>
                <a:ea typeface="Arial Hebrew Scholar" charset="-79"/>
                <a:cs typeface="Arial Hebrew Scholar" charset="-79"/>
              </a:defRPr>
            </a:lvl3pPr>
            <a:lvl4pPr marL="1371600" indent="0">
              <a:buNone/>
              <a:defRPr sz="1600">
                <a:latin typeface="Arial Hebrew Scholar" charset="-79"/>
                <a:ea typeface="Arial Hebrew Scholar" charset="-79"/>
                <a:cs typeface="Arial Hebrew Scholar" charset="-79"/>
              </a:defRPr>
            </a:lvl4pPr>
            <a:lvl5pPr marL="1828800" indent="0">
              <a:buNone/>
              <a:defRPr sz="1600">
                <a:latin typeface="Arial Hebrew Scholar" charset="-79"/>
                <a:ea typeface="Arial Hebrew Scholar" charset="-79"/>
                <a:cs typeface="Arial Hebrew Scholar" charset="-79"/>
              </a:defRPr>
            </a:lvl5pPr>
          </a:lstStyle>
          <a:p>
            <a:pPr lvl="0"/>
            <a:r>
              <a:rPr lang="en-US"/>
              <a:t>Click to edit Master text styles</a:t>
            </a:r>
          </a:p>
        </p:txBody>
      </p:sp>
      <p:sp>
        <p:nvSpPr>
          <p:cNvPr id="2" name="Footer Placeholder 1"/>
          <p:cNvSpPr>
            <a:spLocks noGrp="1"/>
          </p:cNvSpPr>
          <p:nvPr>
            <p:ph type="ftr" sz="quarter" idx="12"/>
          </p:nvPr>
        </p:nvSpPr>
        <p:spPr/>
        <p:txBody>
          <a:bodyPr/>
          <a:lstStyle/>
          <a:p>
            <a:pPr algn="l" defTabSz="457200"/>
            <a:endParaRPr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274855910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scription left">
    <p:spTree>
      <p:nvGrpSpPr>
        <p:cNvPr id="1" name=""/>
        <p:cNvGrpSpPr/>
        <p:nvPr/>
      </p:nvGrpSpPr>
      <p:grpSpPr>
        <a:xfrm>
          <a:off x="0" y="0"/>
          <a:ext cx="0" cy="0"/>
          <a:chOff x="0" y="0"/>
          <a:chExt cx="0" cy="0"/>
        </a:xfrm>
      </p:grpSpPr>
      <p:sp>
        <p:nvSpPr>
          <p:cNvPr id="9" name="Text Placeholder 3"/>
          <p:cNvSpPr>
            <a:spLocks noGrp="1"/>
          </p:cNvSpPr>
          <p:nvPr>
            <p:ph type="body" sz="quarter" idx="22" hasCustomPrompt="1"/>
          </p:nvPr>
        </p:nvSpPr>
        <p:spPr>
          <a:xfrm>
            <a:off x="479376" y="1341439"/>
            <a:ext cx="2808337" cy="4967286"/>
          </a:xfrm>
          <a:prstGeom prst="rect">
            <a:avLst/>
          </a:prstGeom>
        </p:spPr>
        <p:txBody>
          <a:bodyPr vert="horz" lIns="36000" tIns="36000" rIns="36000" bIns="36000"/>
          <a:lstStyle>
            <a:lvl1pPr marL="0" indent="0">
              <a:lnSpc>
                <a:spcPct val="100000"/>
              </a:lnSpc>
              <a:spcBef>
                <a:spcPts val="400"/>
              </a:spcBef>
              <a:buNone/>
              <a:defRPr sz="140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4" name="Title 3"/>
          <p:cNvSpPr>
            <a:spLocks noGrp="1"/>
          </p:cNvSpPr>
          <p:nvPr>
            <p:ph type="title" hasCustomPrompt="1"/>
          </p:nvPr>
        </p:nvSpPr>
        <p:spPr/>
        <p:txBody>
          <a:bodyPr/>
          <a:lstStyle>
            <a:lvl1pPr>
              <a:defRPr>
                <a:latin typeface="Arial" charset="0"/>
                <a:ea typeface="Arial" charset="0"/>
                <a:cs typeface="Arial" charset="0"/>
              </a:defRPr>
            </a:lvl1pPr>
          </a:lstStyle>
          <a:p>
            <a:r>
              <a:rPr lang="en-US" dirty="0"/>
              <a:t>CLICK TO EDIT MASTER TITLE STYLE</a:t>
            </a:r>
            <a:endParaRPr lang="it-IT" dirty="0"/>
          </a:p>
        </p:txBody>
      </p:sp>
      <p:sp>
        <p:nvSpPr>
          <p:cNvPr id="2" name="Slide Number Placeholder 1"/>
          <p:cNvSpPr>
            <a:spLocks noGrp="1"/>
          </p:cNvSpPr>
          <p:nvPr>
            <p:ph type="sldNum" sz="quarter" idx="23"/>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4"/>
          </p:nvPr>
        </p:nvSpPr>
        <p:spPr/>
        <p:txBody>
          <a:bodyPr/>
          <a:lstStyle/>
          <a:p>
            <a:pPr algn="l" defTabSz="457200"/>
            <a:endParaRPr dirty="0"/>
          </a:p>
        </p:txBody>
      </p:sp>
    </p:spTree>
    <p:extLst>
      <p:ext uri="{BB962C8B-B14F-4D97-AF65-F5344CB8AC3E}">
        <p14:creationId xmlns:p14="http://schemas.microsoft.com/office/powerpoint/2010/main" val="468258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scription grey left">
    <p:spTree>
      <p:nvGrpSpPr>
        <p:cNvPr id="1" name=""/>
        <p:cNvGrpSpPr/>
        <p:nvPr/>
      </p:nvGrpSpPr>
      <p:grpSpPr>
        <a:xfrm>
          <a:off x="0" y="0"/>
          <a:ext cx="0" cy="0"/>
          <a:chOff x="0" y="0"/>
          <a:chExt cx="0" cy="0"/>
        </a:xfrm>
      </p:grpSpPr>
      <p:sp>
        <p:nvSpPr>
          <p:cNvPr id="9" name="Rectangle 8"/>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8"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0" name="Rectangle 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
        <p:nvSpPr>
          <p:cNvPr id="13" name="Footer Placeholder 12"/>
          <p:cNvSpPr>
            <a:spLocks noGrp="1"/>
          </p:cNvSpPr>
          <p:nvPr>
            <p:ph type="ftr" sz="quarter" idx="23"/>
          </p:nvPr>
        </p:nvSpPr>
        <p:spPr/>
        <p:txBody>
          <a:bodyPr/>
          <a:lstStyle/>
          <a:p>
            <a:pPr algn="l" defTabSz="457200"/>
            <a:endParaRPr dirty="0"/>
          </a:p>
        </p:txBody>
      </p:sp>
    </p:spTree>
    <p:extLst>
      <p:ext uri="{BB962C8B-B14F-4D97-AF65-F5344CB8AC3E}">
        <p14:creationId xmlns:p14="http://schemas.microsoft.com/office/powerpoint/2010/main" val="204564204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scription grey left + 1 column">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7" name="Text Placeholder 8"/>
          <p:cNvSpPr>
            <a:spLocks noGrp="1"/>
          </p:cNvSpPr>
          <p:nvPr>
            <p:ph type="body" sz="quarter" idx="24"/>
          </p:nvPr>
        </p:nvSpPr>
        <p:spPr>
          <a:xfrm>
            <a:off x="3794663" y="1844674"/>
            <a:ext cx="7917912" cy="4456820"/>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8" name="Rectangle 7"/>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9"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0" name="Rectangle 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
        <p:nvSpPr>
          <p:cNvPr id="12" name="Footer Placeholder 11"/>
          <p:cNvSpPr>
            <a:spLocks noGrp="1"/>
          </p:cNvSpPr>
          <p:nvPr>
            <p:ph type="ftr" sz="quarter" idx="23"/>
          </p:nvPr>
        </p:nvSpPr>
        <p:spPr>
          <a:xfrm>
            <a:off x="695400" y="6453336"/>
            <a:ext cx="1869101" cy="146194"/>
          </a:xfrm>
        </p:spPr>
        <p:txBody>
          <a:bodyPr/>
          <a:lstStyle/>
          <a:p>
            <a:pPr algn="l" defTabSz="457200"/>
            <a:endParaRPr dirty="0"/>
          </a:p>
        </p:txBody>
      </p:sp>
      <p:sp>
        <p:nvSpPr>
          <p:cNvPr id="13"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Tree>
    <p:extLst>
      <p:ext uri="{BB962C8B-B14F-4D97-AF65-F5344CB8AC3E}">
        <p14:creationId xmlns:p14="http://schemas.microsoft.com/office/powerpoint/2010/main" val="261958756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scription grey left + 2 column">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2FD666F0-DD52-D045-A24A-46112ABA80A2}" type="slidenum">
              <a:rPr lang="en-US" smtClean="0"/>
              <a:pPr/>
              <a:t>‹N›</a:t>
            </a:fld>
            <a:endParaRPr lang="en-US" dirty="0"/>
          </a:p>
        </p:txBody>
      </p:sp>
      <p:sp>
        <p:nvSpPr>
          <p:cNvPr id="17" name="Text Placeholder 2"/>
          <p:cNvSpPr>
            <a:spLocks noGrp="1"/>
          </p:cNvSpPr>
          <p:nvPr>
            <p:ph type="body" sz="quarter" idx="12" hasCustomPrompt="1"/>
          </p:nvPr>
        </p:nvSpPr>
        <p:spPr>
          <a:xfrm>
            <a:off x="3794663" y="1845642"/>
            <a:ext cx="3823656" cy="503238"/>
          </a:xfrm>
          <a:prstGeom prst="rect">
            <a:avLst/>
          </a:prstGeom>
        </p:spPr>
        <p:txBody>
          <a:bodyPr lIns="36000" tIns="36000" rIns="36000" bIns="36000"/>
          <a:lstStyle>
            <a:lvl1pPr marL="0" indent="0">
              <a:lnSpc>
                <a:spcPct val="100000"/>
              </a:lnSpc>
              <a:spcBef>
                <a:spcPts val="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8" name="Text Placeholder 2"/>
          <p:cNvSpPr>
            <a:spLocks noGrp="1"/>
          </p:cNvSpPr>
          <p:nvPr>
            <p:ph type="body" sz="quarter" idx="13" hasCustomPrompt="1"/>
          </p:nvPr>
        </p:nvSpPr>
        <p:spPr>
          <a:xfrm>
            <a:off x="7889589" y="1845642"/>
            <a:ext cx="3822986" cy="503238"/>
          </a:xfrm>
          <a:prstGeom prst="rect">
            <a:avLst/>
          </a:prstGeom>
        </p:spPr>
        <p:txBody>
          <a:bodyPr lIns="36000" tIns="36000" rIns="36000" bIns="36000"/>
          <a:lstStyle>
            <a:lvl1pPr marL="0" indent="0">
              <a:lnSpc>
                <a:spcPct val="100000"/>
              </a:lnSpc>
              <a:spcBef>
                <a:spcPts val="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9" name="Text Placeholder 8"/>
          <p:cNvSpPr>
            <a:spLocks noGrp="1"/>
          </p:cNvSpPr>
          <p:nvPr>
            <p:ph type="body" sz="quarter" idx="23"/>
          </p:nvPr>
        </p:nvSpPr>
        <p:spPr>
          <a:xfrm>
            <a:off x="3794663" y="2626816"/>
            <a:ext cx="3819564" cy="3681909"/>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0" name="Text Placeholder 8"/>
          <p:cNvSpPr>
            <a:spLocks noGrp="1"/>
          </p:cNvSpPr>
          <p:nvPr>
            <p:ph type="body" sz="quarter" idx="27"/>
          </p:nvPr>
        </p:nvSpPr>
        <p:spPr>
          <a:xfrm>
            <a:off x="7888262" y="2626816"/>
            <a:ext cx="3818895" cy="3681909"/>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Rectangle 8"/>
          <p:cNvSpPr/>
          <p:nvPr userDrawn="1"/>
        </p:nvSpPr>
        <p:spPr>
          <a:xfrm>
            <a:off x="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10" name="Title Placeholder 8"/>
          <p:cNvSpPr>
            <a:spLocks noGrp="1"/>
          </p:cNvSpPr>
          <p:nvPr>
            <p:ph type="title"/>
          </p:nvPr>
        </p:nvSpPr>
        <p:spPr>
          <a:xfrm>
            <a:off x="479425" y="748649"/>
            <a:ext cx="2808288" cy="422365"/>
          </a:xfrm>
          <a:prstGeom prst="rect">
            <a:avLst/>
          </a:prstGeom>
        </p:spPr>
        <p:txBody>
          <a:bodyPr vert="horz" lIns="91440" tIns="45720" rIns="91440" bIns="45720" rtlCol="0" anchor="t">
            <a:noAutofit/>
          </a:bodyPr>
          <a:lstStyle/>
          <a:p>
            <a:r>
              <a:rPr lang="en-US"/>
              <a:t>Click to edit Master title style</a:t>
            </a:r>
            <a:endParaRPr lang="it-IT" dirty="0"/>
          </a:p>
        </p:txBody>
      </p:sp>
      <p:sp>
        <p:nvSpPr>
          <p:cNvPr id="11" name="Rectangle 10"/>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sp>
        <p:nvSpPr>
          <p:cNvPr id="15" name="Text Placeholder 3"/>
          <p:cNvSpPr>
            <a:spLocks noGrp="1"/>
          </p:cNvSpPr>
          <p:nvPr>
            <p:ph type="body" sz="quarter" idx="22" hasCustomPrompt="1"/>
          </p:nvPr>
        </p:nvSpPr>
        <p:spPr>
          <a:xfrm>
            <a:off x="479376" y="1844674"/>
            <a:ext cx="2808337" cy="4456821"/>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Footer Placeholder 1"/>
          <p:cNvSpPr>
            <a:spLocks noGrp="1"/>
          </p:cNvSpPr>
          <p:nvPr>
            <p:ph type="ftr" sz="quarter" idx="28"/>
          </p:nvPr>
        </p:nvSpPr>
        <p:spPr/>
        <p:txBody>
          <a:bodyPr/>
          <a:lstStyle/>
          <a:p>
            <a:pPr algn="l" defTabSz="457200"/>
            <a:endParaRPr dirty="0"/>
          </a:p>
        </p:txBody>
      </p:sp>
    </p:spTree>
    <p:extLst>
      <p:ext uri="{BB962C8B-B14F-4D97-AF65-F5344CB8AC3E}">
        <p14:creationId xmlns:p14="http://schemas.microsoft.com/office/powerpoint/2010/main" val="29012109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scription right">
    <p:spTree>
      <p:nvGrpSpPr>
        <p:cNvPr id="1" name=""/>
        <p:cNvGrpSpPr/>
        <p:nvPr/>
      </p:nvGrpSpPr>
      <p:grpSpPr>
        <a:xfrm>
          <a:off x="0" y="0"/>
          <a:ext cx="0" cy="0"/>
          <a:chOff x="0" y="0"/>
          <a:chExt cx="0" cy="0"/>
        </a:xfrm>
      </p:grpSpPr>
      <p:sp>
        <p:nvSpPr>
          <p:cNvPr id="14" name="Text Placeholder 12"/>
          <p:cNvSpPr>
            <a:spLocks noGrp="1"/>
          </p:cNvSpPr>
          <p:nvPr>
            <p:ph type="body" sz="quarter" idx="11" hasCustomPrompt="1"/>
          </p:nvPr>
        </p:nvSpPr>
        <p:spPr>
          <a:xfrm>
            <a:off x="8904288" y="1340767"/>
            <a:ext cx="2808287" cy="4967958"/>
          </a:xfrm>
          <a:prstGeom prst="rect">
            <a:avLst/>
          </a:prstGeom>
        </p:spPr>
        <p:txBody>
          <a:bodyPr lIns="36000" tIns="36000" rIns="36000" bIns="36000"/>
          <a:lstStyle>
            <a:lvl1pPr marL="0" indent="0">
              <a:spcBef>
                <a:spcPts val="400"/>
              </a:spcBef>
              <a:buNone/>
              <a:defRPr sz="1400" b="0" i="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Title 1"/>
          <p:cNvSpPr>
            <a:spLocks noGrp="1"/>
          </p:cNvSpPr>
          <p:nvPr>
            <p:ph type="title" hasCustomPrompt="1"/>
          </p:nvPr>
        </p:nvSpPr>
        <p:spPr/>
        <p:txBody>
          <a:bodyPr/>
          <a:lstStyle/>
          <a:p>
            <a:r>
              <a:rPr lang="en-US" dirty="0"/>
              <a:t>CLICK TO EDIT MASTER TITLE STYLE</a:t>
            </a:r>
            <a:endParaRPr lang="it-IT" dirty="0"/>
          </a:p>
        </p:txBody>
      </p:sp>
      <p:sp>
        <p:nvSpPr>
          <p:cNvPr id="4" name="Slide Number Placeholder 3"/>
          <p:cNvSpPr>
            <a:spLocks noGrp="1"/>
          </p:cNvSpPr>
          <p:nvPr>
            <p:ph type="sldNum" sz="quarter" idx="12"/>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3"/>
          </p:nvPr>
        </p:nvSpPr>
        <p:spPr/>
        <p:txBody>
          <a:bodyPr/>
          <a:lstStyle/>
          <a:p>
            <a:pPr algn="l" defTabSz="457200"/>
            <a:endParaRPr dirty="0"/>
          </a:p>
        </p:txBody>
      </p:sp>
    </p:spTree>
    <p:extLst>
      <p:ext uri="{BB962C8B-B14F-4D97-AF65-F5344CB8AC3E}">
        <p14:creationId xmlns:p14="http://schemas.microsoft.com/office/powerpoint/2010/main" val="9300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ctr">
              <a:buFont typeface="+mj-lt"/>
              <a:buAutoNum type="arabicPeriod"/>
            </a:pPr>
            <a:endParaRPr lang="it-IT" b="0" i="0" dirty="0">
              <a:latin typeface="Arial" charset="0"/>
            </a:endParaRPr>
          </a:p>
        </p:txBody>
      </p:sp>
      <p:sp>
        <p:nvSpPr>
          <p:cNvPr id="11" name="Text Placeholder 10"/>
          <p:cNvSpPr>
            <a:spLocks noGrp="1"/>
          </p:cNvSpPr>
          <p:nvPr>
            <p:ph type="body" sz="quarter" idx="11"/>
          </p:nvPr>
        </p:nvSpPr>
        <p:spPr>
          <a:xfrm>
            <a:off x="966788" y="2354107"/>
            <a:ext cx="10745787" cy="3451382"/>
          </a:xfrm>
          <a:prstGeom prst="rect">
            <a:avLst/>
          </a:prstGeom>
        </p:spPr>
        <p:txBody>
          <a:bodyPr lIns="36000" tIns="36000" rIns="36000" bIns="36000"/>
          <a:lstStyle>
            <a:lvl1pPr marL="365125" indent="-365125">
              <a:buSzPct val="100000"/>
              <a:buFont typeface="+mj-lt"/>
              <a:buAutoNum type="arabicPeriod"/>
              <a:tabLst/>
              <a:defRPr sz="2400">
                <a:solidFill>
                  <a:srgbClr val="0053FF"/>
                </a:solidFill>
                <a:latin typeface="Arial" charset="0"/>
                <a:ea typeface="Arial" charset="0"/>
                <a:cs typeface="Arial" charset="0"/>
              </a:defRPr>
            </a:lvl1pPr>
            <a:lvl2pPr marL="539750" indent="-174625">
              <a:buSzPct val="100000"/>
              <a:buFont typeface="Arial" charset="0"/>
              <a:buChar char="•"/>
              <a:tabLst/>
              <a:defRPr sz="2200">
                <a:solidFill>
                  <a:srgbClr val="0053FF"/>
                </a:solidFill>
                <a:latin typeface="Arial" charset="0"/>
                <a:ea typeface="Arial" charset="0"/>
                <a:cs typeface="Arial" charset="0"/>
              </a:defRPr>
            </a:lvl2pPr>
            <a:lvl3pPr marL="904875" indent="-190500">
              <a:buSzPct val="100000"/>
              <a:buFont typeface="Arial" charset="0"/>
              <a:buChar char="•"/>
              <a:tabLst/>
              <a:defRPr sz="2000">
                <a:solidFill>
                  <a:srgbClr val="0053FF"/>
                </a:solidFill>
                <a:latin typeface="Arial" charset="0"/>
                <a:ea typeface="Arial" charset="0"/>
                <a:cs typeface="Arial" charset="0"/>
              </a:defRPr>
            </a:lvl3pPr>
            <a:lvl4pPr marL="1254125" indent="-174625">
              <a:buSzPct val="100000"/>
              <a:buFont typeface="Arial" charset="0"/>
              <a:buChar char="•"/>
              <a:tabLst/>
              <a:defRPr sz="1800">
                <a:solidFill>
                  <a:srgbClr val="0053FF"/>
                </a:solidFill>
                <a:latin typeface="Arial" charset="0"/>
                <a:ea typeface="Arial" charset="0"/>
                <a:cs typeface="Arial" charset="0"/>
              </a:defRPr>
            </a:lvl4pPr>
            <a:lvl5pPr marL="1603375" indent="-174625">
              <a:buSzPct val="100000"/>
              <a:buFont typeface="Arial" charset="0"/>
              <a:buChar char="•"/>
              <a:tabLst/>
              <a:defRPr sz="1800">
                <a:solidFill>
                  <a:srgbClr val="0053FF"/>
                </a:solidFill>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Title 3"/>
          <p:cNvSpPr>
            <a:spLocks noGrp="1"/>
          </p:cNvSpPr>
          <p:nvPr>
            <p:ph type="title" hasCustomPrompt="1"/>
          </p:nvPr>
        </p:nvSpPr>
        <p:spPr>
          <a:xfrm>
            <a:off x="2016125" y="342339"/>
            <a:ext cx="9696450" cy="422365"/>
          </a:xfrm>
        </p:spPr>
        <p:txBody>
          <a:bodyPr/>
          <a:lstStyle/>
          <a:p>
            <a:r>
              <a:rPr lang="en-US" dirty="0"/>
              <a:t>AGENDA</a:t>
            </a:r>
            <a:endParaRPr lang="it-IT" dirty="0"/>
          </a:p>
        </p:txBody>
      </p:sp>
      <p:sp>
        <p:nvSpPr>
          <p:cNvPr id="9" name="Rectangle 8"/>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sp>
        <p:nvSpPr>
          <p:cNvPr id="2" name="Slide Number Placeholder 1"/>
          <p:cNvSpPr>
            <a:spLocks noGrp="1"/>
          </p:cNvSpPr>
          <p:nvPr>
            <p:ph type="sldNum" sz="quarter" idx="12"/>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3"/>
          </p:nvPr>
        </p:nvSpPr>
        <p:spPr/>
        <p:txBody>
          <a:bodyPr/>
          <a:lstStyle/>
          <a:p>
            <a:pPr algn="l" defTabSz="457200"/>
            <a:r>
              <a:rPr lang="en-US" dirty="0"/>
              <a:t>copyright © 2018 </a:t>
            </a:r>
            <a:r>
              <a:rPr lang="en-US" dirty="0" err="1"/>
              <a:t>Cefriel</a:t>
            </a:r>
            <a:r>
              <a:rPr lang="en-US" dirty="0"/>
              <a:t> – All rights reserved </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571483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scription grey right">
    <p:spTree>
      <p:nvGrpSpPr>
        <p:cNvPr id="1" name=""/>
        <p:cNvGrpSpPr/>
        <p:nvPr/>
      </p:nvGrpSpPr>
      <p:grpSpPr>
        <a:xfrm>
          <a:off x="0" y="0"/>
          <a:ext cx="0" cy="0"/>
          <a:chOff x="0" y="0"/>
          <a:chExt cx="0" cy="0"/>
        </a:xfrm>
      </p:grpSpPr>
      <p:sp>
        <p:nvSpPr>
          <p:cNvPr id="5" name="Rectangle 4"/>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2"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4" name="Footer Placeholder 3"/>
          <p:cNvSpPr>
            <a:spLocks noGrp="1"/>
          </p:cNvSpPr>
          <p:nvPr>
            <p:ph type="ftr" sz="quarter" idx="23"/>
          </p:nvPr>
        </p:nvSpPr>
        <p:spPr/>
        <p:txBody>
          <a:bodyPr/>
          <a:lstStyle/>
          <a:p>
            <a:pPr algn="l" defTabSz="457200"/>
            <a:endParaRPr dirty="0"/>
          </a:p>
        </p:txBody>
      </p:sp>
    </p:spTree>
    <p:extLst>
      <p:ext uri="{BB962C8B-B14F-4D97-AF65-F5344CB8AC3E}">
        <p14:creationId xmlns:p14="http://schemas.microsoft.com/office/powerpoint/2010/main" val="1746160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scription grey right + 1 column">
    <p:spTree>
      <p:nvGrpSpPr>
        <p:cNvPr id="1" name=""/>
        <p:cNvGrpSpPr/>
        <p:nvPr/>
      </p:nvGrpSpPr>
      <p:grpSpPr>
        <a:xfrm>
          <a:off x="0" y="0"/>
          <a:ext cx="0" cy="0"/>
          <a:chOff x="0" y="0"/>
          <a:chExt cx="0" cy="0"/>
        </a:xfrm>
      </p:grpSpPr>
      <p:sp>
        <p:nvSpPr>
          <p:cNvPr id="9" name="Rectangle 8"/>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6" name="Slide Number Placeholder 5"/>
          <p:cNvSpPr>
            <a:spLocks noGrp="1"/>
          </p:cNvSpPr>
          <p:nvPr>
            <p:ph type="sldNum" sz="quarter" idx="12"/>
          </p:nvPr>
        </p:nvSpPr>
        <p:spPr/>
        <p:txBody>
          <a:bodyPr/>
          <a:lstStyle/>
          <a:p>
            <a:fld id="{A8C51C4D-ED10-8F4E-BCCD-A9C54AD06F46}" type="slidenum">
              <a:rPr lang="it-IT" smtClean="0"/>
              <a:pPr/>
              <a:t>‹N›</a:t>
            </a:fld>
            <a:endParaRPr lang="it-IT"/>
          </a:p>
        </p:txBody>
      </p:sp>
      <p:sp>
        <p:nvSpPr>
          <p:cNvPr id="7"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8" name="Text Placeholder 8"/>
          <p:cNvSpPr>
            <a:spLocks noGrp="1"/>
          </p:cNvSpPr>
          <p:nvPr>
            <p:ph type="body" sz="quarter" idx="24"/>
          </p:nvPr>
        </p:nvSpPr>
        <p:spPr>
          <a:xfrm>
            <a:off x="483138" y="1341438"/>
            <a:ext cx="7917912" cy="4967286"/>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0"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2" name="Footer Placeholder 1"/>
          <p:cNvSpPr>
            <a:spLocks noGrp="1"/>
          </p:cNvSpPr>
          <p:nvPr>
            <p:ph type="ftr" sz="quarter" idx="25"/>
          </p:nvPr>
        </p:nvSpPr>
        <p:spPr/>
        <p:txBody>
          <a:bodyPr/>
          <a:lstStyle/>
          <a:p>
            <a:pPr algn="l" defTabSz="457200"/>
            <a:endParaRPr dirty="0"/>
          </a:p>
        </p:txBody>
      </p:sp>
    </p:spTree>
    <p:extLst>
      <p:ext uri="{BB962C8B-B14F-4D97-AF65-F5344CB8AC3E}">
        <p14:creationId xmlns:p14="http://schemas.microsoft.com/office/powerpoint/2010/main" val="6297599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scription grey right + 2 column">
    <p:spTree>
      <p:nvGrpSpPr>
        <p:cNvPr id="1" name=""/>
        <p:cNvGrpSpPr/>
        <p:nvPr/>
      </p:nvGrpSpPr>
      <p:grpSpPr>
        <a:xfrm>
          <a:off x="0" y="0"/>
          <a:ext cx="0" cy="0"/>
          <a:chOff x="0" y="0"/>
          <a:chExt cx="0" cy="0"/>
        </a:xfrm>
      </p:grpSpPr>
      <p:sp>
        <p:nvSpPr>
          <p:cNvPr id="10" name="Rectangle 9"/>
          <p:cNvSpPr/>
          <p:nvPr userDrawn="1"/>
        </p:nvSpPr>
        <p:spPr>
          <a:xfrm>
            <a:off x="8643460" y="0"/>
            <a:ext cx="35433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1F1F1"/>
              </a:solidFill>
              <a:latin typeface="Arial" charset="0"/>
            </a:endParaRPr>
          </a:p>
        </p:txBody>
      </p:sp>
      <p:sp>
        <p:nvSpPr>
          <p:cNvPr id="3" name="Slide Number Placeholder 2"/>
          <p:cNvSpPr>
            <a:spLocks noGrp="1"/>
          </p:cNvSpPr>
          <p:nvPr>
            <p:ph type="sldNum" sz="quarter" idx="15"/>
          </p:nvPr>
        </p:nvSpPr>
        <p:spPr/>
        <p:txBody>
          <a:bodyPr/>
          <a:lstStyle/>
          <a:p>
            <a:fld id="{2FD666F0-DD52-D045-A24A-46112ABA80A2}" type="slidenum">
              <a:rPr lang="en-US" smtClean="0"/>
              <a:pPr/>
              <a:t>‹N›</a:t>
            </a:fld>
            <a:endParaRPr lang="en-US" dirty="0"/>
          </a:p>
        </p:txBody>
      </p:sp>
      <p:sp>
        <p:nvSpPr>
          <p:cNvPr id="6" name="Text Placeholder 3"/>
          <p:cNvSpPr>
            <a:spLocks noGrp="1"/>
          </p:cNvSpPr>
          <p:nvPr>
            <p:ph type="body" sz="quarter" idx="22" hasCustomPrompt="1"/>
          </p:nvPr>
        </p:nvSpPr>
        <p:spPr>
          <a:xfrm>
            <a:off x="8904288" y="1341437"/>
            <a:ext cx="2808287" cy="4967287"/>
          </a:xfrm>
          <a:prstGeom prst="rect">
            <a:avLst/>
          </a:prstGeom>
        </p:spPr>
        <p:txBody>
          <a:bodyPr vert="horz" lIns="36000" tIns="36000" rIns="36000" bIns="36000"/>
          <a:lstStyle>
            <a:lvl1pPr marL="0" indent="0">
              <a:lnSpc>
                <a:spcPct val="100000"/>
              </a:lnSpc>
              <a:spcBef>
                <a:spcPts val="400"/>
              </a:spcBef>
              <a:buNone/>
              <a:defRPr sz="1100" b="0" i="0" cap="none" baseline="0">
                <a:solidFill>
                  <a:srgbClr val="323947"/>
                </a:solidFill>
                <a:latin typeface="Arial" charset="0"/>
                <a:ea typeface="Arial" charset="0"/>
                <a:cs typeface="Arial" charset="0"/>
              </a:defRPr>
            </a:lvl1pPr>
          </a:lstStyle>
          <a:p>
            <a:pPr lvl="0"/>
            <a:r>
              <a:rPr lang="it-IT" dirty="0" err="1"/>
              <a:t>Description</a:t>
            </a:r>
            <a:endParaRPr lang="it-IT" dirty="0"/>
          </a:p>
        </p:txBody>
      </p:sp>
      <p:sp>
        <p:nvSpPr>
          <p:cNvPr id="5" name="Text Placeholder 2"/>
          <p:cNvSpPr>
            <a:spLocks noGrp="1"/>
          </p:cNvSpPr>
          <p:nvPr>
            <p:ph type="body" sz="quarter" idx="12" hasCustomPrompt="1"/>
          </p:nvPr>
        </p:nvSpPr>
        <p:spPr>
          <a:xfrm>
            <a:off x="479424" y="1344613"/>
            <a:ext cx="3823656"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7" name="Text Placeholder 2"/>
          <p:cNvSpPr>
            <a:spLocks noGrp="1"/>
          </p:cNvSpPr>
          <p:nvPr>
            <p:ph type="body" sz="quarter" idx="13" hasCustomPrompt="1"/>
          </p:nvPr>
        </p:nvSpPr>
        <p:spPr>
          <a:xfrm>
            <a:off x="4574350" y="1344613"/>
            <a:ext cx="3822986" cy="503238"/>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8" name="Text Placeholder 8"/>
          <p:cNvSpPr>
            <a:spLocks noGrp="1"/>
          </p:cNvSpPr>
          <p:nvPr>
            <p:ph type="body" sz="quarter" idx="23"/>
          </p:nvPr>
        </p:nvSpPr>
        <p:spPr>
          <a:xfrm>
            <a:off x="479424" y="2142846"/>
            <a:ext cx="3819564" cy="4165878"/>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Text Placeholder 8"/>
          <p:cNvSpPr>
            <a:spLocks noGrp="1"/>
          </p:cNvSpPr>
          <p:nvPr>
            <p:ph type="body" sz="quarter" idx="27"/>
          </p:nvPr>
        </p:nvSpPr>
        <p:spPr>
          <a:xfrm>
            <a:off x="4573023" y="2142846"/>
            <a:ext cx="3818895" cy="4165878"/>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marL="536575" indent="-236538">
              <a:lnSpc>
                <a:spcPct val="100000"/>
              </a:lnSpc>
              <a:spcBef>
                <a:spcPts val="400"/>
              </a:spcBef>
              <a:tabLst/>
              <a:defRPr sz="1400">
                <a:latin typeface="Arial" charset="0"/>
                <a:ea typeface="Arial" charset="0"/>
                <a:cs typeface="Arial" charset="0"/>
              </a:defRPr>
            </a:lvl2pPr>
            <a:lvl3pPr marL="889000" indent="-234950">
              <a:lnSpc>
                <a:spcPct val="100000"/>
              </a:lnSpc>
              <a:spcBef>
                <a:spcPts val="400"/>
              </a:spcBef>
              <a:tabLst/>
              <a:defRPr sz="1400">
                <a:latin typeface="Arial" charset="0"/>
                <a:ea typeface="Arial" charset="0"/>
                <a:cs typeface="Arial" charset="0"/>
              </a:defRPr>
            </a:lvl3pPr>
            <a:lvl4pPr marL="1255713" indent="-234950">
              <a:lnSpc>
                <a:spcPct val="100000"/>
              </a:lnSpc>
              <a:spcBef>
                <a:spcPts val="400"/>
              </a:spcBef>
              <a:tabLst/>
              <a:defRPr sz="1400">
                <a:latin typeface="Arial" charset="0"/>
                <a:ea typeface="Arial" charset="0"/>
                <a:cs typeface="Arial" charset="0"/>
              </a:defRPr>
            </a:lvl4pPr>
            <a:lvl5pPr marL="1609725" indent="-236538">
              <a:lnSpc>
                <a:spcPct val="100000"/>
              </a:lnSpc>
              <a:spcBef>
                <a:spcPts val="400"/>
              </a:spcBef>
              <a:tabLst/>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1" name="Title 1"/>
          <p:cNvSpPr>
            <a:spLocks noGrp="1"/>
          </p:cNvSpPr>
          <p:nvPr>
            <p:ph type="title" hasCustomPrompt="1"/>
          </p:nvPr>
        </p:nvSpPr>
        <p:spPr>
          <a:xfrm>
            <a:off x="2018908" y="333375"/>
            <a:ext cx="6382142" cy="431329"/>
          </a:xfrm>
          <a:prstGeom prst="rect">
            <a:avLst/>
          </a:prstGeom>
        </p:spPr>
        <p:txBody>
          <a:bodyPr/>
          <a:lstStyle/>
          <a:p>
            <a:r>
              <a:rPr lang="en-US" dirty="0"/>
              <a:t>CLICK TO EDIT MASTER TITLE STYLE</a:t>
            </a:r>
            <a:endParaRPr lang="it-IT" dirty="0"/>
          </a:p>
        </p:txBody>
      </p:sp>
      <p:sp>
        <p:nvSpPr>
          <p:cNvPr id="2" name="Footer Placeholder 1"/>
          <p:cNvSpPr>
            <a:spLocks noGrp="1"/>
          </p:cNvSpPr>
          <p:nvPr>
            <p:ph type="ftr" sz="quarter" idx="28"/>
          </p:nvPr>
        </p:nvSpPr>
        <p:spPr/>
        <p:txBody>
          <a:bodyPr/>
          <a:lstStyle/>
          <a:p>
            <a:pPr algn="l" defTabSz="457200"/>
            <a:endParaRPr dirty="0"/>
          </a:p>
        </p:txBody>
      </p:sp>
    </p:spTree>
    <p:extLst>
      <p:ext uri="{BB962C8B-B14F-4D97-AF65-F5344CB8AC3E}">
        <p14:creationId xmlns:p14="http://schemas.microsoft.com/office/powerpoint/2010/main" val="301163545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losing contacts">
    <p:bg>
      <p:bgPr>
        <a:solidFill>
          <a:srgbClr val="002060"/>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1019" y="5565912"/>
            <a:ext cx="1501898" cy="882896"/>
          </a:xfrm>
          <a:prstGeom prst="rect">
            <a:avLst/>
          </a:prstGeom>
        </p:spPr>
      </p:pic>
      <p:sp>
        <p:nvSpPr>
          <p:cNvPr id="3" name="Rectangle 2"/>
          <p:cNvSpPr/>
          <p:nvPr userDrawn="1"/>
        </p:nvSpPr>
        <p:spPr>
          <a:xfrm>
            <a:off x="4978764" y="5730361"/>
            <a:ext cx="1663281" cy="707886"/>
          </a:xfrm>
          <a:prstGeom prst="rect">
            <a:avLst/>
          </a:prstGeom>
        </p:spPr>
        <p:txBody>
          <a:bodyPr wrap="square">
            <a:spAutoFit/>
          </a:bodyPr>
          <a:lstStyle/>
          <a:p>
            <a:pPr algn="l"/>
            <a:r>
              <a:rPr lang="it-IT" sz="1000" b="1" dirty="0">
                <a:solidFill>
                  <a:srgbClr val="323947">
                    <a:lumMod val="20000"/>
                    <a:lumOff val="80000"/>
                  </a:srgbClr>
                </a:solidFill>
                <a:latin typeface="Arial" charset="0"/>
                <a:ea typeface="Arial" charset="0"/>
                <a:cs typeface="Arial" charset="0"/>
              </a:rPr>
              <a:t>MILANO</a:t>
            </a:r>
          </a:p>
          <a:p>
            <a:pPr algn="l"/>
            <a:r>
              <a:rPr lang="it-IT" sz="1000" dirty="0">
                <a:solidFill>
                  <a:srgbClr val="323947">
                    <a:lumMod val="20000"/>
                    <a:lumOff val="80000"/>
                  </a:srgbClr>
                </a:solidFill>
                <a:latin typeface="Arial" charset="0"/>
                <a:ea typeface="Arial" charset="0"/>
                <a:cs typeface="Arial" charset="0"/>
              </a:rPr>
              <a:t>via Renato Fucini 2,</a:t>
            </a:r>
          </a:p>
          <a:p>
            <a:pPr algn="l"/>
            <a:r>
              <a:rPr lang="it-IT" sz="1000" dirty="0">
                <a:solidFill>
                  <a:srgbClr val="323947">
                    <a:lumMod val="20000"/>
                    <a:lumOff val="80000"/>
                  </a:srgbClr>
                </a:solidFill>
                <a:latin typeface="Arial" charset="0"/>
                <a:ea typeface="Arial" charset="0"/>
                <a:cs typeface="Arial" charset="0"/>
              </a:rPr>
              <a:t>20133,</a:t>
            </a:r>
          </a:p>
          <a:p>
            <a:pPr algn="l"/>
            <a:r>
              <a:rPr lang="it-IT" sz="1000" dirty="0">
                <a:solidFill>
                  <a:srgbClr val="323947">
                    <a:lumMod val="20000"/>
                    <a:lumOff val="80000"/>
                  </a:srgbClr>
                </a:solidFill>
                <a:latin typeface="Arial" charset="0"/>
                <a:ea typeface="Arial" charset="0"/>
                <a:cs typeface="Arial" charset="0"/>
              </a:rPr>
              <a:t>Milano - </a:t>
            </a:r>
            <a:r>
              <a:rPr lang="it-IT" sz="1000" dirty="0" err="1">
                <a:solidFill>
                  <a:srgbClr val="323947">
                    <a:lumMod val="20000"/>
                    <a:lumOff val="80000"/>
                  </a:srgbClr>
                </a:solidFill>
                <a:latin typeface="Arial" charset="0"/>
                <a:ea typeface="Arial" charset="0"/>
                <a:cs typeface="Arial" charset="0"/>
              </a:rPr>
              <a:t>Italy</a:t>
            </a:r>
            <a:endParaRPr lang="it-IT" sz="1000" dirty="0">
              <a:solidFill>
                <a:srgbClr val="323947">
                  <a:lumMod val="20000"/>
                  <a:lumOff val="80000"/>
                </a:srgbClr>
              </a:solidFill>
              <a:latin typeface="Arial" charset="0"/>
              <a:ea typeface="Arial" charset="0"/>
              <a:cs typeface="Arial" charset="0"/>
            </a:endParaRPr>
          </a:p>
        </p:txBody>
      </p:sp>
      <p:sp>
        <p:nvSpPr>
          <p:cNvPr id="8" name="Rectangle 7"/>
          <p:cNvSpPr/>
          <p:nvPr userDrawn="1"/>
        </p:nvSpPr>
        <p:spPr>
          <a:xfrm>
            <a:off x="6888088" y="5730361"/>
            <a:ext cx="1751856" cy="707886"/>
          </a:xfrm>
          <a:prstGeom prst="rect">
            <a:avLst/>
          </a:prstGeom>
        </p:spPr>
        <p:txBody>
          <a:bodyPr wrap="square">
            <a:spAutoFit/>
          </a:bodyPr>
          <a:lstStyle/>
          <a:p>
            <a:pPr algn="l"/>
            <a:r>
              <a:rPr lang="it-IT" sz="1000" b="1" dirty="0">
                <a:solidFill>
                  <a:srgbClr val="323947">
                    <a:lumMod val="20000"/>
                    <a:lumOff val="80000"/>
                  </a:srgbClr>
                </a:solidFill>
                <a:latin typeface="Arial" charset="0"/>
                <a:ea typeface="Arial" charset="0"/>
                <a:cs typeface="Arial" charset="0"/>
              </a:rPr>
              <a:t>LONDON</a:t>
            </a:r>
          </a:p>
          <a:p>
            <a:pPr algn="l"/>
            <a:r>
              <a:rPr lang="it-IT" sz="1000" dirty="0">
                <a:solidFill>
                  <a:srgbClr val="323947">
                    <a:lumMod val="20000"/>
                    <a:lumOff val="80000"/>
                  </a:srgbClr>
                </a:solidFill>
                <a:latin typeface="Arial" charset="0"/>
                <a:ea typeface="Arial" charset="0"/>
                <a:cs typeface="Arial" charset="0"/>
              </a:rPr>
              <a:t>4°  </a:t>
            </a:r>
            <a:r>
              <a:rPr lang="it-IT" sz="1000" dirty="0" err="1">
                <a:solidFill>
                  <a:srgbClr val="323947">
                    <a:lumMod val="20000"/>
                    <a:lumOff val="80000"/>
                  </a:srgbClr>
                </a:solidFill>
                <a:latin typeface="Arial" charset="0"/>
                <a:ea typeface="Arial" charset="0"/>
                <a:cs typeface="Arial" charset="0"/>
              </a:rPr>
              <a:t>floor</a:t>
            </a:r>
            <a:endParaRPr lang="it-IT" sz="1000" dirty="0">
              <a:solidFill>
                <a:srgbClr val="323947">
                  <a:lumMod val="20000"/>
                  <a:lumOff val="80000"/>
                </a:srgbClr>
              </a:solidFill>
              <a:latin typeface="Arial" charset="0"/>
              <a:ea typeface="Arial" charset="0"/>
              <a:cs typeface="Arial" charset="0"/>
            </a:endParaRPr>
          </a:p>
          <a:p>
            <a:pPr algn="l"/>
            <a:r>
              <a:rPr lang="it-IT" sz="1000" dirty="0">
                <a:solidFill>
                  <a:srgbClr val="323947">
                    <a:lumMod val="20000"/>
                    <a:lumOff val="80000"/>
                  </a:srgbClr>
                </a:solidFill>
                <a:latin typeface="Arial" charset="0"/>
                <a:ea typeface="Arial" charset="0"/>
                <a:cs typeface="Arial" charset="0"/>
              </a:rPr>
              <a:t>57 </a:t>
            </a:r>
            <a:r>
              <a:rPr lang="it-IT" sz="1000" dirty="0" err="1">
                <a:solidFill>
                  <a:srgbClr val="323947">
                    <a:lumMod val="20000"/>
                    <a:lumOff val="80000"/>
                  </a:srgbClr>
                </a:solidFill>
                <a:latin typeface="Arial" charset="0"/>
                <a:ea typeface="Arial" charset="0"/>
                <a:cs typeface="Arial" charset="0"/>
              </a:rPr>
              <a:t>Rathbone</a:t>
            </a:r>
            <a:r>
              <a:rPr lang="it-IT" sz="1000" dirty="0">
                <a:solidFill>
                  <a:srgbClr val="323947">
                    <a:lumMod val="20000"/>
                    <a:lumOff val="80000"/>
                  </a:srgbClr>
                </a:solidFill>
                <a:latin typeface="Arial" charset="0"/>
                <a:ea typeface="Arial" charset="0"/>
                <a:cs typeface="Arial" charset="0"/>
              </a:rPr>
              <a:t> </a:t>
            </a:r>
            <a:r>
              <a:rPr lang="it-IT" sz="1000" dirty="0" err="1">
                <a:solidFill>
                  <a:srgbClr val="323947">
                    <a:lumMod val="20000"/>
                    <a:lumOff val="80000"/>
                  </a:srgbClr>
                </a:solidFill>
                <a:latin typeface="Arial" charset="0"/>
                <a:ea typeface="Arial" charset="0"/>
                <a:cs typeface="Arial" charset="0"/>
              </a:rPr>
              <a:t>Place</a:t>
            </a:r>
            <a:endParaRPr lang="it-IT" sz="1000" dirty="0">
              <a:solidFill>
                <a:srgbClr val="323947">
                  <a:lumMod val="20000"/>
                  <a:lumOff val="80000"/>
                </a:srgbClr>
              </a:solidFill>
              <a:latin typeface="Arial" charset="0"/>
              <a:ea typeface="Arial" charset="0"/>
              <a:cs typeface="Arial" charset="0"/>
            </a:endParaRPr>
          </a:p>
          <a:p>
            <a:pPr algn="l"/>
            <a:r>
              <a:rPr lang="it-IT" sz="1000" dirty="0" err="1">
                <a:solidFill>
                  <a:srgbClr val="323947">
                    <a:lumMod val="20000"/>
                    <a:lumOff val="80000"/>
                  </a:srgbClr>
                </a:solidFill>
                <a:latin typeface="Arial" charset="0"/>
                <a:ea typeface="Arial" charset="0"/>
                <a:cs typeface="Arial" charset="0"/>
              </a:rPr>
              <a:t>London</a:t>
            </a:r>
            <a:r>
              <a:rPr lang="it-IT" sz="1000" dirty="0">
                <a:solidFill>
                  <a:srgbClr val="323947">
                    <a:lumMod val="20000"/>
                    <a:lumOff val="80000"/>
                  </a:srgbClr>
                </a:solidFill>
                <a:latin typeface="Arial" charset="0"/>
                <a:ea typeface="Arial" charset="0"/>
                <a:cs typeface="Arial" charset="0"/>
              </a:rPr>
              <a:t> W1T 1JU – UK</a:t>
            </a:r>
          </a:p>
        </p:txBody>
      </p:sp>
      <p:sp>
        <p:nvSpPr>
          <p:cNvPr id="10" name="Rectangle 9"/>
          <p:cNvSpPr/>
          <p:nvPr userDrawn="1"/>
        </p:nvSpPr>
        <p:spPr>
          <a:xfrm>
            <a:off x="9029274" y="5730361"/>
            <a:ext cx="2178499" cy="707886"/>
          </a:xfrm>
          <a:prstGeom prst="rect">
            <a:avLst/>
          </a:prstGeom>
        </p:spPr>
        <p:txBody>
          <a:bodyPr wrap="square">
            <a:spAutoFit/>
          </a:bodyPr>
          <a:lstStyle/>
          <a:p>
            <a:pPr algn="l"/>
            <a:r>
              <a:rPr lang="it-IT" sz="1000" b="1" dirty="0">
                <a:solidFill>
                  <a:srgbClr val="323947">
                    <a:lumMod val="20000"/>
                    <a:lumOff val="80000"/>
                  </a:srgbClr>
                </a:solidFill>
                <a:latin typeface="Arial" charset="0"/>
                <a:ea typeface="Arial" charset="0"/>
                <a:cs typeface="Arial" charset="0"/>
              </a:rPr>
              <a:t>CINCINNATI</a:t>
            </a:r>
          </a:p>
          <a:p>
            <a:pPr algn="l"/>
            <a:r>
              <a:rPr lang="it-IT" sz="1000" dirty="0">
                <a:solidFill>
                  <a:srgbClr val="323947">
                    <a:lumMod val="20000"/>
                    <a:lumOff val="80000"/>
                  </a:srgbClr>
                </a:solidFill>
                <a:latin typeface="Arial" charset="0"/>
                <a:ea typeface="Arial" charset="0"/>
                <a:cs typeface="Arial" charset="0"/>
              </a:rPr>
              <a:t>15° </a:t>
            </a:r>
            <a:r>
              <a:rPr lang="it-IT" sz="1000" dirty="0" err="1">
                <a:solidFill>
                  <a:srgbClr val="323947">
                    <a:lumMod val="20000"/>
                    <a:lumOff val="80000"/>
                  </a:srgbClr>
                </a:solidFill>
                <a:latin typeface="Arial" charset="0"/>
                <a:ea typeface="Arial" charset="0"/>
                <a:cs typeface="Arial" charset="0"/>
              </a:rPr>
              <a:t>floor</a:t>
            </a:r>
            <a:endParaRPr lang="it-IT" sz="1000" dirty="0">
              <a:solidFill>
                <a:srgbClr val="323947">
                  <a:lumMod val="20000"/>
                  <a:lumOff val="80000"/>
                </a:srgbClr>
              </a:solidFill>
              <a:latin typeface="Arial" charset="0"/>
              <a:ea typeface="Arial" charset="0"/>
              <a:cs typeface="Arial" charset="0"/>
            </a:endParaRPr>
          </a:p>
          <a:p>
            <a:pPr algn="l"/>
            <a:r>
              <a:rPr lang="it-IT" sz="1000" dirty="0">
                <a:solidFill>
                  <a:srgbClr val="323947">
                    <a:lumMod val="20000"/>
                    <a:lumOff val="80000"/>
                  </a:srgbClr>
                </a:solidFill>
                <a:latin typeface="Arial" charset="0"/>
                <a:ea typeface="Arial" charset="0"/>
                <a:cs typeface="Arial" charset="0"/>
              </a:rPr>
              <a:t>250 East </a:t>
            </a:r>
            <a:r>
              <a:rPr lang="it-IT" sz="1000" dirty="0" err="1">
                <a:solidFill>
                  <a:srgbClr val="323947">
                    <a:lumMod val="20000"/>
                    <a:lumOff val="80000"/>
                  </a:srgbClr>
                </a:solidFill>
                <a:latin typeface="Arial" charset="0"/>
                <a:ea typeface="Arial" charset="0"/>
                <a:cs typeface="Arial" charset="0"/>
              </a:rPr>
              <a:t>Fifth</a:t>
            </a:r>
            <a:r>
              <a:rPr lang="it-IT" sz="1000" dirty="0">
                <a:solidFill>
                  <a:srgbClr val="323947">
                    <a:lumMod val="20000"/>
                    <a:lumOff val="80000"/>
                  </a:srgbClr>
                </a:solidFill>
                <a:latin typeface="Arial" charset="0"/>
                <a:ea typeface="Arial" charset="0"/>
                <a:cs typeface="Arial" charset="0"/>
              </a:rPr>
              <a:t> Street,</a:t>
            </a:r>
          </a:p>
          <a:p>
            <a:pPr algn="l"/>
            <a:r>
              <a:rPr lang="it-IT" sz="1000" dirty="0">
                <a:solidFill>
                  <a:srgbClr val="323947">
                    <a:lumMod val="20000"/>
                    <a:lumOff val="80000"/>
                  </a:srgbClr>
                </a:solidFill>
                <a:latin typeface="Arial" charset="0"/>
                <a:ea typeface="Arial" charset="0"/>
                <a:cs typeface="Arial" charset="0"/>
              </a:rPr>
              <a:t>Cincinnati, OH 45202 - USA</a:t>
            </a:r>
          </a:p>
        </p:txBody>
      </p:sp>
      <p:sp>
        <p:nvSpPr>
          <p:cNvPr id="13" name="Rectangle 12"/>
          <p:cNvSpPr/>
          <p:nvPr userDrawn="1"/>
        </p:nvSpPr>
        <p:spPr>
          <a:xfrm>
            <a:off x="3405212" y="5730361"/>
            <a:ext cx="1217370" cy="246221"/>
          </a:xfrm>
          <a:prstGeom prst="rect">
            <a:avLst/>
          </a:prstGeom>
        </p:spPr>
        <p:txBody>
          <a:bodyPr wrap="square">
            <a:spAutoFit/>
          </a:bodyPr>
          <a:lstStyle/>
          <a:p>
            <a:pPr algn="l"/>
            <a:r>
              <a:rPr lang="it-IT" sz="1000" b="1">
                <a:solidFill>
                  <a:srgbClr val="323947">
                    <a:lumMod val="20000"/>
                    <a:lumOff val="80000"/>
                  </a:srgbClr>
                </a:solidFill>
                <a:latin typeface="Arial" charset="0"/>
                <a:ea typeface="Arial" charset="0"/>
                <a:cs typeface="Arial" charset="0"/>
              </a:rPr>
              <a:t>Cefriel.com</a:t>
            </a:r>
            <a:endParaRPr lang="it-IT" sz="1000" b="1" dirty="0">
              <a:solidFill>
                <a:srgbClr val="323947">
                  <a:lumMod val="20000"/>
                  <a:lumOff val="80000"/>
                </a:srgbClr>
              </a:solidFill>
              <a:latin typeface="Arial" charset="0"/>
              <a:ea typeface="Arial" charset="0"/>
              <a:cs typeface="Arial" charset="0"/>
            </a:endParaRPr>
          </a:p>
        </p:txBody>
      </p:sp>
      <p:sp>
        <p:nvSpPr>
          <p:cNvPr id="2" name="TextBox 1"/>
          <p:cNvSpPr txBox="1"/>
          <p:nvPr userDrawn="1"/>
        </p:nvSpPr>
        <p:spPr>
          <a:xfrm>
            <a:off x="6888087" y="1351050"/>
            <a:ext cx="3960441" cy="2951708"/>
          </a:xfrm>
          <a:prstGeom prst="rect">
            <a:avLst/>
          </a:prstGeom>
        </p:spPr>
        <p:txBody>
          <a:bodyPr vert="horz" wrap="square" lIns="91440" tIns="45720" rIns="91440" bIns="45720" rtlCol="0" anchor="t">
            <a:noAutofit/>
          </a:bodyPr>
          <a:lstStyle/>
          <a:p>
            <a:pPr algn="l">
              <a:lnSpc>
                <a:spcPts val="1640"/>
              </a:lnSpc>
              <a:spcBef>
                <a:spcPts val="600"/>
              </a:spcBef>
            </a:pPr>
            <a:r>
              <a:rPr lang="it-IT" sz="1050" dirty="0">
                <a:solidFill>
                  <a:srgbClr val="FFFFFF"/>
                </a:solidFill>
                <a:latin typeface="Arial" charset="0"/>
                <a:ea typeface="Arial" charset="0"/>
                <a:cs typeface="Arial" charset="0"/>
              </a:rPr>
              <a:t>Il presente documento è stato sviluppato in forma originale da Cefriel e per uso interno e non commerciale del Cliente. </a:t>
            </a:r>
          </a:p>
          <a:p>
            <a:pPr algn="l">
              <a:lnSpc>
                <a:spcPts val="1640"/>
              </a:lnSpc>
              <a:spcBef>
                <a:spcPts val="600"/>
              </a:spcBef>
            </a:pPr>
            <a:r>
              <a:rPr lang="it-IT" sz="1050" dirty="0">
                <a:solidFill>
                  <a:srgbClr val="FFFFFF"/>
                </a:solidFill>
                <a:latin typeface="Arial" charset="0"/>
                <a:ea typeface="Arial" charset="0"/>
                <a:cs typeface="Arial" charset="0"/>
              </a:rPr>
              <a:t>È materiale riservato di proprietà di Cefriel e non è soggetto ad alcun diritto di terzi.  </a:t>
            </a:r>
          </a:p>
          <a:p>
            <a:pPr algn="l">
              <a:lnSpc>
                <a:spcPts val="1640"/>
              </a:lnSpc>
              <a:spcBef>
                <a:spcPts val="600"/>
              </a:spcBef>
            </a:pPr>
            <a:r>
              <a:rPr lang="it-IT" sz="1050" dirty="0">
                <a:solidFill>
                  <a:srgbClr val="FFFFFF"/>
                </a:solidFill>
                <a:latin typeface="Arial" charset="0"/>
                <a:ea typeface="Arial" charset="0"/>
                <a:cs typeface="Arial" charset="0"/>
              </a:rPr>
              <a:t>Tale documento o parte dei suoi contenuti non può essere riprodotto, distribuito, divulgato, ceduto, in tutto o in parte, a soggetti terzi, né da questi ultimi utilizzato, senza il preventivo consenso scritto di Cefriel.</a:t>
            </a:r>
          </a:p>
          <a:p>
            <a:pPr algn="l">
              <a:lnSpc>
                <a:spcPts val="1640"/>
              </a:lnSpc>
              <a:spcBef>
                <a:spcPts val="600"/>
              </a:spcBef>
            </a:pPr>
            <a:r>
              <a:rPr lang="it-IT" sz="1050" dirty="0">
                <a:solidFill>
                  <a:srgbClr val="FFFFFF"/>
                </a:solidFill>
                <a:latin typeface="Arial" charset="0"/>
                <a:ea typeface="Arial" charset="0"/>
                <a:cs typeface="Arial" charset="0"/>
              </a:rPr>
              <a:t>I disegni, le tabelle, i dati e qualsivoglia altra informazione, anche di tipo illustrativo e/o descrittivo contenuti in tale documento, sono materiale riservato di proprietà di Cefriel o per il quale il Cefriel ha ottenuto le necessarie autorizzazioni da parte dei legittimi proprietari.</a:t>
            </a:r>
          </a:p>
          <a:p>
            <a:pPr algn="l">
              <a:lnSpc>
                <a:spcPts val="1640"/>
              </a:lnSpc>
              <a:spcBef>
                <a:spcPts val="600"/>
              </a:spcBef>
            </a:pPr>
            <a:r>
              <a:rPr lang="it-IT" sz="1050" dirty="0">
                <a:solidFill>
                  <a:srgbClr val="FFFFFF"/>
                </a:solidFill>
                <a:latin typeface="Arial" charset="0"/>
                <a:ea typeface="Arial" charset="0"/>
                <a:cs typeface="Arial" charset="0"/>
              </a:rPr>
              <a:t>Tutti i marchi  (e/o riferimenti di qualunque tipo) inseriti nel presente documento appartengono ai legittimi proprietari e sono pubblicati in osservanza delle normative vigenti.</a:t>
            </a:r>
          </a:p>
        </p:txBody>
      </p:sp>
    </p:spTree>
    <p:extLst>
      <p:ext uri="{BB962C8B-B14F-4D97-AF65-F5344CB8AC3E}">
        <p14:creationId xmlns:p14="http://schemas.microsoft.com/office/powerpoint/2010/main" val="1255805604"/>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Full">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09600" y="1269886"/>
            <a:ext cx="10972799" cy="4526100"/>
          </a:xfrm>
          <a:prstGeom prst="rect">
            <a:avLst/>
          </a:prstGeom>
          <a:noFill/>
          <a:ln>
            <a:noFill/>
          </a:ln>
        </p:spPr>
        <p:txBody>
          <a:bodyPr lIns="91425" tIns="91425" rIns="91425" bIns="91425" anchor="t" anchorCtr="0"/>
          <a:lstStyle>
            <a:lvl1pPr marL="228600" marR="0" lvl="0" indent="25400" algn="just" rtl="0">
              <a:lnSpc>
                <a:spcPct val="90000"/>
              </a:lnSpc>
              <a:spcBef>
                <a:spcPts val="1000"/>
              </a:spcBef>
              <a:spcAft>
                <a:spcPts val="0"/>
              </a:spcAft>
              <a:buClr>
                <a:schemeClr val="accent6"/>
              </a:buClr>
              <a:buSzPct val="100000"/>
              <a:buFont typeface="Arial"/>
              <a:buChar char="•"/>
              <a:defRPr sz="2000" b="0" i="0" u="none" strike="noStrike" cap="none">
                <a:solidFill>
                  <a:schemeClr val="accent6"/>
                </a:solidFill>
                <a:latin typeface="Arial"/>
                <a:ea typeface="Arial"/>
                <a:cs typeface="Arial"/>
                <a:sym typeface="Arial"/>
              </a:defRPr>
            </a:lvl1pPr>
            <a:lvl2pPr marL="609600" marR="0" lvl="1" indent="-88900" algn="just" rtl="0">
              <a:lnSpc>
                <a:spcPct val="90000"/>
              </a:lnSpc>
              <a:spcBef>
                <a:spcPts val="500"/>
              </a:spcBef>
              <a:spcAft>
                <a:spcPts val="0"/>
              </a:spcAft>
              <a:buClr>
                <a:schemeClr val="dk1"/>
              </a:buClr>
              <a:buSzPct val="100000"/>
              <a:buFont typeface="Courier New"/>
              <a:buChar char="o"/>
              <a:defRPr sz="2000" b="0" i="0" u="none" strike="noStrike" cap="none">
                <a:solidFill>
                  <a:schemeClr val="dk1"/>
                </a:solidFill>
                <a:latin typeface="Arial"/>
                <a:ea typeface="Arial"/>
                <a:cs typeface="Arial"/>
                <a:sym typeface="Arial"/>
              </a:defRPr>
            </a:lvl2pPr>
            <a:lvl3pPr marL="800100" marR="0" lvl="2" indent="50800" algn="just"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3pPr>
            <a:lvl4pPr marL="1273175" marR="0" lvl="3" indent="-92075" algn="just" rtl="0">
              <a:lnSpc>
                <a:spcPct val="90000"/>
              </a:lnSpc>
              <a:spcBef>
                <a:spcPts val="500"/>
              </a:spcBef>
              <a:spcAft>
                <a:spcPts val="0"/>
              </a:spcAft>
              <a:buClr>
                <a:schemeClr val="dk1"/>
              </a:buClr>
              <a:buSzPct val="100000"/>
              <a:buFont typeface="Arial"/>
              <a:buChar char="•"/>
              <a:defRPr sz="1600" b="0" i="0" u="none" strike="noStrike" cap="none">
                <a:solidFill>
                  <a:schemeClr val="dk1"/>
                </a:solidFill>
                <a:latin typeface="Arial"/>
                <a:ea typeface="Arial"/>
                <a:cs typeface="Arial"/>
                <a:sym typeface="Arial"/>
              </a:defRPr>
            </a:lvl4pPr>
            <a:lvl5pPr marL="1541462" marR="0" lvl="4" indent="-119062" algn="just" rtl="0">
              <a:lnSpc>
                <a:spcPct val="90000"/>
              </a:lnSpc>
              <a:spcBef>
                <a:spcPts val="500"/>
              </a:spcBef>
              <a:spcAft>
                <a:spcPts val="0"/>
              </a:spcAft>
              <a:buClr>
                <a:schemeClr val="dk1"/>
              </a:buClr>
              <a:buSzPct val="100000"/>
              <a:buFont typeface="Arial"/>
              <a:buChar char="•"/>
              <a:defRPr sz="14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4" name="Shape 124"/>
          <p:cNvSpPr txBox="1">
            <a:spLocks noGrp="1"/>
          </p:cNvSpPr>
          <p:nvPr>
            <p:ph type="body" idx="2"/>
          </p:nvPr>
        </p:nvSpPr>
        <p:spPr>
          <a:xfrm>
            <a:off x="609600" y="426695"/>
            <a:ext cx="9384899" cy="471300"/>
          </a:xfrm>
          <a:prstGeom prst="rect">
            <a:avLst/>
          </a:prstGeom>
          <a:noFill/>
          <a:ln>
            <a:noFill/>
          </a:ln>
        </p:spPr>
        <p:txBody>
          <a:bodyPr lIns="91425" tIns="91425" rIns="91425" bIns="91425" anchor="b" anchorCtr="0"/>
          <a:lstStyle>
            <a:lvl1pPr marL="228600" marR="0" lvl="0" indent="127000" algn="l" rtl="0">
              <a:lnSpc>
                <a:spcPct val="90000"/>
              </a:lnSpc>
              <a:spcBef>
                <a:spcPts val="1000"/>
              </a:spcBef>
              <a:spcAft>
                <a:spcPts val="0"/>
              </a:spcAft>
              <a:buClr>
                <a:schemeClr val="lt1"/>
              </a:buClr>
              <a:buSzPct val="100000"/>
              <a:buFont typeface="Arial"/>
              <a:buChar char="•"/>
              <a:defRPr sz="2800" b="1" i="0" u="none" strike="noStrike" cap="small">
                <a:solidFill>
                  <a:schemeClr val="lt1"/>
                </a:solidFill>
                <a:latin typeface="Arial"/>
                <a:ea typeface="Arial"/>
                <a:cs typeface="Arial"/>
                <a:sym typeface="Arial"/>
              </a:defRPr>
            </a:lvl1pPr>
            <a:lvl2pPr marL="685800" marR="0" lvl="1"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defRPr>
            </a:lvl2pPr>
            <a:lvl3pPr marL="1143000" marR="0" lvl="2"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defRPr>
            </a:lvl3pPr>
            <a:lvl4pPr marL="1600200" marR="0" lvl="3"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defRPr>
            </a:lvl4pPr>
            <a:lvl5pPr marL="2057400" marR="0" lvl="4" indent="0" algn="l" rtl="0">
              <a:lnSpc>
                <a:spcPct val="90000"/>
              </a:lnSpc>
              <a:spcBef>
                <a:spcPts val="500"/>
              </a:spcBef>
              <a:spcAft>
                <a:spcPts val="0"/>
              </a:spcAft>
              <a:buClr>
                <a:schemeClr val="lt1"/>
              </a:buClr>
              <a:buSzPct val="100000"/>
              <a:buFont typeface="Arial"/>
              <a:buChar char="•"/>
              <a:defRPr sz="1800" b="0" i="0" u="none" strike="noStrike" cap="none">
                <a:solidFill>
                  <a:schemeClr val="lt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body" idx="3"/>
          </p:nvPr>
        </p:nvSpPr>
        <p:spPr>
          <a:xfrm>
            <a:off x="609600" y="64827"/>
            <a:ext cx="6025500" cy="361800"/>
          </a:xfrm>
          <a:prstGeom prst="rect">
            <a:avLst/>
          </a:prstGeom>
          <a:noFill/>
          <a:ln>
            <a:noFill/>
          </a:ln>
        </p:spPr>
        <p:txBody>
          <a:bodyPr lIns="91425" tIns="91425" rIns="91425" bIns="91425" anchor="t" anchorCtr="0"/>
          <a:lstStyle>
            <a:lvl1pPr marL="228600" marR="0" lvl="0" indent="0" algn="l" rtl="0">
              <a:lnSpc>
                <a:spcPct val="90000"/>
              </a:lnSpc>
              <a:spcBef>
                <a:spcPts val="1000"/>
              </a:spcBef>
              <a:spcAft>
                <a:spcPts val="0"/>
              </a:spcAft>
              <a:buClr>
                <a:schemeClr val="lt1"/>
              </a:buClr>
              <a:buSzPct val="100000"/>
              <a:buFont typeface="Arial"/>
              <a:buChar char="•"/>
              <a:defRPr sz="1800" b="0" i="0" u="none" strike="noStrike" cap="small">
                <a:solidFill>
                  <a:schemeClr val="lt1"/>
                </a:solidFill>
                <a:latin typeface="Arial"/>
                <a:ea typeface="Arial"/>
                <a:cs typeface="Arial"/>
                <a:sym typeface="Arial"/>
              </a:defRPr>
            </a:lvl1pPr>
            <a:lvl2pPr marL="685800" marR="0" lvl="1" indent="76200" algn="l" rtl="0">
              <a:lnSpc>
                <a:spcPct val="90000"/>
              </a:lnSpc>
              <a:spcBef>
                <a:spcPts val="500"/>
              </a:spcBef>
              <a:spcAft>
                <a:spcPts val="0"/>
              </a:spcAft>
              <a:buClr>
                <a:schemeClr val="dk1"/>
              </a:buClr>
              <a:buSzPct val="100000"/>
              <a:buFont typeface="Arial"/>
              <a:buChar char="•"/>
              <a:defRPr sz="2400" b="0" i="0" u="none" strike="noStrike" cap="none">
                <a:solidFill>
                  <a:schemeClr val="dk1"/>
                </a:solidFill>
                <a:latin typeface="Arial"/>
                <a:ea typeface="Arial"/>
                <a:cs typeface="Arial"/>
                <a:sym typeface="Arial"/>
              </a:defRPr>
            </a:lvl2pPr>
            <a:lvl3pPr marL="1143000" marR="0" lvl="2" indent="25400" algn="l" rtl="0">
              <a:lnSpc>
                <a:spcPct val="90000"/>
              </a:lnSpc>
              <a:spcBef>
                <a:spcPts val="500"/>
              </a:spcBef>
              <a:spcAft>
                <a:spcPts val="0"/>
              </a:spcAft>
              <a:buClr>
                <a:schemeClr val="dk1"/>
              </a:buClr>
              <a:buSzPct val="100000"/>
              <a:buFont typeface="Arial"/>
              <a:buChar char="•"/>
              <a:defRPr sz="2000" b="0" i="0" u="none" strike="noStrike" cap="none">
                <a:solidFill>
                  <a:schemeClr val="dk1"/>
                </a:solidFill>
                <a:latin typeface="Arial"/>
                <a:ea typeface="Arial"/>
                <a:cs typeface="Arial"/>
                <a:sym typeface="Arial"/>
              </a:defRPr>
            </a:lvl3pPr>
            <a:lvl4pPr marL="1600200" marR="0" lvl="3"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4pPr>
            <a:lvl5pPr marL="2057400" marR="0" lvl="4"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5pPr>
            <a:lvl6pPr marL="2514600" marR="0" lvl="5"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6pPr>
            <a:lvl7pPr marL="2971800" marR="0" lvl="6"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7pPr>
            <a:lvl8pPr marL="3429000" marR="0" lvl="7"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8pPr>
            <a:lvl9pPr marL="3886200" marR="0" lvl="8" indent="0" algn="l" rtl="0">
              <a:lnSpc>
                <a:spcPct val="90000"/>
              </a:lnSpc>
              <a:spcBef>
                <a:spcPts val="500"/>
              </a:spcBef>
              <a:spcAft>
                <a:spcPts val="0"/>
              </a:spcAft>
              <a:buClr>
                <a:schemeClr val="dk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 name="Slide Number Placeholder 2"/>
          <p:cNvSpPr>
            <a:spLocks noGrp="1"/>
          </p:cNvSpPr>
          <p:nvPr>
            <p:ph type="sldNum" sz="quarter" idx="16"/>
          </p:nvPr>
        </p:nvSpPr>
        <p:spPr>
          <a:xfrm>
            <a:off x="11344076" y="6381328"/>
            <a:ext cx="504007" cy="318548"/>
          </a:xfrm>
        </p:spPr>
        <p:txBody>
          <a:bodyPr/>
          <a:lstStyle/>
          <a:p>
            <a:fld id="{2FD666F0-DD52-D045-A24A-46112ABA80A2}" type="slidenum">
              <a:rPr lang="en-US" smtClean="0"/>
              <a:pPr/>
              <a:t>‹N›</a:t>
            </a:fld>
            <a:endParaRPr lang="en-US" dirty="0"/>
          </a:p>
        </p:txBody>
      </p:sp>
      <p:sp>
        <p:nvSpPr>
          <p:cNvPr id="2" name="Rectangle 1"/>
          <p:cNvSpPr/>
          <p:nvPr userDrawn="1"/>
        </p:nvSpPr>
        <p:spPr>
          <a:xfrm>
            <a:off x="613250" y="6381328"/>
            <a:ext cx="7584504" cy="261610"/>
          </a:xfrm>
          <a:prstGeom prst="rect">
            <a:avLst/>
          </a:prstGeom>
        </p:spPr>
        <p:txBody>
          <a:bodyPr wrap="square">
            <a:spAutoFit/>
          </a:bodyPr>
          <a:lstStyle/>
          <a:p>
            <a:pPr defTabSz="457200"/>
            <a:r>
              <a:rPr lang="en-US" sz="1050" dirty="0">
                <a:solidFill>
                  <a:srgbClr val="FFFFFF">
                    <a:lumMod val="65000"/>
                  </a:srgbClr>
                </a:solidFill>
                <a:latin typeface="Arial"/>
                <a:ea typeface="Arial" charset="0"/>
                <a:cs typeface="Arial" charset="0"/>
              </a:rPr>
              <a:t>copyright © 2017 </a:t>
            </a:r>
            <a:r>
              <a:rPr lang="en-US" sz="1050" dirty="0" err="1">
                <a:solidFill>
                  <a:srgbClr val="FFFFFF">
                    <a:lumMod val="65000"/>
                  </a:srgbClr>
                </a:solidFill>
                <a:latin typeface="Arial"/>
                <a:ea typeface="Arial" charset="0"/>
                <a:cs typeface="Arial" charset="0"/>
              </a:rPr>
              <a:t>Cefriel</a:t>
            </a:r>
            <a:r>
              <a:rPr lang="en-US" sz="1050" dirty="0">
                <a:solidFill>
                  <a:srgbClr val="FFFFFF">
                    <a:lumMod val="65000"/>
                  </a:srgbClr>
                </a:solidFill>
                <a:latin typeface="Arial"/>
                <a:ea typeface="Arial" charset="0"/>
                <a:cs typeface="Arial" charset="0"/>
              </a:rPr>
              <a:t> – All rights reserved</a:t>
            </a:r>
            <a:endParaRPr lang="en-US" dirty="0">
              <a:solidFill>
                <a:srgbClr val="FFFFFF">
                  <a:lumMod val="65000"/>
                </a:srgbClr>
              </a:solidFill>
              <a:latin typeface="Arial"/>
              <a:ea typeface="Arial" charset="0"/>
              <a:cs typeface="Arial" charset="0"/>
            </a:endParaRPr>
          </a:p>
        </p:txBody>
      </p:sp>
    </p:spTree>
    <p:extLst>
      <p:ext uri="{BB962C8B-B14F-4D97-AF65-F5344CB8AC3E}">
        <p14:creationId xmlns:p14="http://schemas.microsoft.com/office/powerpoint/2010/main" val="131473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016125" y="342339"/>
            <a:ext cx="9696450" cy="422365"/>
          </a:xfrm>
        </p:spPr>
        <p:txBody>
          <a:bodyPr/>
          <a:lstStyle/>
          <a:p>
            <a:r>
              <a:rPr lang="en-US" dirty="0"/>
              <a:t>CLICK TO EDIT MASTER TITLE STYLE</a:t>
            </a:r>
            <a:endParaRPr lang="it-IT" dirty="0"/>
          </a:p>
        </p:txBody>
      </p:sp>
      <p:sp>
        <p:nvSpPr>
          <p:cNvPr id="2" name="Slide Number Placeholder 1"/>
          <p:cNvSpPr>
            <a:spLocks noGrp="1"/>
          </p:cNvSpPr>
          <p:nvPr>
            <p:ph type="sldNum" sz="quarter" idx="10"/>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1"/>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44420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grey">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5"/>
          <p:cNvSpPr>
            <a:spLocks noGrp="1"/>
          </p:cNvSpPr>
          <p:nvPr>
            <p:ph type="title" hasCustomPrompt="1"/>
          </p:nvPr>
        </p:nvSpPr>
        <p:spPr/>
        <p:txBody>
          <a:bodyPr/>
          <a:lstStyle/>
          <a:p>
            <a:r>
              <a:rPr lang="en-US" dirty="0"/>
              <a:t>CLICK TO EDIT MASTER TITLE STYLE</a:t>
            </a:r>
            <a:endParaRPr lang="it-IT" dirty="0"/>
          </a:p>
        </p:txBody>
      </p:sp>
      <p:sp>
        <p:nvSpPr>
          <p:cNvPr id="7" name="Rectangle 6"/>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sp>
        <p:nvSpPr>
          <p:cNvPr id="4" name="Slide Number Placeholder 3"/>
          <p:cNvSpPr>
            <a:spLocks noGrp="1"/>
          </p:cNvSpPr>
          <p:nvPr>
            <p:ph type="sldNum" sz="quarter" idx="10"/>
          </p:nvPr>
        </p:nvSpPr>
        <p:spPr/>
        <p:txBody>
          <a:bodyPr/>
          <a:lstStyle/>
          <a:p>
            <a:fld id="{2FD666F0-DD52-D045-A24A-46112ABA80A2}" type="slidenum">
              <a:rPr lang="en-US" smtClean="0"/>
              <a:pPr/>
              <a:t>‹N›</a:t>
            </a:fld>
            <a:endParaRPr lang="en-US" dirty="0"/>
          </a:p>
        </p:txBody>
      </p:sp>
      <p:sp>
        <p:nvSpPr>
          <p:cNvPr id="5" name="Footer Placeholder 4"/>
          <p:cNvSpPr>
            <a:spLocks noGrp="1"/>
          </p:cNvSpPr>
          <p:nvPr>
            <p:ph type="ftr" sz="quarter" idx="11"/>
          </p:nvPr>
        </p:nvSpPr>
        <p:spPr/>
        <p:txBody>
          <a:bodyPr/>
          <a:lstStyle/>
          <a:p>
            <a:pPr algn="l" defTabSz="457200"/>
            <a:r>
              <a:rPr lang="en-US" dirty="0"/>
              <a:t>copyright © 2018 </a:t>
            </a:r>
            <a:r>
              <a:rPr lang="en-US" dirty="0" err="1"/>
              <a:t>Cefriel</a:t>
            </a:r>
            <a:r>
              <a:rPr lang="en-US" dirty="0"/>
              <a:t> – All rights reserved </a:t>
            </a: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328573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11"/>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68485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1 column">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US" dirty="0"/>
              <a:t>CLICK TO EDIT MASTER TITLE STYLE</a:t>
            </a:r>
            <a:endParaRPr lang="it-IT" dirty="0"/>
          </a:p>
        </p:txBody>
      </p:sp>
      <p:sp>
        <p:nvSpPr>
          <p:cNvPr id="8" name="Text Placeholder 8"/>
          <p:cNvSpPr>
            <a:spLocks noGrp="1"/>
          </p:cNvSpPr>
          <p:nvPr>
            <p:ph type="body" sz="quarter" idx="23"/>
          </p:nvPr>
        </p:nvSpPr>
        <p:spPr>
          <a:xfrm>
            <a:off x="479425" y="1844673"/>
            <a:ext cx="8424863" cy="3960813"/>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a:lnSpc>
                <a:spcPct val="100000"/>
              </a:lnSpc>
              <a:spcBef>
                <a:spcPts val="400"/>
              </a:spcBef>
              <a:defRPr sz="1400">
                <a:latin typeface="Arial" charset="0"/>
                <a:ea typeface="Arial" charset="0"/>
                <a:cs typeface="Arial" charset="0"/>
              </a:defRPr>
            </a:lvl2pPr>
            <a:lvl3pPr>
              <a:lnSpc>
                <a:spcPct val="100000"/>
              </a:lnSpc>
              <a:spcBef>
                <a:spcPts val="400"/>
              </a:spcBef>
              <a:defRPr sz="1400">
                <a:latin typeface="Arial" charset="0"/>
                <a:ea typeface="Arial" charset="0"/>
                <a:cs typeface="Arial" charset="0"/>
              </a:defRPr>
            </a:lvl3pPr>
            <a:lvl4pPr>
              <a:lnSpc>
                <a:spcPct val="100000"/>
              </a:lnSpc>
              <a:spcBef>
                <a:spcPts val="400"/>
              </a:spcBef>
              <a:defRPr sz="1400">
                <a:latin typeface="Arial" charset="0"/>
                <a:ea typeface="Arial" charset="0"/>
                <a:cs typeface="Arial" charset="0"/>
              </a:defRPr>
            </a:lvl4pPr>
            <a:lvl5pPr>
              <a:lnSpc>
                <a:spcPct val="100000"/>
              </a:lnSpc>
              <a:spcBef>
                <a:spcPts val="400"/>
              </a:spcBef>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2" name="Slide Number Placeholder 1"/>
          <p:cNvSpPr>
            <a:spLocks noGrp="1"/>
          </p:cNvSpPr>
          <p:nvPr>
            <p:ph type="sldNum" sz="quarter" idx="24"/>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5"/>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2457770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2 column">
    <p:spTree>
      <p:nvGrpSpPr>
        <p:cNvPr id="1" name=""/>
        <p:cNvGrpSpPr/>
        <p:nvPr/>
      </p:nvGrpSpPr>
      <p:grpSpPr>
        <a:xfrm>
          <a:off x="0" y="0"/>
          <a:ext cx="0" cy="0"/>
          <a:chOff x="0" y="0"/>
          <a:chExt cx="0" cy="0"/>
        </a:xfrm>
      </p:grpSpPr>
      <p:sp>
        <p:nvSpPr>
          <p:cNvPr id="9" name="Text Placeholder 2"/>
          <p:cNvSpPr>
            <a:spLocks noGrp="1"/>
          </p:cNvSpPr>
          <p:nvPr>
            <p:ph type="body" sz="quarter" idx="12" hasCustomPrompt="1"/>
          </p:nvPr>
        </p:nvSpPr>
        <p:spPr>
          <a:xfrm>
            <a:off x="479425" y="2343552"/>
            <a:ext cx="5334251" cy="507600"/>
          </a:xfrm>
          <a:prstGeom prst="rect">
            <a:avLst/>
          </a:prstGeom>
        </p:spPr>
        <p:txBody>
          <a:bodyPr lIns="36000" tIns="36000" rIns="36000" bIns="36000"/>
          <a:lstStyle>
            <a:lvl1pPr marL="0" indent="0">
              <a:lnSpc>
                <a:spcPct val="100000"/>
              </a:lnSpc>
              <a:spcBef>
                <a:spcPts val="400"/>
              </a:spcBef>
              <a:buNone/>
              <a:defRPr sz="1400" b="1">
                <a:latin typeface="Arial" charset="0"/>
                <a:ea typeface="Arial" charset="0"/>
                <a:cs typeface="Arial" charset="0"/>
              </a:defRPr>
            </a:lvl1pPr>
            <a:lvl2pPr marL="457200" indent="0">
              <a:buNone/>
              <a:defRPr sz="1800">
                <a:latin typeface="Lato" charset="0"/>
                <a:ea typeface="Lato" charset="0"/>
                <a:cs typeface="Lato" charset="0"/>
              </a:defRPr>
            </a:lvl2pPr>
            <a:lvl3pPr marL="914400" indent="0">
              <a:buNone/>
              <a:defRPr sz="1800">
                <a:latin typeface="Lato" charset="0"/>
                <a:ea typeface="Lato" charset="0"/>
                <a:cs typeface="Lato" charset="0"/>
              </a:defRPr>
            </a:lvl3pPr>
            <a:lvl4pPr marL="1371600" indent="0">
              <a:buNone/>
              <a:defRPr sz="1800">
                <a:latin typeface="Lato" charset="0"/>
                <a:ea typeface="Lato" charset="0"/>
                <a:cs typeface="Lato" charset="0"/>
              </a:defRPr>
            </a:lvl4pPr>
            <a:lvl5pPr marL="1828800" indent="0">
              <a:buNone/>
              <a:defRPr sz="1800">
                <a:latin typeface="Lato" charset="0"/>
                <a:ea typeface="Lato" charset="0"/>
                <a:cs typeface="Lato" charset="0"/>
              </a:defRPr>
            </a:lvl5pPr>
          </a:lstStyle>
          <a:p>
            <a:pPr lvl="0"/>
            <a:r>
              <a:rPr lang="en-US" dirty="0"/>
              <a:t>CLICK TO EDIT MASTER TEXT STYLES</a:t>
            </a:r>
          </a:p>
        </p:txBody>
      </p:sp>
      <p:sp>
        <p:nvSpPr>
          <p:cNvPr id="10" name="Text Placeholder 2"/>
          <p:cNvSpPr>
            <a:spLocks noGrp="1"/>
          </p:cNvSpPr>
          <p:nvPr>
            <p:ph type="body" sz="quarter" idx="17"/>
          </p:nvPr>
        </p:nvSpPr>
        <p:spPr>
          <a:xfrm>
            <a:off x="479425" y="3141786"/>
            <a:ext cx="5331600" cy="2663478"/>
          </a:xfrm>
          <a:prstGeom prst="rect">
            <a:avLst/>
          </a:prstGeom>
        </p:spPr>
        <p:txBody>
          <a:bodyPr lIns="36000" tIns="36000" rIns="36000" bIns="36000"/>
          <a:lstStyle>
            <a:lvl1pPr marL="285750" indent="-285750">
              <a:lnSpc>
                <a:spcPct val="100000"/>
              </a:lnSpc>
              <a:spcBef>
                <a:spcPts val="400"/>
              </a:spcBef>
              <a:buFont typeface="Arial" charset="0"/>
              <a:buChar char="•"/>
              <a:defRPr lang="en-US" sz="1400" kern="1200" dirty="0" smtClean="0">
                <a:solidFill>
                  <a:schemeClr val="tx1"/>
                </a:solidFill>
                <a:latin typeface="Arial" charset="0"/>
                <a:ea typeface="Arial" charset="0"/>
                <a:cs typeface="Arial" charset="0"/>
              </a:defRPr>
            </a:lvl1pPr>
            <a:lvl2pPr marL="742950" indent="-285750">
              <a:buFont typeface="Arial" charset="0"/>
              <a:buChar char="•"/>
              <a:defRPr lang="en-US" sz="1400" kern="1200" dirty="0" smtClean="0">
                <a:solidFill>
                  <a:schemeClr val="tx1"/>
                </a:solidFill>
                <a:latin typeface="Arial" charset="0"/>
                <a:ea typeface="Arial" charset="0"/>
                <a:cs typeface="Arial" charset="0"/>
              </a:defRPr>
            </a:lvl2pPr>
            <a:lvl3pPr marL="1200150" indent="-285750">
              <a:buFont typeface="Arial" charset="0"/>
              <a:buChar char="•"/>
              <a:defRPr lang="en-US" sz="1400" kern="1200" dirty="0" smtClean="0">
                <a:solidFill>
                  <a:schemeClr val="tx1"/>
                </a:solidFill>
                <a:latin typeface="Arial" charset="0"/>
                <a:ea typeface="Arial" charset="0"/>
                <a:cs typeface="Arial" charset="0"/>
              </a:defRPr>
            </a:lvl3pPr>
            <a:lvl4pPr marL="1657350" indent="-285750">
              <a:buFont typeface="Arial" charset="0"/>
              <a:buChar char="•"/>
              <a:defRPr lang="en-US" sz="1400" kern="1200" dirty="0" smtClean="0">
                <a:solidFill>
                  <a:schemeClr val="tx1"/>
                </a:solidFill>
                <a:latin typeface="Arial" charset="0"/>
                <a:ea typeface="Arial" charset="0"/>
                <a:cs typeface="Arial" charset="0"/>
              </a:defRPr>
            </a:lvl4pPr>
            <a:lvl5pPr marL="2114550" indent="-285750">
              <a:buFont typeface="Arial" charset="0"/>
              <a:buChar char="•"/>
              <a:defRPr lang="it-IT" sz="1400" kern="1200" dirty="0">
                <a:solidFill>
                  <a:schemeClr val="tx1"/>
                </a:solidFill>
                <a:latin typeface="Arial" charset="0"/>
                <a:ea typeface="Arial" charset="0"/>
                <a:cs typeface="Arial" charset="0"/>
              </a:defRPr>
            </a:lvl5pPr>
          </a:lstStyle>
          <a:p>
            <a:pPr marL="228600" lvl="0" indent="-228600" algn="l" defTabSz="914400" rtl="0" eaLnBrk="1" latinLnBrk="0" hangingPunct="1">
              <a:lnSpc>
                <a:spcPct val="100000"/>
              </a:lnSpc>
              <a:spcBef>
                <a:spcPts val="400"/>
              </a:spcBef>
            </a:pPr>
            <a:r>
              <a:rPr lang="en-US"/>
              <a:t>Click to edit Master text styles</a:t>
            </a:r>
          </a:p>
          <a:p>
            <a:pPr marL="228600" lvl="1" indent="-228600" algn="l" defTabSz="914400" rtl="0" eaLnBrk="1" latinLnBrk="0" hangingPunct="1">
              <a:lnSpc>
                <a:spcPct val="100000"/>
              </a:lnSpc>
              <a:spcBef>
                <a:spcPts val="400"/>
              </a:spcBef>
            </a:pPr>
            <a:r>
              <a:rPr lang="en-US"/>
              <a:t>Second level</a:t>
            </a:r>
          </a:p>
          <a:p>
            <a:pPr marL="228600" lvl="2" indent="-228600" algn="l" defTabSz="914400" rtl="0" eaLnBrk="1" latinLnBrk="0" hangingPunct="1">
              <a:lnSpc>
                <a:spcPct val="100000"/>
              </a:lnSpc>
              <a:spcBef>
                <a:spcPts val="400"/>
              </a:spcBef>
            </a:pPr>
            <a:r>
              <a:rPr lang="en-US"/>
              <a:t>Third level</a:t>
            </a:r>
          </a:p>
          <a:p>
            <a:pPr marL="228600" lvl="3" indent="-228600" algn="l" defTabSz="914400" rtl="0" eaLnBrk="1" latinLnBrk="0" hangingPunct="1">
              <a:lnSpc>
                <a:spcPct val="100000"/>
              </a:lnSpc>
              <a:spcBef>
                <a:spcPts val="400"/>
              </a:spcBef>
            </a:pPr>
            <a:r>
              <a:rPr lang="en-US"/>
              <a:t>Fourth level</a:t>
            </a:r>
          </a:p>
          <a:p>
            <a:pPr marL="228600" lvl="4" indent="-228600" algn="l" defTabSz="914400" rtl="0" eaLnBrk="1" latinLnBrk="0" hangingPunct="1">
              <a:lnSpc>
                <a:spcPct val="100000"/>
              </a:lnSpc>
              <a:spcBef>
                <a:spcPts val="400"/>
              </a:spcBef>
            </a:pPr>
            <a:r>
              <a:rPr lang="en-US"/>
              <a:t>Fifth level</a:t>
            </a:r>
            <a:endParaRPr lang="it-IT" dirty="0"/>
          </a:p>
        </p:txBody>
      </p:sp>
      <p:sp>
        <p:nvSpPr>
          <p:cNvPr id="11" name="Text Placeholder 8"/>
          <p:cNvSpPr>
            <a:spLocks noGrp="1"/>
          </p:cNvSpPr>
          <p:nvPr>
            <p:ph type="body" sz="quarter" idx="23" hasCustomPrompt="1"/>
          </p:nvPr>
        </p:nvSpPr>
        <p:spPr>
          <a:xfrm>
            <a:off x="6384031" y="2343552"/>
            <a:ext cx="5335200" cy="509384"/>
          </a:xfrm>
          <a:prstGeom prst="rect">
            <a:avLst/>
          </a:prstGeom>
        </p:spPr>
        <p:txBody>
          <a:bodyPr lIns="36000" tIns="36000" rIns="36000" bIns="36000"/>
          <a:lstStyle>
            <a:lvl1pPr marL="228600" indent="-228600">
              <a:buNone/>
              <a:defRPr lang="en-US" sz="1400" b="1" dirty="0">
                <a:latin typeface="Arial" charset="0"/>
                <a:ea typeface="Arial" charset="0"/>
                <a:cs typeface="Arial" charset="0"/>
              </a:defRPr>
            </a:lvl1pPr>
          </a:lstStyle>
          <a:p>
            <a:pPr marL="0" lvl="0" indent="0">
              <a:lnSpc>
                <a:spcPct val="100000"/>
              </a:lnSpc>
              <a:spcBef>
                <a:spcPts val="400"/>
              </a:spcBef>
            </a:pPr>
            <a:r>
              <a:rPr lang="en-US" dirty="0"/>
              <a:t>CLICK TO EDIT MASTER TEXT STYLES</a:t>
            </a:r>
          </a:p>
        </p:txBody>
      </p:sp>
      <p:sp>
        <p:nvSpPr>
          <p:cNvPr id="12" name="Text Placeholder 8"/>
          <p:cNvSpPr>
            <a:spLocks noGrp="1"/>
          </p:cNvSpPr>
          <p:nvPr>
            <p:ph type="body" sz="quarter" idx="24"/>
          </p:nvPr>
        </p:nvSpPr>
        <p:spPr>
          <a:xfrm>
            <a:off x="6381129" y="3141786"/>
            <a:ext cx="5331600" cy="2663924"/>
          </a:xfrm>
          <a:prstGeom prst="rect">
            <a:avLst/>
          </a:prstGeom>
        </p:spPr>
        <p:txBody>
          <a:bodyPr lIns="36000" tIns="36000" rIns="36000" bIns="36000"/>
          <a:lstStyle>
            <a:lvl1pPr>
              <a:lnSpc>
                <a:spcPct val="100000"/>
              </a:lnSpc>
              <a:spcBef>
                <a:spcPts val="400"/>
              </a:spcBef>
              <a:defRPr sz="1400">
                <a:latin typeface="Arial" charset="0"/>
                <a:ea typeface="Arial" charset="0"/>
                <a:cs typeface="Arial" charset="0"/>
              </a:defRPr>
            </a:lvl1pPr>
            <a:lvl2pPr>
              <a:lnSpc>
                <a:spcPct val="100000"/>
              </a:lnSpc>
              <a:spcBef>
                <a:spcPts val="400"/>
              </a:spcBef>
              <a:defRPr sz="1400">
                <a:latin typeface="Arial" charset="0"/>
                <a:ea typeface="Arial" charset="0"/>
                <a:cs typeface="Arial" charset="0"/>
              </a:defRPr>
            </a:lvl2pPr>
            <a:lvl3pPr>
              <a:lnSpc>
                <a:spcPct val="100000"/>
              </a:lnSpc>
              <a:spcBef>
                <a:spcPts val="400"/>
              </a:spcBef>
              <a:defRPr sz="1400">
                <a:latin typeface="Arial" charset="0"/>
                <a:ea typeface="Arial" charset="0"/>
                <a:cs typeface="Arial" charset="0"/>
              </a:defRPr>
            </a:lvl3pPr>
            <a:lvl4pPr>
              <a:lnSpc>
                <a:spcPct val="100000"/>
              </a:lnSpc>
              <a:spcBef>
                <a:spcPts val="400"/>
              </a:spcBef>
              <a:defRPr sz="1400">
                <a:latin typeface="Arial" charset="0"/>
                <a:ea typeface="Arial" charset="0"/>
                <a:cs typeface="Arial" charset="0"/>
              </a:defRPr>
            </a:lvl4pPr>
            <a:lvl5pPr>
              <a:lnSpc>
                <a:spcPct val="100000"/>
              </a:lnSpc>
              <a:spcBef>
                <a:spcPts val="400"/>
              </a:spcBef>
              <a:defRPr sz="1400">
                <a:latin typeface="Arial" charset="0"/>
                <a:ea typeface="Arial" charset="0"/>
                <a:cs typeface="Arial"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4" name="Title 3"/>
          <p:cNvSpPr>
            <a:spLocks noGrp="1"/>
          </p:cNvSpPr>
          <p:nvPr>
            <p:ph type="title" hasCustomPrompt="1"/>
          </p:nvPr>
        </p:nvSpPr>
        <p:spPr/>
        <p:txBody>
          <a:bodyPr/>
          <a:lstStyle/>
          <a:p>
            <a:r>
              <a:rPr lang="en-US" dirty="0"/>
              <a:t>CLICK TO EDIT MASTER TITLE STYLE</a:t>
            </a:r>
            <a:endParaRPr lang="it-IT" dirty="0"/>
          </a:p>
        </p:txBody>
      </p:sp>
      <p:sp>
        <p:nvSpPr>
          <p:cNvPr id="2" name="Slide Number Placeholder 1"/>
          <p:cNvSpPr>
            <a:spLocks noGrp="1"/>
          </p:cNvSpPr>
          <p:nvPr>
            <p:ph type="sldNum" sz="quarter" idx="25"/>
          </p:nvPr>
        </p:nvSpPr>
        <p:spPr/>
        <p:txBody>
          <a:bodyPr/>
          <a:lstStyle/>
          <a:p>
            <a:fld id="{2FD666F0-DD52-D045-A24A-46112ABA80A2}" type="slidenum">
              <a:rPr lang="en-US" smtClean="0"/>
              <a:pPr/>
              <a:t>‹N›</a:t>
            </a:fld>
            <a:endParaRPr lang="en-US" dirty="0"/>
          </a:p>
        </p:txBody>
      </p:sp>
      <p:sp>
        <p:nvSpPr>
          <p:cNvPr id="3" name="Footer Placeholder 2"/>
          <p:cNvSpPr>
            <a:spLocks noGrp="1"/>
          </p:cNvSpPr>
          <p:nvPr>
            <p:ph type="ftr" sz="quarter" idx="26"/>
          </p:nvPr>
        </p:nvSpPr>
        <p:spPr/>
        <p:txBody>
          <a:bodyPr/>
          <a:lstStyle/>
          <a:p>
            <a:pPr algn="l" defTabSz="457200"/>
            <a:r>
              <a:rPr lang="en-US" dirty="0"/>
              <a:t>copyright © 2018 </a:t>
            </a:r>
            <a:r>
              <a:rPr lang="en-US" dirty="0" err="1"/>
              <a:t>Cefriel</a:t>
            </a:r>
            <a:r>
              <a:rPr lang="en-US" dirty="0"/>
              <a:t> – All rights reserved </a:t>
            </a:r>
          </a:p>
        </p:txBody>
      </p:sp>
    </p:spTree>
    <p:extLst>
      <p:ext uri="{BB962C8B-B14F-4D97-AF65-F5344CB8AC3E}">
        <p14:creationId xmlns:p14="http://schemas.microsoft.com/office/powerpoint/2010/main" val="368057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1.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695400" y="6453336"/>
            <a:ext cx="1869101" cy="146194"/>
          </a:xfrm>
          <a:prstGeom prst="rect">
            <a:avLst/>
          </a:prstGeom>
          <a:ln w="3175">
            <a:miter lim="400000"/>
          </a:ln>
        </p:spPr>
        <p:txBody>
          <a:bodyPr wrap="none" lIns="19050" tIns="19050" rIns="19050" bIns="19050" anchor="b">
            <a:spAutoFit/>
          </a:bodyPr>
          <a:lstStyle>
            <a:lvl1pPr>
              <a:defRPr lang="en-US" sz="700" smtClean="0">
                <a:solidFill>
                  <a:srgbClr val="8590AD"/>
                </a:solidFill>
                <a:latin typeface="Arial" charset="0"/>
                <a:ea typeface="Arial" charset="0"/>
                <a:cs typeface="Arial" charset="0"/>
              </a:defRPr>
            </a:lvl1pPr>
          </a:lstStyle>
          <a:p>
            <a:pPr algn="l" defTabSz="457200"/>
            <a:r>
              <a:rPr lang="en-US" dirty="0"/>
              <a:t>copyright © 2018 </a:t>
            </a:r>
            <a:r>
              <a:rPr lang="en-US" dirty="0" err="1"/>
              <a:t>Cefriel</a:t>
            </a:r>
            <a:r>
              <a:rPr lang="en-US" dirty="0"/>
              <a:t> – All rights reserved </a:t>
            </a:r>
          </a:p>
        </p:txBody>
      </p:sp>
      <p:sp>
        <p:nvSpPr>
          <p:cNvPr id="9" name="Title Placeholder 8"/>
          <p:cNvSpPr>
            <a:spLocks noGrp="1"/>
          </p:cNvSpPr>
          <p:nvPr>
            <p:ph type="title"/>
          </p:nvPr>
        </p:nvSpPr>
        <p:spPr>
          <a:xfrm>
            <a:off x="2018908" y="342339"/>
            <a:ext cx="9693667" cy="422365"/>
          </a:xfrm>
          <a:prstGeom prst="rect">
            <a:avLst/>
          </a:prstGeom>
        </p:spPr>
        <p:txBody>
          <a:bodyPr vert="horz" lIns="91440" tIns="45720" rIns="91440" bIns="45720" rtlCol="0" anchor="t">
            <a:noAutofit/>
          </a:bodyPr>
          <a:lstStyle/>
          <a:p>
            <a:r>
              <a:rPr lang="en-US" dirty="0"/>
              <a:t>CLICK TO EDIT MASTER TITLE</a:t>
            </a:r>
            <a:endParaRPr lang="it-IT" dirty="0"/>
          </a:p>
        </p:txBody>
      </p:sp>
      <p:sp>
        <p:nvSpPr>
          <p:cNvPr id="90" name="Rectangle 8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0" i="0" dirty="0">
              <a:latin typeface="Arial" charset="0"/>
            </a:endParaRPr>
          </a:p>
        </p:txBody>
      </p:sp>
      <p:sp>
        <p:nvSpPr>
          <p:cNvPr id="93" name="Slide Number Placeholder 7"/>
          <p:cNvSpPr>
            <a:spLocks noGrp="1"/>
          </p:cNvSpPr>
          <p:nvPr>
            <p:ph type="sldNum" sz="quarter" idx="4"/>
          </p:nvPr>
        </p:nvSpPr>
        <p:spPr>
          <a:xfrm>
            <a:off x="11344076" y="6381328"/>
            <a:ext cx="504007" cy="318548"/>
          </a:xfrm>
          <a:prstGeom prst="rect">
            <a:avLst/>
          </a:prstGeom>
        </p:spPr>
        <p:txBody>
          <a:bodyPr vert="horz" lIns="91440" tIns="45720" rIns="91440" bIns="45720" rtlCol="0" anchor="ctr"/>
          <a:lstStyle>
            <a:lvl1pPr algn="r">
              <a:defRPr sz="1200">
                <a:solidFill>
                  <a:srgbClr val="8590AD"/>
                </a:solidFill>
                <a:latin typeface="Arial" charset="0"/>
                <a:ea typeface="Arial" charset="0"/>
                <a:cs typeface="Arial" charset="0"/>
              </a:defRPr>
            </a:lvl1pPr>
          </a:lstStyle>
          <a:p>
            <a:fld id="{2FD666F0-DD52-D045-A24A-46112ABA80A2}" type="slidenum">
              <a:rPr lang="en-US" smtClean="0"/>
              <a:pPr/>
              <a:t>‹N›</a:t>
            </a:fld>
            <a:endParaRPr lang="en-US" dirty="0"/>
          </a:p>
        </p:txBody>
      </p:sp>
      <p:pic>
        <p:nvPicPr>
          <p:cNvPr id="92" name="Picture 91"/>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331034" y="6232202"/>
            <a:ext cx="476748" cy="554456"/>
          </a:xfrm>
          <a:prstGeom prst="rect">
            <a:avLst/>
          </a:prstGeom>
        </p:spPr>
      </p:pic>
    </p:spTree>
    <p:extLst>
      <p:ext uri="{BB962C8B-B14F-4D97-AF65-F5344CB8AC3E}">
        <p14:creationId xmlns:p14="http://schemas.microsoft.com/office/powerpoint/2010/main" val="4183592263"/>
      </p:ext>
    </p:extLst>
  </p:cSld>
  <p:clrMap bg1="lt1" tx1="dk1" bg2="lt2" tx2="dk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 id="2147484099" r:id="rId13"/>
    <p:sldLayoutId id="2147484100" r:id="rId14"/>
    <p:sldLayoutId id="2147484101" r:id="rId15"/>
    <p:sldLayoutId id="2147484102" r:id="rId16"/>
    <p:sldLayoutId id="2147484103" r:id="rId17"/>
    <p:sldLayoutId id="2147484104" r:id="rId18"/>
    <p:sldLayoutId id="2147484105" r:id="rId19"/>
    <p:sldLayoutId id="2147484106" r:id="rId20"/>
    <p:sldLayoutId id="2147484107" r:id="rId21"/>
    <p:sldLayoutId id="2147484108" r:id="rId22"/>
  </p:sldLayoutIdLst>
  <p:hf hdr="0" dt="0"/>
  <p:txStyles>
    <p:titleStyle>
      <a:lvl1pPr algn="l" defTabSz="914400" rtl="0" eaLnBrk="1" latinLnBrk="0" hangingPunct="1">
        <a:lnSpc>
          <a:spcPct val="100000"/>
        </a:lnSpc>
        <a:spcBef>
          <a:spcPct val="0"/>
        </a:spcBef>
        <a:buNone/>
        <a:defRPr sz="1800" b="0" i="0" kern="1200">
          <a:solidFill>
            <a:srgbClr val="323947"/>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p15:clr>
            <a:srgbClr val="F26B43"/>
          </p15:clr>
        </p15:guide>
        <p15:guide id="2" orient="horz" pos="3974">
          <p15:clr>
            <a:srgbClr val="F26B43"/>
          </p15:clr>
        </p15:guide>
        <p15:guide id="3" orient="horz" pos="210">
          <p15:clr>
            <a:srgbClr val="F26B43"/>
          </p15:clr>
        </p15:guide>
        <p15:guide id="4" orient="horz" pos="527">
          <p15:clr>
            <a:srgbClr val="F26B43"/>
          </p15:clr>
        </p15:guide>
        <p15:guide id="5" orient="horz" pos="845">
          <p15:clr>
            <a:srgbClr val="F26B43"/>
          </p15:clr>
        </p15:guide>
        <p15:guide id="6" pos="302">
          <p15:clr>
            <a:srgbClr val="F26B43"/>
          </p15:clr>
        </p15:guide>
        <p15:guide id="7" pos="7378">
          <p15:clr>
            <a:srgbClr val="F26B43"/>
          </p15:clr>
        </p15:guide>
        <p15:guide id="8" orient="horz" pos="1162">
          <p15:clr>
            <a:srgbClr val="F26B43"/>
          </p15:clr>
        </p15:guide>
        <p15:guide id="9" pos="2071">
          <p15:clr>
            <a:srgbClr val="F26B43"/>
          </p15:clr>
        </p15:guide>
        <p15:guide id="10" pos="5609">
          <p15:clr>
            <a:srgbClr val="F26B43"/>
          </p15:clr>
        </p15:guide>
        <p15:guide id="11" pos="2389">
          <p15:clr>
            <a:srgbClr val="F26B43"/>
          </p15:clr>
        </p15:guide>
        <p15:guide id="12" orient="horz" pos="1480">
          <p15:clr>
            <a:srgbClr val="F26B43"/>
          </p15:clr>
        </p15:guide>
        <p15:guide id="13" orient="horz" pos="1797">
          <p15:clr>
            <a:srgbClr val="F26B43"/>
          </p15:clr>
        </p15:guide>
        <p15:guide id="14" orient="horz" pos="2115">
          <p15:clr>
            <a:srgbClr val="F26B43"/>
          </p15:clr>
        </p15:guide>
        <p15:guide id="15" orient="horz" pos="2432">
          <p15:clr>
            <a:srgbClr val="F26B43"/>
          </p15:clr>
        </p15:guide>
        <p15:guide id="16" orient="horz" pos="2704">
          <p15:clr>
            <a:srgbClr val="F26B43"/>
          </p15:clr>
        </p15:guide>
        <p15:guide id="17" orient="horz" pos="3022">
          <p15:clr>
            <a:srgbClr val="F26B43"/>
          </p15:clr>
        </p15:guide>
        <p15:guide id="18" orient="horz" pos="3339">
          <p15:clr>
            <a:srgbClr val="F26B43"/>
          </p15:clr>
        </p15:guide>
        <p15:guide id="19" pos="3840">
          <p15:clr>
            <a:srgbClr val="F26B43"/>
          </p15:clr>
        </p15:guide>
        <p15:guide id="20" pos="5292">
          <p15:clr>
            <a:srgbClr val="F26B43"/>
          </p15:clr>
        </p15:guide>
        <p15:guide id="22" pos="609">
          <p15:clr>
            <a:srgbClr val="F26B43"/>
          </p15:clr>
        </p15:guide>
        <p15:guide id="23" pos="917">
          <p15:clr>
            <a:srgbClr val="F26B43"/>
          </p15:clr>
        </p15:guide>
        <p15:guide id="24" pos="12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a:xfrm>
            <a:off x="695400" y="6453336"/>
            <a:ext cx="1869101" cy="146194"/>
          </a:xfrm>
          <a:prstGeom prst="rect">
            <a:avLst/>
          </a:prstGeom>
          <a:ln w="3175">
            <a:miter lim="400000"/>
          </a:ln>
        </p:spPr>
        <p:txBody>
          <a:bodyPr wrap="none" lIns="19050" tIns="19050" rIns="19050" bIns="19050" anchor="b">
            <a:spAutoFit/>
          </a:bodyPr>
          <a:lstStyle>
            <a:lvl1pPr>
              <a:defRPr lang="en-US" sz="700" smtClean="0">
                <a:solidFill>
                  <a:srgbClr val="8590AD"/>
                </a:solidFill>
                <a:latin typeface="Arial" charset="0"/>
                <a:ea typeface="Arial" charset="0"/>
                <a:cs typeface="Arial" charset="0"/>
              </a:defRPr>
            </a:lvl1pPr>
          </a:lstStyle>
          <a:p>
            <a:pPr algn="l" defTabSz="457200"/>
            <a:endParaRPr dirty="0"/>
          </a:p>
        </p:txBody>
      </p:sp>
      <p:sp>
        <p:nvSpPr>
          <p:cNvPr id="9" name="Title Placeholder 8"/>
          <p:cNvSpPr>
            <a:spLocks noGrp="1"/>
          </p:cNvSpPr>
          <p:nvPr>
            <p:ph type="title"/>
          </p:nvPr>
        </p:nvSpPr>
        <p:spPr>
          <a:xfrm>
            <a:off x="2018908" y="342339"/>
            <a:ext cx="9693667" cy="422365"/>
          </a:xfrm>
          <a:prstGeom prst="rect">
            <a:avLst/>
          </a:prstGeom>
        </p:spPr>
        <p:txBody>
          <a:bodyPr vert="horz" lIns="91440" tIns="45720" rIns="91440" bIns="45720" rtlCol="0" anchor="t">
            <a:noAutofit/>
          </a:bodyPr>
          <a:lstStyle/>
          <a:p>
            <a:r>
              <a:rPr lang="en-US" dirty="0"/>
              <a:t>CLICK TO EDIT MASTER TITLE</a:t>
            </a:r>
            <a:endParaRPr lang="it-IT" dirty="0"/>
          </a:p>
        </p:txBody>
      </p:sp>
      <p:sp>
        <p:nvSpPr>
          <p:cNvPr id="90" name="Rectangle 89"/>
          <p:cNvSpPr/>
          <p:nvPr userDrawn="1"/>
        </p:nvSpPr>
        <p:spPr>
          <a:xfrm>
            <a:off x="479425" y="371350"/>
            <a:ext cx="1429419" cy="294960"/>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solidFill>
                <a:srgbClr val="FFFFFF"/>
              </a:solidFill>
              <a:latin typeface="Arial" charset="0"/>
            </a:endParaRPr>
          </a:p>
        </p:txBody>
      </p:sp>
      <p:sp>
        <p:nvSpPr>
          <p:cNvPr id="93" name="Slide Number Placeholder 7"/>
          <p:cNvSpPr>
            <a:spLocks noGrp="1"/>
          </p:cNvSpPr>
          <p:nvPr>
            <p:ph type="sldNum" sz="quarter" idx="4"/>
          </p:nvPr>
        </p:nvSpPr>
        <p:spPr>
          <a:xfrm>
            <a:off x="11344076" y="6381328"/>
            <a:ext cx="504007" cy="318548"/>
          </a:xfrm>
          <a:prstGeom prst="rect">
            <a:avLst/>
          </a:prstGeom>
        </p:spPr>
        <p:txBody>
          <a:bodyPr vert="horz" lIns="91440" tIns="45720" rIns="91440" bIns="45720" rtlCol="0" anchor="ctr"/>
          <a:lstStyle>
            <a:lvl1pPr algn="r">
              <a:defRPr sz="1200">
                <a:solidFill>
                  <a:srgbClr val="8590AD"/>
                </a:solidFill>
                <a:latin typeface="Arial" charset="0"/>
                <a:ea typeface="Arial" charset="0"/>
                <a:cs typeface="Arial" charset="0"/>
              </a:defRPr>
            </a:lvl1pPr>
          </a:lstStyle>
          <a:p>
            <a:fld id="{2FD666F0-DD52-D045-A24A-46112ABA80A2}" type="slidenum">
              <a:rPr lang="en-US" smtClean="0"/>
              <a:pPr/>
              <a:t>‹N›</a:t>
            </a:fld>
            <a:endParaRPr lang="en-US" dirty="0"/>
          </a:p>
        </p:txBody>
      </p:sp>
      <p:pic>
        <p:nvPicPr>
          <p:cNvPr id="92" name="Picture 91"/>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331034" y="6232202"/>
            <a:ext cx="476748" cy="554456"/>
          </a:xfrm>
          <a:prstGeom prst="rect">
            <a:avLst/>
          </a:prstGeom>
        </p:spPr>
      </p:pic>
      <p:grpSp>
        <p:nvGrpSpPr>
          <p:cNvPr id="259" name="Group 258"/>
          <p:cNvGrpSpPr/>
          <p:nvPr userDrawn="1"/>
        </p:nvGrpSpPr>
        <p:grpSpPr>
          <a:xfrm>
            <a:off x="12208463" y="188640"/>
            <a:ext cx="4256689" cy="6400325"/>
            <a:chOff x="12263813" y="188640"/>
            <a:chExt cx="4256689" cy="6400325"/>
          </a:xfrm>
        </p:grpSpPr>
        <p:sp>
          <p:nvSpPr>
            <p:cNvPr id="260" name="Rectangle 259"/>
            <p:cNvSpPr/>
            <p:nvPr userDrawn="1"/>
          </p:nvSpPr>
          <p:spPr>
            <a:xfrm>
              <a:off x="12611251" y="2121711"/>
              <a:ext cx="270173" cy="270173"/>
            </a:xfrm>
            <a:prstGeom prst="rect">
              <a:avLst/>
            </a:prstGeom>
            <a:solidFill>
              <a:srgbClr val="2F3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1" name="Rectangle 260"/>
            <p:cNvSpPr/>
            <p:nvPr userDrawn="1"/>
          </p:nvSpPr>
          <p:spPr>
            <a:xfrm>
              <a:off x="12611251" y="2391885"/>
              <a:ext cx="270173" cy="270173"/>
            </a:xfrm>
            <a:prstGeom prst="rect">
              <a:avLst/>
            </a:prstGeom>
            <a:solidFill>
              <a:srgbClr val="005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2" name="Rectangle 261"/>
            <p:cNvSpPr/>
            <p:nvPr userDrawn="1"/>
          </p:nvSpPr>
          <p:spPr>
            <a:xfrm>
              <a:off x="12611251" y="2662058"/>
              <a:ext cx="270173" cy="270173"/>
            </a:xfrm>
            <a:prstGeom prst="rect">
              <a:avLst/>
            </a:prstGeom>
            <a:solidFill>
              <a:srgbClr val="28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3" name="Rectangle 262"/>
            <p:cNvSpPr/>
            <p:nvPr userDrawn="1"/>
          </p:nvSpPr>
          <p:spPr>
            <a:xfrm>
              <a:off x="12611251" y="2932230"/>
              <a:ext cx="270173" cy="270173"/>
            </a:xfrm>
            <a:prstGeom prst="rect">
              <a:avLst/>
            </a:prstGeom>
            <a:solidFill>
              <a:srgbClr val="5EA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4" name="Rectangle 263"/>
            <p:cNvSpPr/>
            <p:nvPr userDrawn="1"/>
          </p:nvSpPr>
          <p:spPr>
            <a:xfrm>
              <a:off x="12611251" y="3202403"/>
              <a:ext cx="270173" cy="270173"/>
            </a:xfrm>
            <a:prstGeom prst="rect">
              <a:avLst/>
            </a:prstGeom>
            <a:solidFill>
              <a:srgbClr val="A6C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5" name="Rectangle 264"/>
            <p:cNvSpPr/>
            <p:nvPr userDrawn="1"/>
          </p:nvSpPr>
          <p:spPr>
            <a:xfrm>
              <a:off x="12625322" y="628660"/>
              <a:ext cx="270173" cy="27017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6" name="Rectangle 265"/>
            <p:cNvSpPr/>
            <p:nvPr userDrawn="1"/>
          </p:nvSpPr>
          <p:spPr>
            <a:xfrm>
              <a:off x="12625322" y="898833"/>
              <a:ext cx="270173" cy="270173"/>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7" name="Rectangle 266"/>
            <p:cNvSpPr/>
            <p:nvPr userDrawn="1"/>
          </p:nvSpPr>
          <p:spPr>
            <a:xfrm>
              <a:off x="14097863" y="599779"/>
              <a:ext cx="270173" cy="270173"/>
            </a:xfrm>
            <a:prstGeom prst="rect">
              <a:avLst/>
            </a:prstGeom>
            <a:solidFill>
              <a:srgbClr val="3239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8" name="Rectangle 267"/>
            <p:cNvSpPr/>
            <p:nvPr userDrawn="1"/>
          </p:nvSpPr>
          <p:spPr>
            <a:xfrm>
              <a:off x="14097863" y="869951"/>
              <a:ext cx="270173" cy="270173"/>
            </a:xfrm>
            <a:prstGeom prst="rect">
              <a:avLst/>
            </a:prstGeom>
            <a:solidFill>
              <a:srgbClr val="859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69" name="Rectangle 268"/>
            <p:cNvSpPr/>
            <p:nvPr userDrawn="1"/>
          </p:nvSpPr>
          <p:spPr>
            <a:xfrm>
              <a:off x="12605449" y="5775116"/>
              <a:ext cx="270173" cy="270173"/>
            </a:xfrm>
            <a:prstGeom prst="rect">
              <a:avLst/>
            </a:prstGeom>
            <a:solidFill>
              <a:srgbClr val="2AD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70" name="Rectangle 269"/>
            <p:cNvSpPr/>
            <p:nvPr userDrawn="1"/>
          </p:nvSpPr>
          <p:spPr>
            <a:xfrm>
              <a:off x="12605449" y="6045289"/>
              <a:ext cx="270173" cy="270173"/>
            </a:xfrm>
            <a:prstGeom prst="rect">
              <a:avLst/>
            </a:prstGeom>
            <a:solidFill>
              <a:srgbClr val="FFB5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71" name="TextBox 270"/>
            <p:cNvSpPr txBox="1"/>
            <p:nvPr userDrawn="1"/>
          </p:nvSpPr>
          <p:spPr>
            <a:xfrm>
              <a:off x="12901616" y="647630"/>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0 32 96</a:t>
              </a:r>
            </a:p>
          </p:txBody>
        </p:sp>
        <p:sp>
          <p:nvSpPr>
            <p:cNvPr id="272" name="TextBox 271"/>
            <p:cNvSpPr txBox="1"/>
            <p:nvPr userDrawn="1"/>
          </p:nvSpPr>
          <p:spPr>
            <a:xfrm>
              <a:off x="12901616" y="931710"/>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255 220 6</a:t>
              </a:r>
            </a:p>
          </p:txBody>
        </p:sp>
        <p:sp>
          <p:nvSpPr>
            <p:cNvPr id="273" name="TextBox 272"/>
            <p:cNvSpPr txBox="1"/>
            <p:nvPr userDrawn="1"/>
          </p:nvSpPr>
          <p:spPr>
            <a:xfrm>
              <a:off x="12901616" y="2146433"/>
              <a:ext cx="8017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47 60 182</a:t>
              </a:r>
              <a:endParaRPr lang="en-GB" sz="900" dirty="0">
                <a:solidFill>
                  <a:srgbClr val="323947">
                    <a:lumMod val="60000"/>
                    <a:lumOff val="40000"/>
                  </a:srgbClr>
                </a:solidFill>
                <a:latin typeface="Arial" charset="0"/>
                <a:ea typeface="Arial" charset="0"/>
                <a:cs typeface="Arial" charset="0"/>
              </a:endParaRPr>
            </a:p>
          </p:txBody>
        </p:sp>
        <p:sp>
          <p:nvSpPr>
            <p:cNvPr id="274" name="TextBox 273"/>
            <p:cNvSpPr txBox="1"/>
            <p:nvPr userDrawn="1"/>
          </p:nvSpPr>
          <p:spPr>
            <a:xfrm>
              <a:off x="12901616" y="2409305"/>
              <a:ext cx="8017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0 83 255</a:t>
              </a:r>
              <a:endParaRPr lang="en-GB" sz="900" dirty="0">
                <a:solidFill>
                  <a:srgbClr val="323947">
                    <a:lumMod val="60000"/>
                    <a:lumOff val="40000"/>
                  </a:srgbClr>
                </a:solidFill>
                <a:latin typeface="Arial" charset="0"/>
                <a:ea typeface="Arial" charset="0"/>
                <a:cs typeface="Arial" charset="0"/>
              </a:endParaRPr>
            </a:p>
          </p:txBody>
        </p:sp>
        <p:sp>
          <p:nvSpPr>
            <p:cNvPr id="275" name="TextBox 274"/>
            <p:cNvSpPr txBox="1"/>
            <p:nvPr userDrawn="1"/>
          </p:nvSpPr>
          <p:spPr>
            <a:xfrm>
              <a:off x="12901616" y="2683746"/>
              <a:ext cx="8017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40 130 255</a:t>
              </a:r>
              <a:endParaRPr lang="en-GB" sz="900" dirty="0">
                <a:solidFill>
                  <a:srgbClr val="323947">
                    <a:lumMod val="60000"/>
                    <a:lumOff val="40000"/>
                  </a:srgbClr>
                </a:solidFill>
                <a:latin typeface="Arial" charset="0"/>
                <a:ea typeface="Arial" charset="0"/>
                <a:cs typeface="Arial" charset="0"/>
              </a:endParaRPr>
            </a:p>
          </p:txBody>
        </p:sp>
        <p:sp>
          <p:nvSpPr>
            <p:cNvPr id="276" name="TextBox 275"/>
            <p:cNvSpPr txBox="1"/>
            <p:nvPr userDrawn="1"/>
          </p:nvSpPr>
          <p:spPr>
            <a:xfrm>
              <a:off x="12901616" y="2954778"/>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94 170 240</a:t>
              </a:r>
            </a:p>
          </p:txBody>
        </p:sp>
        <p:sp>
          <p:nvSpPr>
            <p:cNvPr id="277" name="TextBox 276"/>
            <p:cNvSpPr txBox="1"/>
            <p:nvPr userDrawn="1"/>
          </p:nvSpPr>
          <p:spPr>
            <a:xfrm>
              <a:off x="12901616" y="3215347"/>
              <a:ext cx="901537" cy="230833"/>
            </a:xfrm>
            <a:prstGeom prst="rect">
              <a:avLst/>
            </a:prstGeom>
            <a:noFill/>
          </p:spPr>
          <p:txBody>
            <a:bodyPr wrap="square" rtlCol="0">
              <a:spAutoFit/>
            </a:bodyPr>
            <a:lstStyle/>
            <a:p>
              <a:pPr algn="l"/>
              <a:r>
                <a:rPr lang="en-GB" sz="900">
                  <a:solidFill>
                    <a:srgbClr val="323947">
                      <a:lumMod val="60000"/>
                      <a:lumOff val="40000"/>
                    </a:srgbClr>
                  </a:solidFill>
                  <a:latin typeface="Arial" charset="0"/>
                  <a:ea typeface="Arial" charset="0"/>
                  <a:cs typeface="Arial" charset="0"/>
                </a:rPr>
                <a:t>166 199 240</a:t>
              </a:r>
              <a:endParaRPr lang="en-GB" sz="900" dirty="0">
                <a:solidFill>
                  <a:srgbClr val="323947">
                    <a:lumMod val="60000"/>
                    <a:lumOff val="40000"/>
                  </a:srgbClr>
                </a:solidFill>
                <a:latin typeface="Arial" charset="0"/>
                <a:ea typeface="Arial" charset="0"/>
                <a:cs typeface="Arial" charset="0"/>
              </a:endParaRPr>
            </a:p>
          </p:txBody>
        </p:sp>
        <p:sp>
          <p:nvSpPr>
            <p:cNvPr id="278" name="TextBox 277"/>
            <p:cNvSpPr txBox="1"/>
            <p:nvPr userDrawn="1"/>
          </p:nvSpPr>
          <p:spPr>
            <a:xfrm>
              <a:off x="14368034" y="625276"/>
              <a:ext cx="8017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50 57 71</a:t>
              </a:r>
              <a:endParaRPr lang="en-GB" sz="900" dirty="0">
                <a:solidFill>
                  <a:srgbClr val="323947">
                    <a:lumMod val="60000"/>
                    <a:lumOff val="40000"/>
                  </a:srgbClr>
                </a:solidFill>
                <a:latin typeface="Arial" charset="0"/>
                <a:ea typeface="Arial" charset="0"/>
                <a:cs typeface="Arial" charset="0"/>
              </a:endParaRPr>
            </a:p>
          </p:txBody>
        </p:sp>
        <p:sp>
          <p:nvSpPr>
            <p:cNvPr id="279" name="TextBox 278"/>
            <p:cNvSpPr txBox="1"/>
            <p:nvPr userDrawn="1"/>
          </p:nvSpPr>
          <p:spPr>
            <a:xfrm>
              <a:off x="14368034" y="889995"/>
              <a:ext cx="9044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133 144 173</a:t>
              </a:r>
              <a:endParaRPr lang="en-GB" sz="900" dirty="0">
                <a:solidFill>
                  <a:srgbClr val="323947">
                    <a:lumMod val="60000"/>
                    <a:lumOff val="40000"/>
                  </a:srgbClr>
                </a:solidFill>
                <a:latin typeface="Arial" charset="0"/>
                <a:ea typeface="Arial" charset="0"/>
                <a:cs typeface="Arial" charset="0"/>
              </a:endParaRPr>
            </a:p>
          </p:txBody>
        </p:sp>
        <p:sp>
          <p:nvSpPr>
            <p:cNvPr id="280" name="TextBox 279"/>
            <p:cNvSpPr txBox="1"/>
            <p:nvPr userDrawn="1"/>
          </p:nvSpPr>
          <p:spPr>
            <a:xfrm>
              <a:off x="12882883" y="5802010"/>
              <a:ext cx="801759" cy="230833"/>
            </a:xfrm>
            <a:prstGeom prst="rect">
              <a:avLst/>
            </a:prstGeom>
            <a:noFill/>
          </p:spPr>
          <p:txBody>
            <a:bodyPr wrap="square" rtlCol="0">
              <a:spAutoFit/>
            </a:bodyPr>
            <a:lstStyle/>
            <a:p>
              <a:r>
                <a:rPr lang="it-IT" sz="900" dirty="0">
                  <a:solidFill>
                    <a:srgbClr val="323947">
                      <a:lumMod val="60000"/>
                      <a:lumOff val="40000"/>
                    </a:srgbClr>
                  </a:solidFill>
                  <a:latin typeface="Arial" charset="0"/>
                  <a:ea typeface="Arial" charset="0"/>
                  <a:cs typeface="Arial" charset="0"/>
                </a:rPr>
                <a:t>42 212 138</a:t>
              </a:r>
              <a:endParaRPr lang="en-GB" sz="900" dirty="0">
                <a:solidFill>
                  <a:srgbClr val="323947">
                    <a:lumMod val="60000"/>
                    <a:lumOff val="40000"/>
                  </a:srgbClr>
                </a:solidFill>
                <a:latin typeface="Arial" charset="0"/>
                <a:ea typeface="Arial" charset="0"/>
                <a:cs typeface="Arial" charset="0"/>
              </a:endParaRPr>
            </a:p>
          </p:txBody>
        </p:sp>
        <p:sp>
          <p:nvSpPr>
            <p:cNvPr id="281" name="TextBox 280"/>
            <p:cNvSpPr txBox="1"/>
            <p:nvPr userDrawn="1"/>
          </p:nvSpPr>
          <p:spPr>
            <a:xfrm>
              <a:off x="12882883" y="6072817"/>
              <a:ext cx="801759" cy="230833"/>
            </a:xfrm>
            <a:prstGeom prst="rect">
              <a:avLst/>
            </a:prstGeom>
            <a:noFill/>
          </p:spPr>
          <p:txBody>
            <a:bodyPr wrap="square" rtlCol="0">
              <a:spAutoFit/>
            </a:bodyPr>
            <a:lstStyle/>
            <a:p>
              <a:r>
                <a:rPr lang="it-IT" sz="900" dirty="0">
                  <a:solidFill>
                    <a:srgbClr val="323947">
                      <a:lumMod val="60000"/>
                      <a:lumOff val="40000"/>
                    </a:srgbClr>
                  </a:solidFill>
                  <a:latin typeface="Arial" charset="0"/>
                  <a:ea typeface="Arial" charset="0"/>
                  <a:cs typeface="Arial" charset="0"/>
                </a:rPr>
                <a:t>255 181 6</a:t>
              </a:r>
              <a:endParaRPr lang="en-GB" sz="900" dirty="0">
                <a:solidFill>
                  <a:srgbClr val="323947">
                    <a:lumMod val="60000"/>
                    <a:lumOff val="40000"/>
                  </a:srgbClr>
                </a:solidFill>
                <a:latin typeface="Arial" charset="0"/>
                <a:ea typeface="Arial" charset="0"/>
                <a:cs typeface="Arial" charset="0"/>
              </a:endParaRPr>
            </a:p>
          </p:txBody>
        </p:sp>
        <p:sp>
          <p:nvSpPr>
            <p:cNvPr id="282" name="TextBox 281"/>
            <p:cNvSpPr txBox="1"/>
            <p:nvPr userDrawn="1"/>
          </p:nvSpPr>
          <p:spPr>
            <a:xfrm>
              <a:off x="12263814" y="2155767"/>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#1</a:t>
              </a:r>
            </a:p>
          </p:txBody>
        </p:sp>
        <p:sp>
          <p:nvSpPr>
            <p:cNvPr id="283" name="TextBox 282"/>
            <p:cNvSpPr txBox="1"/>
            <p:nvPr userDrawn="1"/>
          </p:nvSpPr>
          <p:spPr>
            <a:xfrm>
              <a:off x="12263813" y="2387759"/>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#2</a:t>
              </a:r>
            </a:p>
          </p:txBody>
        </p:sp>
        <p:sp>
          <p:nvSpPr>
            <p:cNvPr id="284" name="TextBox 283"/>
            <p:cNvSpPr txBox="1"/>
            <p:nvPr userDrawn="1"/>
          </p:nvSpPr>
          <p:spPr>
            <a:xfrm>
              <a:off x="12263814" y="2662058"/>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#3</a:t>
              </a:r>
            </a:p>
          </p:txBody>
        </p:sp>
        <p:sp>
          <p:nvSpPr>
            <p:cNvPr id="285" name="TextBox 284"/>
            <p:cNvSpPr txBox="1"/>
            <p:nvPr userDrawn="1"/>
          </p:nvSpPr>
          <p:spPr>
            <a:xfrm>
              <a:off x="12263814" y="2941009"/>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#4</a:t>
              </a:r>
            </a:p>
          </p:txBody>
        </p:sp>
        <p:sp>
          <p:nvSpPr>
            <p:cNvPr id="286" name="TextBox 285"/>
            <p:cNvSpPr txBox="1"/>
            <p:nvPr userDrawn="1"/>
          </p:nvSpPr>
          <p:spPr>
            <a:xfrm>
              <a:off x="12263814" y="3217673"/>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#5</a:t>
              </a:r>
            </a:p>
          </p:txBody>
        </p:sp>
        <p:sp>
          <p:nvSpPr>
            <p:cNvPr id="287" name="TextBox 286"/>
            <p:cNvSpPr txBox="1"/>
            <p:nvPr userDrawn="1"/>
          </p:nvSpPr>
          <p:spPr>
            <a:xfrm>
              <a:off x="13746226" y="636459"/>
              <a:ext cx="348172" cy="184666"/>
            </a:xfrm>
            <a:prstGeom prst="rect">
              <a:avLst/>
            </a:prstGeom>
            <a:noFill/>
          </p:spPr>
          <p:txBody>
            <a:bodyPr wrap="none" rtlCol="0">
              <a:spAutoFit/>
            </a:bodyPr>
            <a:lstStyle/>
            <a:p>
              <a:pPr algn="r"/>
              <a:r>
                <a:rPr lang="en-GB" sz="600" dirty="0">
                  <a:solidFill>
                    <a:srgbClr val="323947">
                      <a:lumMod val="60000"/>
                      <a:lumOff val="40000"/>
                    </a:srgbClr>
                  </a:solidFill>
                  <a:latin typeface="Arial" charset="0"/>
                  <a:ea typeface="Arial" charset="0"/>
                  <a:cs typeface="Arial" charset="0"/>
                </a:rPr>
                <a:t>Dark</a:t>
              </a:r>
            </a:p>
          </p:txBody>
        </p:sp>
        <p:sp>
          <p:nvSpPr>
            <p:cNvPr id="288" name="TextBox 287"/>
            <p:cNvSpPr txBox="1"/>
            <p:nvPr userDrawn="1"/>
          </p:nvSpPr>
          <p:spPr>
            <a:xfrm>
              <a:off x="13634016" y="904286"/>
              <a:ext cx="460383" cy="184666"/>
            </a:xfrm>
            <a:prstGeom prst="rect">
              <a:avLst/>
            </a:prstGeom>
            <a:noFill/>
          </p:spPr>
          <p:txBody>
            <a:bodyPr wrap="none" rtlCol="0">
              <a:spAutoFit/>
            </a:bodyPr>
            <a:lstStyle/>
            <a:p>
              <a:pPr algn="r"/>
              <a:r>
                <a:rPr lang="en-GB" sz="600" dirty="0">
                  <a:solidFill>
                    <a:srgbClr val="323947">
                      <a:lumMod val="60000"/>
                      <a:lumOff val="40000"/>
                    </a:srgbClr>
                  </a:solidFill>
                  <a:latin typeface="Arial" charset="0"/>
                  <a:ea typeface="Arial" charset="0"/>
                  <a:cs typeface="Arial" charset="0"/>
                </a:rPr>
                <a:t>Medium</a:t>
              </a:r>
            </a:p>
          </p:txBody>
        </p:sp>
        <p:sp>
          <p:nvSpPr>
            <p:cNvPr id="289" name="Rectangle 288"/>
            <p:cNvSpPr/>
            <p:nvPr userDrawn="1"/>
          </p:nvSpPr>
          <p:spPr>
            <a:xfrm>
              <a:off x="14096452" y="2101509"/>
              <a:ext cx="270173" cy="270173"/>
            </a:xfrm>
            <a:prstGeom prst="rect">
              <a:avLst/>
            </a:prstGeom>
            <a:solidFill>
              <a:srgbClr val="3BA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90" name="Rectangle 289"/>
            <p:cNvSpPr/>
            <p:nvPr userDrawn="1"/>
          </p:nvSpPr>
          <p:spPr>
            <a:xfrm>
              <a:off x="14096452" y="2371682"/>
              <a:ext cx="270173" cy="270173"/>
            </a:xfrm>
            <a:prstGeom prst="rect">
              <a:avLst/>
            </a:prstGeom>
            <a:solidFill>
              <a:srgbClr val="40D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91" name="Rectangle 290"/>
            <p:cNvSpPr/>
            <p:nvPr userDrawn="1"/>
          </p:nvSpPr>
          <p:spPr>
            <a:xfrm>
              <a:off x="14096452" y="2641856"/>
              <a:ext cx="270173" cy="270173"/>
            </a:xfrm>
            <a:prstGeom prst="rect">
              <a:avLst/>
            </a:prstGeom>
            <a:solidFill>
              <a:srgbClr val="68EB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92" name="Rectangle 291"/>
            <p:cNvSpPr/>
            <p:nvPr userDrawn="1"/>
          </p:nvSpPr>
          <p:spPr>
            <a:xfrm>
              <a:off x="14096452" y="2912029"/>
              <a:ext cx="270173" cy="270173"/>
            </a:xfrm>
            <a:prstGeom prst="rect">
              <a:avLst/>
            </a:prstGeom>
            <a:solidFill>
              <a:srgbClr val="9DF0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93" name="Rectangle 292"/>
            <p:cNvSpPr/>
            <p:nvPr userDrawn="1"/>
          </p:nvSpPr>
          <p:spPr>
            <a:xfrm>
              <a:off x="14096452" y="3182201"/>
              <a:ext cx="270173" cy="270173"/>
            </a:xfrm>
            <a:prstGeom prst="rect">
              <a:avLst/>
            </a:prstGeom>
            <a:solidFill>
              <a:srgbClr val="D6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294" name="TextBox 293"/>
            <p:cNvSpPr txBox="1"/>
            <p:nvPr userDrawn="1"/>
          </p:nvSpPr>
          <p:spPr>
            <a:xfrm>
              <a:off x="14386818" y="2126233"/>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50 172 189</a:t>
              </a:r>
            </a:p>
          </p:txBody>
        </p:sp>
        <p:sp>
          <p:nvSpPr>
            <p:cNvPr id="295" name="TextBox 294"/>
            <p:cNvSpPr txBox="1"/>
            <p:nvPr userDrawn="1"/>
          </p:nvSpPr>
          <p:spPr>
            <a:xfrm>
              <a:off x="14386818" y="2389104"/>
              <a:ext cx="801759" cy="230833"/>
            </a:xfrm>
            <a:prstGeom prst="rect">
              <a:avLst/>
            </a:prstGeom>
            <a:noFill/>
          </p:spPr>
          <p:txBody>
            <a:bodyPr wrap="square" rtlCol="0">
              <a:spAutoFit/>
            </a:bodyPr>
            <a:lstStyle/>
            <a:p>
              <a:pPr algn="l"/>
              <a:r>
                <a:rPr lang="it-IT" sz="900" dirty="0">
                  <a:solidFill>
                    <a:srgbClr val="323947">
                      <a:lumMod val="60000"/>
                      <a:lumOff val="40000"/>
                    </a:srgbClr>
                  </a:solidFill>
                  <a:latin typeface="Arial" charset="0"/>
                  <a:ea typeface="Arial" charset="0"/>
                  <a:cs typeface="Arial" charset="0"/>
                </a:rPr>
                <a:t>64 211 204</a:t>
              </a:r>
              <a:endParaRPr lang="en-GB" sz="900" dirty="0">
                <a:solidFill>
                  <a:srgbClr val="323947">
                    <a:lumMod val="60000"/>
                    <a:lumOff val="40000"/>
                  </a:srgbClr>
                </a:solidFill>
                <a:latin typeface="Arial" charset="0"/>
                <a:ea typeface="Arial" charset="0"/>
                <a:cs typeface="Arial" charset="0"/>
              </a:endParaRPr>
            </a:p>
          </p:txBody>
        </p:sp>
        <p:sp>
          <p:nvSpPr>
            <p:cNvPr id="296" name="TextBox 295"/>
            <p:cNvSpPr txBox="1"/>
            <p:nvPr userDrawn="1"/>
          </p:nvSpPr>
          <p:spPr>
            <a:xfrm>
              <a:off x="14386818" y="2663546"/>
              <a:ext cx="863433"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104 235 228</a:t>
              </a:r>
            </a:p>
          </p:txBody>
        </p:sp>
        <p:sp>
          <p:nvSpPr>
            <p:cNvPr id="297" name="TextBox 296"/>
            <p:cNvSpPr txBox="1"/>
            <p:nvPr userDrawn="1"/>
          </p:nvSpPr>
          <p:spPr>
            <a:xfrm>
              <a:off x="14386818" y="2934576"/>
              <a:ext cx="913545" cy="230833"/>
            </a:xfrm>
            <a:prstGeom prst="rect">
              <a:avLst/>
            </a:prstGeom>
            <a:noFill/>
          </p:spPr>
          <p:txBody>
            <a:bodyPr wrap="square" rtlCol="0">
              <a:spAutoFit/>
            </a:bodyPr>
            <a:lstStyle/>
            <a:p>
              <a:pPr algn="l"/>
              <a:r>
                <a:rPr lang="en-GB" sz="900">
                  <a:solidFill>
                    <a:srgbClr val="323947">
                      <a:lumMod val="60000"/>
                      <a:lumOff val="40000"/>
                    </a:srgbClr>
                  </a:solidFill>
                  <a:latin typeface="Arial" charset="0"/>
                  <a:ea typeface="Arial" charset="0"/>
                  <a:cs typeface="Arial" charset="0"/>
                </a:rPr>
                <a:t>157 240 234</a:t>
              </a:r>
              <a:endParaRPr lang="en-GB" sz="900" dirty="0">
                <a:solidFill>
                  <a:srgbClr val="323947">
                    <a:lumMod val="60000"/>
                    <a:lumOff val="40000"/>
                  </a:srgbClr>
                </a:solidFill>
                <a:latin typeface="Arial" charset="0"/>
                <a:ea typeface="Arial" charset="0"/>
                <a:cs typeface="Arial" charset="0"/>
              </a:endParaRPr>
            </a:p>
          </p:txBody>
        </p:sp>
        <p:sp>
          <p:nvSpPr>
            <p:cNvPr id="298" name="TextBox 297"/>
            <p:cNvSpPr txBox="1"/>
            <p:nvPr userDrawn="1"/>
          </p:nvSpPr>
          <p:spPr>
            <a:xfrm>
              <a:off x="14386818" y="3195146"/>
              <a:ext cx="913545" cy="230833"/>
            </a:xfrm>
            <a:prstGeom prst="rect">
              <a:avLst/>
            </a:prstGeom>
            <a:noFill/>
          </p:spPr>
          <p:txBody>
            <a:bodyPr wrap="square" rtlCol="0">
              <a:spAutoFit/>
            </a:bodyPr>
            <a:lstStyle/>
            <a:p>
              <a:pPr algn="l"/>
              <a:r>
                <a:rPr lang="en-GB" sz="900">
                  <a:solidFill>
                    <a:srgbClr val="323947">
                      <a:lumMod val="60000"/>
                      <a:lumOff val="40000"/>
                    </a:srgbClr>
                  </a:solidFill>
                  <a:latin typeface="Arial" charset="0"/>
                  <a:ea typeface="Arial" charset="0"/>
                  <a:cs typeface="Arial" charset="0"/>
                </a:rPr>
                <a:t>214 240 235</a:t>
              </a:r>
              <a:endParaRPr lang="en-GB" sz="900" dirty="0">
                <a:solidFill>
                  <a:srgbClr val="323947">
                    <a:lumMod val="60000"/>
                    <a:lumOff val="40000"/>
                  </a:srgbClr>
                </a:solidFill>
                <a:latin typeface="Arial" charset="0"/>
                <a:ea typeface="Arial" charset="0"/>
                <a:cs typeface="Arial" charset="0"/>
              </a:endParaRPr>
            </a:p>
          </p:txBody>
        </p:sp>
        <p:sp>
          <p:nvSpPr>
            <p:cNvPr id="299" name="TextBox 298"/>
            <p:cNvSpPr txBox="1"/>
            <p:nvPr userDrawn="1"/>
          </p:nvSpPr>
          <p:spPr>
            <a:xfrm>
              <a:off x="13775982" y="2135566"/>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#1</a:t>
              </a:r>
            </a:p>
          </p:txBody>
        </p:sp>
        <p:sp>
          <p:nvSpPr>
            <p:cNvPr id="300" name="TextBox 299"/>
            <p:cNvSpPr txBox="1"/>
            <p:nvPr userDrawn="1"/>
          </p:nvSpPr>
          <p:spPr>
            <a:xfrm>
              <a:off x="13775982" y="2367557"/>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#2</a:t>
              </a:r>
            </a:p>
          </p:txBody>
        </p:sp>
        <p:sp>
          <p:nvSpPr>
            <p:cNvPr id="301" name="TextBox 300"/>
            <p:cNvSpPr txBox="1"/>
            <p:nvPr userDrawn="1"/>
          </p:nvSpPr>
          <p:spPr>
            <a:xfrm>
              <a:off x="13775982" y="2641855"/>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#3</a:t>
              </a:r>
            </a:p>
          </p:txBody>
        </p:sp>
        <p:sp>
          <p:nvSpPr>
            <p:cNvPr id="302" name="TextBox 301"/>
            <p:cNvSpPr txBox="1"/>
            <p:nvPr userDrawn="1"/>
          </p:nvSpPr>
          <p:spPr>
            <a:xfrm>
              <a:off x="13775982" y="2920808"/>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#4</a:t>
              </a:r>
            </a:p>
          </p:txBody>
        </p:sp>
        <p:sp>
          <p:nvSpPr>
            <p:cNvPr id="303" name="TextBox 302"/>
            <p:cNvSpPr txBox="1"/>
            <p:nvPr userDrawn="1"/>
          </p:nvSpPr>
          <p:spPr>
            <a:xfrm>
              <a:off x="13775982" y="3197471"/>
              <a:ext cx="312906" cy="230832"/>
            </a:xfrm>
            <a:prstGeom prst="rect">
              <a:avLst/>
            </a:prstGeom>
            <a:noFill/>
          </p:spPr>
          <p:txBody>
            <a:bodyPr wrap="none" rtlCol="0">
              <a:spAutoFit/>
            </a:bodyPr>
            <a:lstStyle/>
            <a:p>
              <a:r>
                <a:rPr lang="en-GB" sz="900" dirty="0">
                  <a:solidFill>
                    <a:srgbClr val="323947">
                      <a:lumMod val="60000"/>
                      <a:lumOff val="40000"/>
                    </a:srgbClr>
                  </a:solidFill>
                  <a:latin typeface="Arial" charset="0"/>
                  <a:ea typeface="Arial" charset="0"/>
                  <a:cs typeface="Arial" charset="0"/>
                </a:rPr>
                <a:t>#5</a:t>
              </a:r>
            </a:p>
          </p:txBody>
        </p:sp>
        <p:sp>
          <p:nvSpPr>
            <p:cNvPr id="304" name="TextBox 303"/>
            <p:cNvSpPr txBox="1"/>
            <p:nvPr userDrawn="1"/>
          </p:nvSpPr>
          <p:spPr>
            <a:xfrm>
              <a:off x="12540748" y="1806932"/>
              <a:ext cx="649538" cy="253916"/>
            </a:xfrm>
            <a:prstGeom prst="rect">
              <a:avLst/>
            </a:prstGeom>
            <a:noFill/>
          </p:spPr>
          <p:txBody>
            <a:bodyPr wrap="none" rtlCol="0">
              <a:spAutoFit/>
            </a:bodyPr>
            <a:lstStyle/>
            <a:p>
              <a:r>
                <a:rPr lang="en-GB" sz="1050" dirty="0">
                  <a:solidFill>
                    <a:srgbClr val="323947">
                      <a:lumMod val="60000"/>
                      <a:lumOff val="40000"/>
                    </a:srgbClr>
                  </a:solidFill>
                  <a:latin typeface="Arial" charset="0"/>
                  <a:ea typeface="Arial" charset="0"/>
                  <a:cs typeface="Arial" charset="0"/>
                </a:rPr>
                <a:t>Primary</a:t>
              </a:r>
            </a:p>
          </p:txBody>
        </p:sp>
        <p:sp>
          <p:nvSpPr>
            <p:cNvPr id="305" name="Rectangle 304"/>
            <p:cNvSpPr/>
            <p:nvPr userDrawn="1"/>
          </p:nvSpPr>
          <p:spPr>
            <a:xfrm>
              <a:off x="12615876" y="4162666"/>
              <a:ext cx="226341" cy="226341"/>
            </a:xfrm>
            <a:prstGeom prst="rect">
              <a:avLst/>
            </a:prstGeom>
            <a:solidFill>
              <a:srgbClr val="A6C7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06" name="Rectangle 305"/>
            <p:cNvSpPr/>
            <p:nvPr userDrawn="1"/>
          </p:nvSpPr>
          <p:spPr>
            <a:xfrm>
              <a:off x="12841507" y="4162666"/>
              <a:ext cx="226341" cy="226341"/>
            </a:xfrm>
            <a:prstGeom prst="rect">
              <a:avLst/>
            </a:prstGeom>
            <a:solidFill>
              <a:srgbClr val="288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07" name="Rectangle 306"/>
            <p:cNvSpPr/>
            <p:nvPr userDrawn="1"/>
          </p:nvSpPr>
          <p:spPr>
            <a:xfrm>
              <a:off x="13067848" y="4162666"/>
              <a:ext cx="226341" cy="226341"/>
            </a:xfrm>
            <a:prstGeom prst="rect">
              <a:avLst/>
            </a:prstGeom>
            <a:solidFill>
              <a:srgbClr val="2F3C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08" name="Rectangle 307"/>
            <p:cNvSpPr/>
            <p:nvPr userDrawn="1"/>
          </p:nvSpPr>
          <p:spPr>
            <a:xfrm>
              <a:off x="13287681" y="4162666"/>
              <a:ext cx="226341" cy="226341"/>
            </a:xfrm>
            <a:prstGeom prst="rect">
              <a:avLst/>
            </a:prstGeom>
            <a:solidFill>
              <a:srgbClr val="5EAA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09" name="Rectangle 308"/>
            <p:cNvSpPr/>
            <p:nvPr userDrawn="1"/>
          </p:nvSpPr>
          <p:spPr>
            <a:xfrm>
              <a:off x="13514716" y="4162666"/>
              <a:ext cx="226341" cy="226341"/>
            </a:xfrm>
            <a:prstGeom prst="rect">
              <a:avLst/>
            </a:prstGeom>
            <a:solidFill>
              <a:srgbClr val="005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10" name="TextBox 309"/>
            <p:cNvSpPr txBox="1"/>
            <p:nvPr userDrawn="1"/>
          </p:nvSpPr>
          <p:spPr>
            <a:xfrm>
              <a:off x="12583683" y="4406915"/>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5</a:t>
              </a:r>
            </a:p>
          </p:txBody>
        </p:sp>
        <p:sp>
          <p:nvSpPr>
            <p:cNvPr id="311" name="TextBox 310"/>
            <p:cNvSpPr txBox="1"/>
            <p:nvPr userDrawn="1"/>
          </p:nvSpPr>
          <p:spPr>
            <a:xfrm>
              <a:off x="12821280" y="4406915"/>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3</a:t>
              </a:r>
            </a:p>
          </p:txBody>
        </p:sp>
        <p:sp>
          <p:nvSpPr>
            <p:cNvPr id="312" name="TextBox 311"/>
            <p:cNvSpPr txBox="1"/>
            <p:nvPr userDrawn="1"/>
          </p:nvSpPr>
          <p:spPr>
            <a:xfrm>
              <a:off x="13041632" y="4406915"/>
              <a:ext cx="255198" cy="246221"/>
            </a:xfrm>
            <a:prstGeom prst="rect">
              <a:avLst/>
            </a:prstGeom>
            <a:noFill/>
          </p:spPr>
          <p:txBody>
            <a:bodyPr wrap="none" rtlCol="0">
              <a:spAutoFit/>
            </a:bodyPr>
            <a:lstStyle/>
            <a:p>
              <a:r>
                <a:rPr lang="en-GB" sz="1000" dirty="0">
                  <a:solidFill>
                    <a:srgbClr val="97A2BB"/>
                  </a:solidFill>
                  <a:latin typeface="Arial" charset="0"/>
                  <a:ea typeface="Arial" charset="0"/>
                  <a:cs typeface="Arial" charset="0"/>
                </a:rPr>
                <a:t>1</a:t>
              </a:r>
            </a:p>
          </p:txBody>
        </p:sp>
        <p:sp>
          <p:nvSpPr>
            <p:cNvPr id="313" name="TextBox 312"/>
            <p:cNvSpPr txBox="1"/>
            <p:nvPr userDrawn="1"/>
          </p:nvSpPr>
          <p:spPr>
            <a:xfrm>
              <a:off x="13267359" y="4406915"/>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4</a:t>
              </a:r>
              <a:endParaRPr lang="en-GB" sz="1000" dirty="0">
                <a:solidFill>
                  <a:srgbClr val="97A2BB"/>
                </a:solidFill>
                <a:latin typeface="Arial" charset="0"/>
                <a:ea typeface="Arial" charset="0"/>
                <a:cs typeface="Arial" charset="0"/>
              </a:endParaRPr>
            </a:p>
          </p:txBody>
        </p:sp>
        <p:sp>
          <p:nvSpPr>
            <p:cNvPr id="314" name="TextBox 313"/>
            <p:cNvSpPr txBox="1"/>
            <p:nvPr userDrawn="1"/>
          </p:nvSpPr>
          <p:spPr>
            <a:xfrm>
              <a:off x="13500629" y="4406915"/>
              <a:ext cx="255198" cy="246221"/>
            </a:xfrm>
            <a:prstGeom prst="rect">
              <a:avLst/>
            </a:prstGeom>
            <a:noFill/>
          </p:spPr>
          <p:txBody>
            <a:bodyPr wrap="none" rtlCol="0">
              <a:spAutoFit/>
            </a:bodyPr>
            <a:lstStyle/>
            <a:p>
              <a:r>
                <a:rPr lang="en-GB" sz="1000" dirty="0">
                  <a:solidFill>
                    <a:srgbClr val="97A2BB"/>
                  </a:solidFill>
                  <a:latin typeface="Arial" charset="0"/>
                  <a:ea typeface="Arial" charset="0"/>
                  <a:cs typeface="Arial" charset="0"/>
                </a:rPr>
                <a:t>2</a:t>
              </a:r>
            </a:p>
          </p:txBody>
        </p:sp>
        <p:sp>
          <p:nvSpPr>
            <p:cNvPr id="315" name="Rectangle 314"/>
            <p:cNvSpPr/>
            <p:nvPr userDrawn="1"/>
          </p:nvSpPr>
          <p:spPr>
            <a:xfrm>
              <a:off x="12611033" y="4735284"/>
              <a:ext cx="226341" cy="226341"/>
            </a:xfrm>
            <a:prstGeom prst="rect">
              <a:avLst/>
            </a:prstGeom>
            <a:solidFill>
              <a:srgbClr val="D6F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16" name="Rectangle 315"/>
            <p:cNvSpPr/>
            <p:nvPr userDrawn="1"/>
          </p:nvSpPr>
          <p:spPr>
            <a:xfrm>
              <a:off x="12836665" y="4735284"/>
              <a:ext cx="226341" cy="226341"/>
            </a:xfrm>
            <a:prstGeom prst="rect">
              <a:avLst/>
            </a:prstGeom>
            <a:solidFill>
              <a:srgbClr val="68E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17" name="Rectangle 316"/>
            <p:cNvSpPr/>
            <p:nvPr userDrawn="1"/>
          </p:nvSpPr>
          <p:spPr>
            <a:xfrm>
              <a:off x="13063005" y="4735284"/>
              <a:ext cx="226341" cy="226341"/>
            </a:xfrm>
            <a:prstGeom prst="rect">
              <a:avLst/>
            </a:prstGeom>
            <a:solidFill>
              <a:srgbClr val="3BA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18" name="Rectangle 317"/>
            <p:cNvSpPr/>
            <p:nvPr userDrawn="1"/>
          </p:nvSpPr>
          <p:spPr>
            <a:xfrm>
              <a:off x="13282838" y="4735284"/>
              <a:ext cx="226341" cy="226341"/>
            </a:xfrm>
            <a:prstGeom prst="rect">
              <a:avLst/>
            </a:prstGeom>
            <a:solidFill>
              <a:srgbClr val="9BEF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19" name="Rectangle 318"/>
            <p:cNvSpPr/>
            <p:nvPr userDrawn="1"/>
          </p:nvSpPr>
          <p:spPr>
            <a:xfrm>
              <a:off x="13509874" y="4735284"/>
              <a:ext cx="226341" cy="226341"/>
            </a:xfrm>
            <a:prstGeom prst="rect">
              <a:avLst/>
            </a:prstGeom>
            <a:solidFill>
              <a:srgbClr val="41D1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20" name="TextBox 319"/>
            <p:cNvSpPr txBox="1"/>
            <p:nvPr userDrawn="1"/>
          </p:nvSpPr>
          <p:spPr>
            <a:xfrm>
              <a:off x="12578843" y="4997114"/>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5</a:t>
              </a:r>
            </a:p>
          </p:txBody>
        </p:sp>
        <p:sp>
          <p:nvSpPr>
            <p:cNvPr id="321" name="TextBox 320"/>
            <p:cNvSpPr txBox="1"/>
            <p:nvPr userDrawn="1"/>
          </p:nvSpPr>
          <p:spPr>
            <a:xfrm>
              <a:off x="12816437" y="4997114"/>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3</a:t>
              </a:r>
            </a:p>
          </p:txBody>
        </p:sp>
        <p:sp>
          <p:nvSpPr>
            <p:cNvPr id="322" name="TextBox 321"/>
            <p:cNvSpPr txBox="1"/>
            <p:nvPr userDrawn="1"/>
          </p:nvSpPr>
          <p:spPr>
            <a:xfrm>
              <a:off x="13036790" y="4997114"/>
              <a:ext cx="255198" cy="246221"/>
            </a:xfrm>
            <a:prstGeom prst="rect">
              <a:avLst/>
            </a:prstGeom>
            <a:noFill/>
          </p:spPr>
          <p:txBody>
            <a:bodyPr wrap="none" rtlCol="0">
              <a:spAutoFit/>
            </a:bodyPr>
            <a:lstStyle/>
            <a:p>
              <a:r>
                <a:rPr lang="en-GB" sz="1000" dirty="0">
                  <a:solidFill>
                    <a:srgbClr val="97A2BB"/>
                  </a:solidFill>
                  <a:latin typeface="Arial" charset="0"/>
                  <a:ea typeface="Arial" charset="0"/>
                  <a:cs typeface="Arial" charset="0"/>
                </a:rPr>
                <a:t>1</a:t>
              </a:r>
            </a:p>
          </p:txBody>
        </p:sp>
        <p:sp>
          <p:nvSpPr>
            <p:cNvPr id="323" name="TextBox 322"/>
            <p:cNvSpPr txBox="1"/>
            <p:nvPr userDrawn="1"/>
          </p:nvSpPr>
          <p:spPr>
            <a:xfrm>
              <a:off x="13262517" y="4997114"/>
              <a:ext cx="255198" cy="246221"/>
            </a:xfrm>
            <a:prstGeom prst="rect">
              <a:avLst/>
            </a:prstGeom>
            <a:noFill/>
          </p:spPr>
          <p:txBody>
            <a:bodyPr wrap="none" rtlCol="0">
              <a:spAutoFit/>
            </a:bodyPr>
            <a:lstStyle/>
            <a:p>
              <a:r>
                <a:rPr lang="en-GB" sz="1000">
                  <a:solidFill>
                    <a:srgbClr val="97A2BB"/>
                  </a:solidFill>
                  <a:latin typeface="Arial" charset="0"/>
                  <a:ea typeface="Arial" charset="0"/>
                  <a:cs typeface="Arial" charset="0"/>
                </a:rPr>
                <a:t>4</a:t>
              </a:r>
              <a:endParaRPr lang="en-GB" sz="1000" dirty="0">
                <a:solidFill>
                  <a:srgbClr val="97A2BB"/>
                </a:solidFill>
                <a:latin typeface="Arial" charset="0"/>
                <a:ea typeface="Arial" charset="0"/>
                <a:cs typeface="Arial" charset="0"/>
              </a:endParaRPr>
            </a:p>
          </p:txBody>
        </p:sp>
        <p:sp>
          <p:nvSpPr>
            <p:cNvPr id="324" name="TextBox 323"/>
            <p:cNvSpPr txBox="1"/>
            <p:nvPr userDrawn="1"/>
          </p:nvSpPr>
          <p:spPr>
            <a:xfrm>
              <a:off x="13495786" y="4997114"/>
              <a:ext cx="255198" cy="246221"/>
            </a:xfrm>
            <a:prstGeom prst="rect">
              <a:avLst/>
            </a:prstGeom>
            <a:noFill/>
          </p:spPr>
          <p:txBody>
            <a:bodyPr wrap="none" rtlCol="0">
              <a:spAutoFit/>
            </a:bodyPr>
            <a:lstStyle/>
            <a:p>
              <a:r>
                <a:rPr lang="en-GB" sz="1000" dirty="0">
                  <a:solidFill>
                    <a:srgbClr val="97A2BB"/>
                  </a:solidFill>
                  <a:latin typeface="Arial" charset="0"/>
                  <a:ea typeface="Arial" charset="0"/>
                  <a:cs typeface="Arial" charset="0"/>
                </a:rPr>
                <a:t>2</a:t>
              </a:r>
            </a:p>
          </p:txBody>
        </p:sp>
        <p:sp>
          <p:nvSpPr>
            <p:cNvPr id="325" name="TextBox 324"/>
            <p:cNvSpPr txBox="1"/>
            <p:nvPr userDrawn="1"/>
          </p:nvSpPr>
          <p:spPr>
            <a:xfrm>
              <a:off x="12526018" y="1526234"/>
              <a:ext cx="761747" cy="253916"/>
            </a:xfrm>
            <a:prstGeom prst="rect">
              <a:avLst/>
            </a:prstGeom>
            <a:noFill/>
          </p:spPr>
          <p:txBody>
            <a:bodyPr wrap="none" rtlCol="0">
              <a:spAutoFit/>
            </a:bodyPr>
            <a:lstStyle/>
            <a:p>
              <a:pPr algn="l"/>
              <a:r>
                <a:rPr lang="en-GB" sz="1050" b="1" dirty="0">
                  <a:solidFill>
                    <a:srgbClr val="323947"/>
                  </a:solidFill>
                  <a:latin typeface="Arial" charset="0"/>
                  <a:ea typeface="Arial" charset="0"/>
                  <a:cs typeface="Arial" charset="0"/>
                </a:rPr>
                <a:t>GRAPHS</a:t>
              </a:r>
            </a:p>
          </p:txBody>
        </p:sp>
        <p:sp>
          <p:nvSpPr>
            <p:cNvPr id="326" name="TextBox 325"/>
            <p:cNvSpPr txBox="1"/>
            <p:nvPr userDrawn="1"/>
          </p:nvSpPr>
          <p:spPr>
            <a:xfrm>
              <a:off x="14012629" y="188640"/>
              <a:ext cx="527709" cy="253916"/>
            </a:xfrm>
            <a:prstGeom prst="rect">
              <a:avLst/>
            </a:prstGeom>
            <a:noFill/>
          </p:spPr>
          <p:txBody>
            <a:bodyPr wrap="none" rtlCol="0">
              <a:spAutoFit/>
            </a:bodyPr>
            <a:lstStyle/>
            <a:p>
              <a:pPr algn="l"/>
              <a:r>
                <a:rPr lang="en-GB" sz="1050" b="1" dirty="0">
                  <a:solidFill>
                    <a:srgbClr val="323947"/>
                  </a:solidFill>
                  <a:latin typeface="Arial" charset="0"/>
                  <a:ea typeface="Arial" charset="0"/>
                  <a:cs typeface="Arial" charset="0"/>
                </a:rPr>
                <a:t>TEXT</a:t>
              </a:r>
            </a:p>
          </p:txBody>
        </p:sp>
        <p:sp>
          <p:nvSpPr>
            <p:cNvPr id="327" name="TextBox 326"/>
            <p:cNvSpPr txBox="1"/>
            <p:nvPr userDrawn="1"/>
          </p:nvSpPr>
          <p:spPr>
            <a:xfrm>
              <a:off x="12460070" y="3654501"/>
              <a:ext cx="1197765" cy="253916"/>
            </a:xfrm>
            <a:prstGeom prst="rect">
              <a:avLst/>
            </a:prstGeom>
            <a:noFill/>
          </p:spPr>
          <p:txBody>
            <a:bodyPr wrap="none" rtlCol="0">
              <a:spAutoFit/>
            </a:bodyPr>
            <a:lstStyle/>
            <a:p>
              <a:r>
                <a:rPr lang="en-GB" sz="1050" dirty="0">
                  <a:solidFill>
                    <a:srgbClr val="323947">
                      <a:lumMod val="60000"/>
                      <a:lumOff val="40000"/>
                    </a:srgbClr>
                  </a:solidFill>
                  <a:latin typeface="Arial" charset="0"/>
                  <a:ea typeface="Arial" charset="0"/>
                  <a:cs typeface="Arial" charset="0"/>
                </a:rPr>
                <a:t>Sequence of use</a:t>
              </a:r>
            </a:p>
          </p:txBody>
        </p:sp>
        <p:sp>
          <p:nvSpPr>
            <p:cNvPr id="328" name="TextBox 327"/>
            <p:cNvSpPr txBox="1"/>
            <p:nvPr userDrawn="1"/>
          </p:nvSpPr>
          <p:spPr>
            <a:xfrm>
              <a:off x="12500675" y="188640"/>
              <a:ext cx="1409360" cy="253916"/>
            </a:xfrm>
            <a:prstGeom prst="rect">
              <a:avLst/>
            </a:prstGeom>
            <a:noFill/>
          </p:spPr>
          <p:txBody>
            <a:bodyPr wrap="none" rtlCol="0">
              <a:spAutoFit/>
            </a:bodyPr>
            <a:lstStyle/>
            <a:p>
              <a:pPr algn="l"/>
              <a:r>
                <a:rPr lang="en-GB" sz="1050" b="1" dirty="0">
                  <a:solidFill>
                    <a:srgbClr val="323947"/>
                  </a:solidFill>
                  <a:latin typeface="Arial" charset="0"/>
                  <a:ea typeface="Arial" charset="0"/>
                  <a:cs typeface="Arial" charset="0"/>
                </a:rPr>
                <a:t>CEFRIEL IDENTITY</a:t>
              </a:r>
            </a:p>
          </p:txBody>
        </p:sp>
        <p:sp>
          <p:nvSpPr>
            <p:cNvPr id="329" name="TextBox 328"/>
            <p:cNvSpPr txBox="1"/>
            <p:nvPr userDrawn="1"/>
          </p:nvSpPr>
          <p:spPr>
            <a:xfrm>
              <a:off x="14022571" y="1806932"/>
              <a:ext cx="830677" cy="253916"/>
            </a:xfrm>
            <a:prstGeom prst="rect">
              <a:avLst/>
            </a:prstGeom>
            <a:noFill/>
          </p:spPr>
          <p:txBody>
            <a:bodyPr wrap="none" rtlCol="0">
              <a:spAutoFit/>
            </a:bodyPr>
            <a:lstStyle/>
            <a:p>
              <a:pPr algn="l"/>
              <a:r>
                <a:rPr lang="en-GB" sz="1050" dirty="0">
                  <a:solidFill>
                    <a:srgbClr val="323947">
                      <a:lumMod val="60000"/>
                      <a:lumOff val="40000"/>
                    </a:srgbClr>
                  </a:solidFill>
                  <a:latin typeface="Arial" charset="0"/>
                  <a:ea typeface="Arial" charset="0"/>
                  <a:cs typeface="Arial" charset="0"/>
                </a:rPr>
                <a:t>Secondary</a:t>
              </a:r>
            </a:p>
          </p:txBody>
        </p:sp>
        <p:sp>
          <p:nvSpPr>
            <p:cNvPr id="330" name="TextBox 329"/>
            <p:cNvSpPr txBox="1"/>
            <p:nvPr userDrawn="1"/>
          </p:nvSpPr>
          <p:spPr>
            <a:xfrm>
              <a:off x="12548553" y="5428247"/>
              <a:ext cx="476412" cy="253916"/>
            </a:xfrm>
            <a:prstGeom prst="rect">
              <a:avLst/>
            </a:prstGeom>
            <a:noFill/>
          </p:spPr>
          <p:txBody>
            <a:bodyPr wrap="none" rtlCol="0">
              <a:spAutoFit/>
            </a:bodyPr>
            <a:lstStyle/>
            <a:p>
              <a:pPr algn="l"/>
              <a:r>
                <a:rPr lang="en-GB" sz="1050" dirty="0">
                  <a:solidFill>
                    <a:srgbClr val="323947">
                      <a:lumMod val="60000"/>
                      <a:lumOff val="40000"/>
                    </a:srgbClr>
                  </a:solidFill>
                  <a:latin typeface="Arial" charset="0"/>
                  <a:ea typeface="Arial" charset="0"/>
                  <a:cs typeface="Arial" charset="0"/>
                </a:rPr>
                <a:t>RAG</a:t>
              </a:r>
            </a:p>
          </p:txBody>
        </p:sp>
        <p:sp>
          <p:nvSpPr>
            <p:cNvPr id="331" name="Rectangle 330"/>
            <p:cNvSpPr/>
            <p:nvPr userDrawn="1"/>
          </p:nvSpPr>
          <p:spPr>
            <a:xfrm>
              <a:off x="15359480" y="869951"/>
              <a:ext cx="270173" cy="2701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32" name="TextBox 331"/>
            <p:cNvSpPr txBox="1"/>
            <p:nvPr userDrawn="1"/>
          </p:nvSpPr>
          <p:spPr>
            <a:xfrm>
              <a:off x="15629651" y="864140"/>
              <a:ext cx="890851" cy="230833"/>
            </a:xfrm>
            <a:prstGeom prst="rect">
              <a:avLst/>
            </a:prstGeom>
            <a:noFill/>
          </p:spPr>
          <p:txBody>
            <a:bodyPr wrap="square" rtlCol="0">
              <a:spAutoFit/>
            </a:bodyPr>
            <a:lstStyle/>
            <a:p>
              <a:r>
                <a:rPr lang="en-GB" sz="900" dirty="0">
                  <a:solidFill>
                    <a:srgbClr val="323947">
                      <a:lumMod val="60000"/>
                      <a:lumOff val="40000"/>
                    </a:srgbClr>
                  </a:solidFill>
                  <a:latin typeface="Arial" charset="0"/>
                  <a:ea typeface="Arial" charset="0"/>
                  <a:cs typeface="Arial" charset="0"/>
                </a:rPr>
                <a:t>241 241 241</a:t>
              </a:r>
            </a:p>
          </p:txBody>
        </p:sp>
        <p:sp>
          <p:nvSpPr>
            <p:cNvPr id="333" name="Rectangle 332"/>
            <p:cNvSpPr/>
            <p:nvPr userDrawn="1"/>
          </p:nvSpPr>
          <p:spPr>
            <a:xfrm>
              <a:off x="15359480" y="599779"/>
              <a:ext cx="270173" cy="27017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34" name="TextBox 333"/>
            <p:cNvSpPr txBox="1"/>
            <p:nvPr userDrawn="1"/>
          </p:nvSpPr>
          <p:spPr>
            <a:xfrm>
              <a:off x="15629652" y="589596"/>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0 32 96</a:t>
              </a:r>
            </a:p>
          </p:txBody>
        </p:sp>
        <p:sp>
          <p:nvSpPr>
            <p:cNvPr id="335" name="TextBox 334"/>
            <p:cNvSpPr txBox="1"/>
            <p:nvPr userDrawn="1"/>
          </p:nvSpPr>
          <p:spPr>
            <a:xfrm>
              <a:off x="15272492" y="188640"/>
              <a:ext cx="1175322" cy="253916"/>
            </a:xfrm>
            <a:prstGeom prst="rect">
              <a:avLst/>
            </a:prstGeom>
            <a:noFill/>
          </p:spPr>
          <p:txBody>
            <a:bodyPr wrap="none" rtlCol="0">
              <a:spAutoFit/>
            </a:bodyPr>
            <a:lstStyle/>
            <a:p>
              <a:pPr algn="l"/>
              <a:r>
                <a:rPr lang="en-GB" sz="1050" b="1" dirty="0">
                  <a:solidFill>
                    <a:srgbClr val="323947"/>
                  </a:solidFill>
                  <a:latin typeface="Arial" charset="0"/>
                  <a:ea typeface="Arial" charset="0"/>
                  <a:cs typeface="Arial" charset="0"/>
                </a:rPr>
                <a:t>BACKGROUND</a:t>
              </a:r>
            </a:p>
          </p:txBody>
        </p:sp>
        <p:sp>
          <p:nvSpPr>
            <p:cNvPr id="336" name="Rectangle 335"/>
            <p:cNvSpPr/>
            <p:nvPr userDrawn="1"/>
          </p:nvSpPr>
          <p:spPr>
            <a:xfrm>
              <a:off x="12605449" y="6318792"/>
              <a:ext cx="270173" cy="270173"/>
            </a:xfrm>
            <a:prstGeom prst="rect">
              <a:avLst/>
            </a:prstGeom>
            <a:solidFill>
              <a:srgbClr val="FF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37" name="TextBox 336"/>
            <p:cNvSpPr txBox="1"/>
            <p:nvPr userDrawn="1"/>
          </p:nvSpPr>
          <p:spPr>
            <a:xfrm>
              <a:off x="12882883" y="6346319"/>
              <a:ext cx="801759" cy="230833"/>
            </a:xfrm>
            <a:prstGeom prst="rect">
              <a:avLst/>
            </a:prstGeom>
            <a:noFill/>
          </p:spPr>
          <p:txBody>
            <a:bodyPr wrap="square" rtlCol="0">
              <a:spAutoFit/>
            </a:bodyPr>
            <a:lstStyle/>
            <a:p>
              <a:r>
                <a:rPr lang="it-IT" sz="900" dirty="0">
                  <a:solidFill>
                    <a:srgbClr val="323947">
                      <a:lumMod val="60000"/>
                      <a:lumOff val="40000"/>
                    </a:srgbClr>
                  </a:solidFill>
                  <a:latin typeface="Arial" charset="0"/>
                  <a:ea typeface="Arial" charset="0"/>
                  <a:cs typeface="Arial" charset="0"/>
                </a:rPr>
                <a:t>255 40 78</a:t>
              </a:r>
              <a:endParaRPr lang="en-GB" sz="900" dirty="0">
                <a:solidFill>
                  <a:srgbClr val="323947">
                    <a:lumMod val="60000"/>
                    <a:lumOff val="40000"/>
                  </a:srgbClr>
                </a:solidFill>
                <a:latin typeface="Arial" charset="0"/>
                <a:ea typeface="Arial" charset="0"/>
                <a:cs typeface="Arial" charset="0"/>
              </a:endParaRPr>
            </a:p>
          </p:txBody>
        </p:sp>
        <p:cxnSp>
          <p:nvCxnSpPr>
            <p:cNvPr id="338" name="Straight Arrow Connector 337"/>
            <p:cNvCxnSpPr/>
            <p:nvPr userDrawn="1"/>
          </p:nvCxnSpPr>
          <p:spPr>
            <a:xfrm>
              <a:off x="12619842" y="3996304"/>
              <a:ext cx="1116373" cy="0"/>
            </a:xfrm>
            <a:prstGeom prst="straightConnector1">
              <a:avLst/>
            </a:prstGeom>
            <a:ln w="6350">
              <a:solidFill>
                <a:schemeClr val="tx1">
                  <a:lumMod val="20000"/>
                  <a:lumOff val="8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9" name="Rectangle 338"/>
            <p:cNvSpPr/>
            <p:nvPr userDrawn="1"/>
          </p:nvSpPr>
          <p:spPr>
            <a:xfrm>
              <a:off x="14028735" y="5775116"/>
              <a:ext cx="270173" cy="270173"/>
            </a:xfrm>
            <a:prstGeom prst="rect">
              <a:avLst/>
            </a:prstGeom>
            <a:solidFill>
              <a:srgbClr val="FFDC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800" dirty="0">
                <a:solidFill>
                  <a:srgbClr val="FFFFFF"/>
                </a:solidFill>
                <a:latin typeface="Arial" charset="0"/>
              </a:endParaRPr>
            </a:p>
          </p:txBody>
        </p:sp>
        <p:sp>
          <p:nvSpPr>
            <p:cNvPr id="340" name="TextBox 339"/>
            <p:cNvSpPr txBox="1"/>
            <p:nvPr userDrawn="1"/>
          </p:nvSpPr>
          <p:spPr>
            <a:xfrm>
              <a:off x="14277938" y="5794785"/>
              <a:ext cx="801759" cy="230833"/>
            </a:xfrm>
            <a:prstGeom prst="rect">
              <a:avLst/>
            </a:prstGeom>
            <a:noFill/>
          </p:spPr>
          <p:txBody>
            <a:bodyPr wrap="square" rtlCol="0">
              <a:spAutoFit/>
            </a:bodyPr>
            <a:lstStyle/>
            <a:p>
              <a:pPr algn="l"/>
              <a:r>
                <a:rPr lang="en-GB" sz="900" dirty="0">
                  <a:solidFill>
                    <a:srgbClr val="323947">
                      <a:lumMod val="60000"/>
                      <a:lumOff val="40000"/>
                    </a:srgbClr>
                  </a:solidFill>
                  <a:latin typeface="Arial" charset="0"/>
                  <a:ea typeface="Arial" charset="0"/>
                  <a:cs typeface="Arial" charset="0"/>
                </a:rPr>
                <a:t>255 220 6</a:t>
              </a:r>
            </a:p>
          </p:txBody>
        </p:sp>
        <p:sp>
          <p:nvSpPr>
            <p:cNvPr id="341" name="TextBox 340"/>
            <p:cNvSpPr txBox="1"/>
            <p:nvPr userDrawn="1"/>
          </p:nvSpPr>
          <p:spPr>
            <a:xfrm>
              <a:off x="13940782" y="5428247"/>
              <a:ext cx="712054" cy="253916"/>
            </a:xfrm>
            <a:prstGeom prst="rect">
              <a:avLst/>
            </a:prstGeom>
            <a:noFill/>
          </p:spPr>
          <p:txBody>
            <a:bodyPr wrap="none" rtlCol="0">
              <a:spAutoFit/>
            </a:bodyPr>
            <a:lstStyle/>
            <a:p>
              <a:pPr algn="l"/>
              <a:r>
                <a:rPr lang="en-GB" sz="1050" dirty="0">
                  <a:solidFill>
                    <a:srgbClr val="323947">
                      <a:lumMod val="60000"/>
                      <a:lumOff val="40000"/>
                    </a:srgbClr>
                  </a:solidFill>
                  <a:latin typeface="Arial" charset="0"/>
                  <a:ea typeface="Arial" charset="0"/>
                  <a:cs typeface="Arial" charset="0"/>
                </a:rPr>
                <a:t>Highlight</a:t>
              </a:r>
            </a:p>
          </p:txBody>
        </p:sp>
      </p:grpSp>
    </p:spTree>
    <p:extLst>
      <p:ext uri="{BB962C8B-B14F-4D97-AF65-F5344CB8AC3E}">
        <p14:creationId xmlns:p14="http://schemas.microsoft.com/office/powerpoint/2010/main" val="2392636938"/>
      </p:ext>
    </p:extLst>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 id="2147484700" r:id="rId5"/>
    <p:sldLayoutId id="2147484701" r:id="rId6"/>
    <p:sldLayoutId id="2147484702" r:id="rId7"/>
    <p:sldLayoutId id="2147484703" r:id="rId8"/>
    <p:sldLayoutId id="2147484704" r:id="rId9"/>
    <p:sldLayoutId id="2147484705" r:id="rId10"/>
    <p:sldLayoutId id="2147484706" r:id="rId11"/>
    <p:sldLayoutId id="2147484707" r:id="rId12"/>
    <p:sldLayoutId id="2147484708" r:id="rId13"/>
    <p:sldLayoutId id="2147484709" r:id="rId14"/>
    <p:sldLayoutId id="2147484710" r:id="rId15"/>
    <p:sldLayoutId id="2147484711" r:id="rId16"/>
    <p:sldLayoutId id="2147484712" r:id="rId17"/>
    <p:sldLayoutId id="2147484713" r:id="rId18"/>
    <p:sldLayoutId id="2147484714" r:id="rId19"/>
    <p:sldLayoutId id="2147484715" r:id="rId20"/>
    <p:sldLayoutId id="2147484716" r:id="rId21"/>
    <p:sldLayoutId id="2147484717" r:id="rId22"/>
  </p:sldLayoutIdLst>
  <p:hf hdr="0" ftr="0" dt="0"/>
  <p:txStyles>
    <p:titleStyle>
      <a:lvl1pPr algn="l" defTabSz="914400" rtl="0" eaLnBrk="1" latinLnBrk="0" hangingPunct="1">
        <a:lnSpc>
          <a:spcPct val="100000"/>
        </a:lnSpc>
        <a:spcBef>
          <a:spcPct val="0"/>
        </a:spcBef>
        <a:buNone/>
        <a:defRPr sz="1800" b="0" i="0" kern="1200">
          <a:solidFill>
            <a:srgbClr val="323947"/>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p15:clr>
            <a:srgbClr val="F26B43"/>
          </p15:clr>
        </p15:guide>
        <p15:guide id="2" orient="horz" pos="3974">
          <p15:clr>
            <a:srgbClr val="F26B43"/>
          </p15:clr>
        </p15:guide>
        <p15:guide id="3" orient="horz" pos="210">
          <p15:clr>
            <a:srgbClr val="F26B43"/>
          </p15:clr>
        </p15:guide>
        <p15:guide id="4" orient="horz" pos="527">
          <p15:clr>
            <a:srgbClr val="F26B43"/>
          </p15:clr>
        </p15:guide>
        <p15:guide id="5" orient="horz" pos="845">
          <p15:clr>
            <a:srgbClr val="F26B43"/>
          </p15:clr>
        </p15:guide>
        <p15:guide id="6" pos="302">
          <p15:clr>
            <a:srgbClr val="F26B43"/>
          </p15:clr>
        </p15:guide>
        <p15:guide id="7" pos="7378">
          <p15:clr>
            <a:srgbClr val="F26B43"/>
          </p15:clr>
        </p15:guide>
        <p15:guide id="8" orient="horz" pos="1162">
          <p15:clr>
            <a:srgbClr val="F26B43"/>
          </p15:clr>
        </p15:guide>
        <p15:guide id="9" pos="2071">
          <p15:clr>
            <a:srgbClr val="F26B43"/>
          </p15:clr>
        </p15:guide>
        <p15:guide id="10" pos="5609">
          <p15:clr>
            <a:srgbClr val="F26B43"/>
          </p15:clr>
        </p15:guide>
        <p15:guide id="11" pos="2389">
          <p15:clr>
            <a:srgbClr val="F26B43"/>
          </p15:clr>
        </p15:guide>
        <p15:guide id="12" orient="horz" pos="1480">
          <p15:clr>
            <a:srgbClr val="F26B43"/>
          </p15:clr>
        </p15:guide>
        <p15:guide id="13" orient="horz" pos="1797">
          <p15:clr>
            <a:srgbClr val="F26B43"/>
          </p15:clr>
        </p15:guide>
        <p15:guide id="14" orient="horz" pos="2115">
          <p15:clr>
            <a:srgbClr val="F26B43"/>
          </p15:clr>
        </p15:guide>
        <p15:guide id="15" orient="horz" pos="2432">
          <p15:clr>
            <a:srgbClr val="F26B43"/>
          </p15:clr>
        </p15:guide>
        <p15:guide id="16" orient="horz" pos="2704">
          <p15:clr>
            <a:srgbClr val="F26B43"/>
          </p15:clr>
        </p15:guide>
        <p15:guide id="17" orient="horz" pos="3022">
          <p15:clr>
            <a:srgbClr val="F26B43"/>
          </p15:clr>
        </p15:guide>
        <p15:guide id="18" orient="horz" pos="3339">
          <p15:clr>
            <a:srgbClr val="F26B43"/>
          </p15:clr>
        </p15:guide>
        <p15:guide id="19" pos="3840">
          <p15:clr>
            <a:srgbClr val="F26B43"/>
          </p15:clr>
        </p15:guide>
        <p15:guide id="20" pos="5292">
          <p15:clr>
            <a:srgbClr val="F26B43"/>
          </p15:clr>
        </p15:guide>
        <p15:guide id="22" pos="609">
          <p15:clr>
            <a:srgbClr val="F26B43"/>
          </p15:clr>
        </p15:guide>
        <p15:guide id="23" pos="917">
          <p15:clr>
            <a:srgbClr val="F26B43"/>
          </p15:clr>
        </p15:guide>
        <p15:guide id="24" pos="127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zora.uzh.ch/id/eprint/157908/" TargetMode="External"/><Relationship Id="rId2" Type="http://schemas.openxmlformats.org/officeDocument/2006/relationships/image" Target="../media/image12.png"/><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it-IT" dirty="0" err="1"/>
              <a:t>Tokenization</a:t>
            </a:r>
            <a:r>
              <a:rPr lang="it-IT" dirty="0"/>
              <a:t/>
            </a:r>
            <a:br>
              <a:rPr lang="it-IT" dirty="0"/>
            </a:br>
            <a:r>
              <a:rPr lang="it-IT" sz="2800" dirty="0"/>
              <a:t/>
            </a:r>
            <a:br>
              <a:rPr lang="it-IT" sz="2800" dirty="0"/>
            </a:br>
            <a:r>
              <a:rPr lang="it-IT" sz="2800" dirty="0"/>
              <a:t>Daniele Marazzina</a:t>
            </a:r>
            <a:endParaRPr lang="it-IT" dirty="0"/>
          </a:p>
        </p:txBody>
      </p:sp>
      <p:sp>
        <p:nvSpPr>
          <p:cNvPr id="6" name="Text Placeholder 5"/>
          <p:cNvSpPr>
            <a:spLocks noGrp="1"/>
          </p:cNvSpPr>
          <p:nvPr>
            <p:ph type="body" sz="quarter" idx="13"/>
          </p:nvPr>
        </p:nvSpPr>
        <p:spPr/>
        <p:txBody>
          <a:bodyPr/>
          <a:lstStyle/>
          <a:p>
            <a:endParaRPr lang="en-US" dirty="0"/>
          </a:p>
          <a:p>
            <a:endParaRPr lang="en-US" dirty="0"/>
          </a:p>
          <a:p>
            <a:endParaRPr lang="en-US" dirty="0"/>
          </a:p>
        </p:txBody>
      </p:sp>
      <p:pic>
        <p:nvPicPr>
          <p:cNvPr id="8" name="Immagine 7" descr="Immagine che contiene testo&#10;&#10;Descrizione generata automaticamente">
            <a:extLst>
              <a:ext uri="{FF2B5EF4-FFF2-40B4-BE49-F238E27FC236}">
                <a16:creationId xmlns:a16="http://schemas.microsoft.com/office/drawing/2014/main" id="{C1318E18-BEAE-4D9F-8709-74EAC5908723}"/>
              </a:ext>
            </a:extLst>
          </p:cNvPr>
          <p:cNvPicPr>
            <a:picLocks noChangeAspect="1"/>
          </p:cNvPicPr>
          <p:nvPr/>
        </p:nvPicPr>
        <p:blipFill>
          <a:blip r:embed="rId2"/>
          <a:stretch>
            <a:fillRect/>
          </a:stretch>
        </p:blipFill>
        <p:spPr>
          <a:xfrm>
            <a:off x="4919946" y="4813575"/>
            <a:ext cx="2706671" cy="1728203"/>
          </a:xfrm>
          <a:prstGeom prst="rect">
            <a:avLst/>
          </a:prstGeom>
        </p:spPr>
      </p:pic>
    </p:spTree>
    <p:extLst>
      <p:ext uri="{BB962C8B-B14F-4D97-AF65-F5344CB8AC3E}">
        <p14:creationId xmlns:p14="http://schemas.microsoft.com/office/powerpoint/2010/main" val="345582696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2F6-7995-6F4F-8731-8E8BB28482DF}"/>
              </a:ext>
            </a:extLst>
          </p:cNvPr>
          <p:cNvSpPr>
            <a:spLocks noGrp="1"/>
          </p:cNvSpPr>
          <p:nvPr>
            <p:ph type="title"/>
          </p:nvPr>
        </p:nvSpPr>
        <p:spPr>
          <a:xfrm>
            <a:off x="2016125" y="342339"/>
            <a:ext cx="9696450" cy="422365"/>
          </a:xfrm>
        </p:spPr>
        <p:txBody>
          <a:bodyPr/>
          <a:lstStyle/>
          <a:p>
            <a:r>
              <a:rPr lang="x-none" dirty="0"/>
              <a:t>Classificazione Token Defi</a:t>
            </a:r>
          </a:p>
        </p:txBody>
      </p:sp>
      <p:sp>
        <p:nvSpPr>
          <p:cNvPr id="3" name="Slide Number Placeholder 2">
            <a:extLst>
              <a:ext uri="{FF2B5EF4-FFF2-40B4-BE49-F238E27FC236}">
                <a16:creationId xmlns:a16="http://schemas.microsoft.com/office/drawing/2014/main" id="{700F6D51-1DCE-9041-9B6F-5D886314ED9D}"/>
              </a:ext>
            </a:extLst>
          </p:cNvPr>
          <p:cNvSpPr>
            <a:spLocks noGrp="1"/>
          </p:cNvSpPr>
          <p:nvPr>
            <p:ph type="sldNum" sz="quarter" idx="10"/>
          </p:nvPr>
        </p:nvSpPr>
        <p:spPr/>
        <p:txBody>
          <a:bodyPr/>
          <a:lstStyle/>
          <a:p>
            <a:fld id="{2FD666F0-DD52-D045-A24A-46112ABA80A2}" type="slidenum">
              <a:rPr lang="en-US" smtClean="0"/>
              <a:pPr/>
              <a:t>10</a:t>
            </a:fld>
            <a:endParaRPr lang="en-US" dirty="0"/>
          </a:p>
        </p:txBody>
      </p:sp>
      <p:pic>
        <p:nvPicPr>
          <p:cNvPr id="6" name="Picture 5">
            <a:extLst>
              <a:ext uri="{FF2B5EF4-FFF2-40B4-BE49-F238E27FC236}">
                <a16:creationId xmlns:a16="http://schemas.microsoft.com/office/drawing/2014/main" id="{366E685B-7E32-D944-A847-7D029468B770}"/>
              </a:ext>
            </a:extLst>
          </p:cNvPr>
          <p:cNvPicPr>
            <a:picLocks noChangeAspect="1"/>
          </p:cNvPicPr>
          <p:nvPr/>
        </p:nvPicPr>
        <p:blipFill rotWithShape="1">
          <a:blip r:embed="rId2"/>
          <a:srcRect b="2354"/>
          <a:stretch/>
        </p:blipFill>
        <p:spPr>
          <a:xfrm>
            <a:off x="1628819" y="1074928"/>
            <a:ext cx="8496300" cy="4489175"/>
          </a:xfrm>
          <a:prstGeom prst="rect">
            <a:avLst/>
          </a:prstGeom>
        </p:spPr>
      </p:pic>
      <p:sp>
        <p:nvSpPr>
          <p:cNvPr id="4" name="CasellaDiTesto 3">
            <a:extLst>
              <a:ext uri="{FF2B5EF4-FFF2-40B4-BE49-F238E27FC236}">
                <a16:creationId xmlns:a16="http://schemas.microsoft.com/office/drawing/2014/main" id="{442A05BA-19E6-4D52-A7C4-680ED0927093}"/>
              </a:ext>
            </a:extLst>
          </p:cNvPr>
          <p:cNvSpPr txBox="1"/>
          <p:nvPr/>
        </p:nvSpPr>
        <p:spPr>
          <a:xfrm>
            <a:off x="1616274" y="5919354"/>
            <a:ext cx="7199114" cy="195696"/>
          </a:xfrm>
          <a:prstGeom prst="rect">
            <a:avLst/>
          </a:prstGeom>
        </p:spPr>
        <p:txBody>
          <a:bodyPr vert="horz" wrap="square" lIns="36000" tIns="36000" rIns="36000" bIns="36000" rtlCol="0" anchor="t">
            <a:noAutofit/>
          </a:bodyPr>
          <a:lstStyle/>
          <a:p>
            <a:r>
              <a:rPr lang="it-IT" sz="1400" dirty="0"/>
              <a:t>Source: </a:t>
            </a:r>
            <a:r>
              <a:rPr lang="it-IT" sz="1400" dirty="0">
                <a:hlinkClick r:id="rId3"/>
              </a:rPr>
              <a:t>https://www.zora.uzh.ch/id/eprint/157908/</a:t>
            </a:r>
            <a:endParaRPr lang="it-IT" sz="1400" dirty="0"/>
          </a:p>
        </p:txBody>
      </p:sp>
      <p:pic>
        <p:nvPicPr>
          <p:cNvPr id="7" name="Immagine 6" descr="Immagine che contiene testo&#10;&#10;Descrizione generata automaticamente">
            <a:extLst>
              <a:ext uri="{FF2B5EF4-FFF2-40B4-BE49-F238E27FC236}">
                <a16:creationId xmlns:a16="http://schemas.microsoft.com/office/drawing/2014/main" id="{1F098EEE-EE4C-42F4-8EF8-2C4E3702A4D5}"/>
              </a:ext>
            </a:extLst>
          </p:cNvPr>
          <p:cNvPicPr>
            <a:picLocks noChangeAspect="1"/>
          </p:cNvPicPr>
          <p:nvPr/>
        </p:nvPicPr>
        <p:blipFill>
          <a:blip r:embed="rId4"/>
          <a:stretch>
            <a:fillRect/>
          </a:stretch>
        </p:blipFill>
        <p:spPr>
          <a:xfrm>
            <a:off x="0" y="5953125"/>
            <a:ext cx="1294880" cy="826778"/>
          </a:xfrm>
          <a:prstGeom prst="rect">
            <a:avLst/>
          </a:prstGeom>
        </p:spPr>
      </p:pic>
    </p:spTree>
    <p:extLst>
      <p:ext uri="{BB962C8B-B14F-4D97-AF65-F5344CB8AC3E}">
        <p14:creationId xmlns:p14="http://schemas.microsoft.com/office/powerpoint/2010/main" val="401740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6270E0-F7E0-49CB-AEA1-B793431CAA9B}"/>
              </a:ext>
            </a:extLst>
          </p:cNvPr>
          <p:cNvSpPr>
            <a:spLocks noGrp="1"/>
          </p:cNvSpPr>
          <p:nvPr>
            <p:ph type="title"/>
          </p:nvPr>
        </p:nvSpPr>
        <p:spPr>
          <a:xfrm>
            <a:off x="2016125" y="342339"/>
            <a:ext cx="9696450" cy="422365"/>
          </a:xfrm>
        </p:spPr>
        <p:txBody>
          <a:bodyPr/>
          <a:lstStyle/>
          <a:p>
            <a:r>
              <a:rPr lang="it-IT" dirty="0" err="1"/>
              <a:t>Classification</a:t>
            </a:r>
            <a:r>
              <a:rPr lang="it-IT" dirty="0"/>
              <a:t> – </a:t>
            </a:r>
            <a:r>
              <a:rPr lang="it-IT" dirty="0" err="1"/>
              <a:t>Purpose</a:t>
            </a:r>
            <a:r>
              <a:rPr lang="it-IT" dirty="0"/>
              <a:t> </a:t>
            </a:r>
            <a:r>
              <a:rPr lang="it-IT" dirty="0" err="1"/>
              <a:t>parameters</a:t>
            </a:r>
            <a:r>
              <a:rPr lang="it-IT" dirty="0"/>
              <a:t/>
            </a:r>
            <a:br>
              <a:rPr lang="it-IT" dirty="0"/>
            </a:br>
            <a:endParaRPr lang="it-IT" dirty="0"/>
          </a:p>
        </p:txBody>
      </p:sp>
      <p:sp>
        <p:nvSpPr>
          <p:cNvPr id="3" name="Segnaposto numero diapositiva 2">
            <a:extLst>
              <a:ext uri="{FF2B5EF4-FFF2-40B4-BE49-F238E27FC236}">
                <a16:creationId xmlns:a16="http://schemas.microsoft.com/office/drawing/2014/main" id="{3E00E257-94EF-4F4B-9CA0-11DA88FCABEF}"/>
              </a:ext>
            </a:extLst>
          </p:cNvPr>
          <p:cNvSpPr>
            <a:spLocks noGrp="1"/>
          </p:cNvSpPr>
          <p:nvPr>
            <p:ph type="sldNum" sz="quarter" idx="10"/>
          </p:nvPr>
        </p:nvSpPr>
        <p:spPr/>
        <p:txBody>
          <a:bodyPr/>
          <a:lstStyle/>
          <a:p>
            <a:fld id="{2FD666F0-DD52-D045-A24A-46112ABA80A2}" type="slidenum">
              <a:rPr lang="en-US" smtClean="0"/>
              <a:pPr/>
              <a:t>11</a:t>
            </a:fld>
            <a:endParaRPr lang="en-US" dirty="0"/>
          </a:p>
        </p:txBody>
      </p:sp>
      <p:pic>
        <p:nvPicPr>
          <p:cNvPr id="4" name="Picture 5">
            <a:extLst>
              <a:ext uri="{FF2B5EF4-FFF2-40B4-BE49-F238E27FC236}">
                <a16:creationId xmlns:a16="http://schemas.microsoft.com/office/drawing/2014/main" id="{7E70C4F2-3153-4D66-93EE-DD8ADC491672}"/>
              </a:ext>
            </a:extLst>
          </p:cNvPr>
          <p:cNvPicPr>
            <a:picLocks noChangeAspect="1"/>
          </p:cNvPicPr>
          <p:nvPr/>
        </p:nvPicPr>
        <p:blipFill rotWithShape="1">
          <a:blip r:embed="rId2"/>
          <a:srcRect b="78296"/>
          <a:stretch/>
        </p:blipFill>
        <p:spPr>
          <a:xfrm>
            <a:off x="2512478" y="1274316"/>
            <a:ext cx="8496300" cy="997829"/>
          </a:xfrm>
          <a:prstGeom prst="rect">
            <a:avLst/>
          </a:prstGeom>
        </p:spPr>
      </p:pic>
      <p:sp>
        <p:nvSpPr>
          <p:cNvPr id="5" name="CasellaDiTesto 4">
            <a:extLst>
              <a:ext uri="{FF2B5EF4-FFF2-40B4-BE49-F238E27FC236}">
                <a16:creationId xmlns:a16="http://schemas.microsoft.com/office/drawing/2014/main" id="{B05D318A-D2DA-43D6-8DBE-240E552C2F87}"/>
              </a:ext>
            </a:extLst>
          </p:cNvPr>
          <p:cNvSpPr txBox="1"/>
          <p:nvPr/>
        </p:nvSpPr>
        <p:spPr>
          <a:xfrm>
            <a:off x="637309" y="2715491"/>
            <a:ext cx="10706767" cy="2382982"/>
          </a:xfrm>
          <a:prstGeom prst="rect">
            <a:avLst/>
          </a:prstGeom>
        </p:spPr>
        <p:txBody>
          <a:bodyPr vert="horz" wrap="square" lIns="36000" tIns="36000" rIns="36000" bIns="36000" rtlCol="0" anchor="t">
            <a:noAutofit/>
          </a:bodyPr>
          <a:lstStyle/>
          <a:p>
            <a:r>
              <a:rPr lang="it-IT" b="1" u="sng" dirty="0">
                <a:solidFill>
                  <a:schemeClr val="accent2"/>
                </a:solidFill>
              </a:rPr>
              <a:t>PARAMETRI</a:t>
            </a:r>
          </a:p>
          <a:p>
            <a:r>
              <a:rPr lang="it-IT" b="1" dirty="0"/>
              <a:t>Class</a:t>
            </a:r>
            <a:r>
              <a:rPr lang="it-IT" dirty="0"/>
              <a:t>: </a:t>
            </a:r>
            <a:r>
              <a:rPr lang="it-IT" dirty="0" err="1"/>
              <a:t>digital</a:t>
            </a:r>
            <a:r>
              <a:rPr lang="it-IT" dirty="0"/>
              <a:t> money (Cryptocurrencies), </a:t>
            </a:r>
            <a:r>
              <a:rPr lang="it-IT" dirty="0" err="1"/>
              <a:t>digital</a:t>
            </a:r>
            <a:r>
              <a:rPr lang="it-IT" dirty="0"/>
              <a:t> </a:t>
            </a:r>
            <a:r>
              <a:rPr lang="en-US" dirty="0"/>
              <a:t>shares with entitlement to profit-sharing or dividends (</a:t>
            </a:r>
            <a:r>
              <a:rPr lang="en-US" dirty="0" err="1"/>
              <a:t>Tokenised</a:t>
            </a:r>
            <a:r>
              <a:rPr lang="en-US" dirty="0"/>
              <a:t> Security), remaining </a:t>
            </a:r>
            <a:r>
              <a:rPr lang="it-IT" dirty="0" err="1"/>
              <a:t>crypto</a:t>
            </a:r>
            <a:r>
              <a:rPr lang="it-IT" dirty="0"/>
              <a:t>-assets (Utility Tokens).</a:t>
            </a:r>
          </a:p>
          <a:p>
            <a:r>
              <a:rPr lang="en-US" b="1" dirty="0"/>
              <a:t>Function</a:t>
            </a:r>
            <a:r>
              <a:rPr lang="en-US" dirty="0"/>
              <a:t>: represents an asset (Asset-Based), confers to its holder an access permission (Usage Token) or rewards a certain </a:t>
            </a:r>
            <a:r>
              <a:rPr lang="en-US" dirty="0" err="1"/>
              <a:t>behaviour</a:t>
            </a:r>
            <a:r>
              <a:rPr lang="en-US" dirty="0"/>
              <a:t> (Work Token)</a:t>
            </a:r>
            <a:r>
              <a:rPr lang="en-US" b="1" dirty="0"/>
              <a:t> </a:t>
            </a:r>
          </a:p>
          <a:p>
            <a:r>
              <a:rPr lang="en-US" b="1" dirty="0"/>
              <a:t>Role</a:t>
            </a:r>
            <a:r>
              <a:rPr lang="en-US" dirty="0"/>
              <a:t>: guarantees a right to its holder (Right), represents a unit of value exchange in an internal system (Value Exchange), a fee for pay-per-use or access purposes to a platform (Toll), embodies a tool to reward user </a:t>
            </a:r>
            <a:r>
              <a:rPr lang="en-US" dirty="0" err="1"/>
              <a:t>behaviour</a:t>
            </a:r>
            <a:r>
              <a:rPr lang="en-US" dirty="0"/>
              <a:t> (Reward), constitutes a </a:t>
            </a:r>
            <a:r>
              <a:rPr lang="en-US" i="1" dirty="0"/>
              <a:t>de facto </a:t>
            </a:r>
            <a:r>
              <a:rPr lang="en-US" dirty="0"/>
              <a:t>payment method (Currency) or embodies the</a:t>
            </a:r>
          </a:p>
          <a:p>
            <a:r>
              <a:rPr lang="en-US" dirty="0"/>
              <a:t>right to confer profit-sharing to the token holder (Earnings).</a:t>
            </a:r>
            <a:endParaRPr lang="it-IT" sz="1400" dirty="0"/>
          </a:p>
        </p:txBody>
      </p:sp>
      <p:pic>
        <p:nvPicPr>
          <p:cNvPr id="6" name="Immagine 5" descr="Immagine che contiene testo&#10;&#10;Descrizione generata automaticamente">
            <a:extLst>
              <a:ext uri="{FF2B5EF4-FFF2-40B4-BE49-F238E27FC236}">
                <a16:creationId xmlns:a16="http://schemas.microsoft.com/office/drawing/2014/main" id="{9041D813-C525-4724-9B2B-E9546D6AF2B5}"/>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297858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2F6-7995-6F4F-8731-8E8BB28482DF}"/>
              </a:ext>
            </a:extLst>
          </p:cNvPr>
          <p:cNvSpPr>
            <a:spLocks noGrp="1"/>
          </p:cNvSpPr>
          <p:nvPr>
            <p:ph type="title"/>
          </p:nvPr>
        </p:nvSpPr>
        <p:spPr>
          <a:xfrm>
            <a:off x="2016125" y="342339"/>
            <a:ext cx="9696450" cy="422365"/>
          </a:xfrm>
        </p:spPr>
        <p:txBody>
          <a:bodyPr/>
          <a:lstStyle/>
          <a:p>
            <a:r>
              <a:rPr lang="it-IT" dirty="0" err="1"/>
              <a:t>Classification</a:t>
            </a:r>
            <a:r>
              <a:rPr lang="it-IT" dirty="0"/>
              <a:t> - Governance </a:t>
            </a:r>
            <a:r>
              <a:rPr lang="it-IT" dirty="0" err="1"/>
              <a:t>parameters</a:t>
            </a:r>
            <a:endParaRPr lang="x-none" dirty="0"/>
          </a:p>
        </p:txBody>
      </p:sp>
      <p:sp>
        <p:nvSpPr>
          <p:cNvPr id="3" name="Slide Number Placeholder 2">
            <a:extLst>
              <a:ext uri="{FF2B5EF4-FFF2-40B4-BE49-F238E27FC236}">
                <a16:creationId xmlns:a16="http://schemas.microsoft.com/office/drawing/2014/main" id="{700F6D51-1DCE-9041-9B6F-5D886314ED9D}"/>
              </a:ext>
            </a:extLst>
          </p:cNvPr>
          <p:cNvSpPr>
            <a:spLocks noGrp="1"/>
          </p:cNvSpPr>
          <p:nvPr>
            <p:ph type="sldNum" sz="quarter" idx="10"/>
          </p:nvPr>
        </p:nvSpPr>
        <p:spPr/>
        <p:txBody>
          <a:bodyPr/>
          <a:lstStyle/>
          <a:p>
            <a:fld id="{2FD666F0-DD52-D045-A24A-46112ABA80A2}" type="slidenum">
              <a:rPr lang="en-US" smtClean="0"/>
              <a:pPr/>
              <a:t>12</a:t>
            </a:fld>
            <a:endParaRPr lang="en-US" dirty="0"/>
          </a:p>
        </p:txBody>
      </p:sp>
      <p:pic>
        <p:nvPicPr>
          <p:cNvPr id="6" name="Picture 5">
            <a:extLst>
              <a:ext uri="{FF2B5EF4-FFF2-40B4-BE49-F238E27FC236}">
                <a16:creationId xmlns:a16="http://schemas.microsoft.com/office/drawing/2014/main" id="{366E685B-7E32-D944-A847-7D029468B770}"/>
              </a:ext>
            </a:extLst>
          </p:cNvPr>
          <p:cNvPicPr>
            <a:picLocks noChangeAspect="1"/>
          </p:cNvPicPr>
          <p:nvPr/>
        </p:nvPicPr>
        <p:blipFill rotWithShape="1">
          <a:blip r:embed="rId2"/>
          <a:srcRect t="22006" b="55393"/>
          <a:stretch/>
        </p:blipFill>
        <p:spPr>
          <a:xfrm>
            <a:off x="1487632" y="1260764"/>
            <a:ext cx="8496300" cy="1039091"/>
          </a:xfrm>
          <a:prstGeom prst="rect">
            <a:avLst/>
          </a:prstGeom>
        </p:spPr>
      </p:pic>
      <p:sp>
        <p:nvSpPr>
          <p:cNvPr id="4" name="CasellaDiTesto 3">
            <a:extLst>
              <a:ext uri="{FF2B5EF4-FFF2-40B4-BE49-F238E27FC236}">
                <a16:creationId xmlns:a16="http://schemas.microsoft.com/office/drawing/2014/main" id="{3AB3BAB9-782E-4E7F-82B3-56636DF4DA58}"/>
              </a:ext>
            </a:extLst>
          </p:cNvPr>
          <p:cNvSpPr txBox="1"/>
          <p:nvPr/>
        </p:nvSpPr>
        <p:spPr>
          <a:xfrm>
            <a:off x="955964" y="2826327"/>
            <a:ext cx="9559636" cy="2535382"/>
          </a:xfrm>
          <a:prstGeom prst="rect">
            <a:avLst/>
          </a:prstGeom>
        </p:spPr>
        <p:txBody>
          <a:bodyPr vert="horz" wrap="square" lIns="36000" tIns="36000" rIns="36000" bIns="36000" rtlCol="0" anchor="t">
            <a:noAutofit/>
          </a:bodyPr>
          <a:lstStyle/>
          <a:p>
            <a:pPr algn="l"/>
            <a:endParaRPr lang="it-IT" sz="1400" dirty="0"/>
          </a:p>
        </p:txBody>
      </p:sp>
      <p:sp>
        <p:nvSpPr>
          <p:cNvPr id="5" name="CasellaDiTesto 4">
            <a:extLst>
              <a:ext uri="{FF2B5EF4-FFF2-40B4-BE49-F238E27FC236}">
                <a16:creationId xmlns:a16="http://schemas.microsoft.com/office/drawing/2014/main" id="{7D05BC7A-0902-4289-930A-6F9451C08DAA}"/>
              </a:ext>
            </a:extLst>
          </p:cNvPr>
          <p:cNvSpPr txBox="1"/>
          <p:nvPr/>
        </p:nvSpPr>
        <p:spPr>
          <a:xfrm>
            <a:off x="748145" y="2826327"/>
            <a:ext cx="10595931" cy="2770909"/>
          </a:xfrm>
          <a:prstGeom prst="rect">
            <a:avLst/>
          </a:prstGeom>
        </p:spPr>
        <p:txBody>
          <a:bodyPr vert="horz" wrap="square" lIns="36000" tIns="36000" rIns="36000" bIns="36000" rtlCol="0" anchor="t">
            <a:noAutofit/>
          </a:bodyPr>
          <a:lstStyle/>
          <a:p>
            <a:r>
              <a:rPr lang="en-US" b="1" dirty="0"/>
              <a:t>Representation</a:t>
            </a:r>
            <a:r>
              <a:rPr lang="en-US" dirty="0"/>
              <a:t>: tokens may represent pure digital assets (Digital), be bound to physical objects (Physical), or represent legal rights (Legal).</a:t>
            </a:r>
          </a:p>
          <a:p>
            <a:r>
              <a:rPr lang="en-US" b="1" dirty="0"/>
              <a:t>Supply</a:t>
            </a:r>
            <a:r>
              <a:rPr lang="en-US" dirty="0"/>
              <a:t>: a token supply behaves according to specific rules or not </a:t>
            </a:r>
          </a:p>
          <a:p>
            <a:r>
              <a:rPr lang="en-US" b="1" dirty="0"/>
              <a:t>Incentive System</a:t>
            </a:r>
            <a:r>
              <a:rPr lang="en-US" dirty="0"/>
              <a:t>: tokens incentives to Enter, Use or Stay Long-Term in a Platform, or use the token, leaving the platform.</a:t>
            </a:r>
            <a:endParaRPr lang="it-IT" sz="1400" dirty="0"/>
          </a:p>
        </p:txBody>
      </p:sp>
      <p:pic>
        <p:nvPicPr>
          <p:cNvPr id="7" name="Immagine 6" descr="Immagine che contiene testo&#10;&#10;Descrizione generata automaticamente">
            <a:extLst>
              <a:ext uri="{FF2B5EF4-FFF2-40B4-BE49-F238E27FC236}">
                <a16:creationId xmlns:a16="http://schemas.microsoft.com/office/drawing/2014/main" id="{58830034-9619-4C40-A8A3-901068E68853}"/>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123961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2F6-7995-6F4F-8731-8E8BB28482DF}"/>
              </a:ext>
            </a:extLst>
          </p:cNvPr>
          <p:cNvSpPr>
            <a:spLocks noGrp="1"/>
          </p:cNvSpPr>
          <p:nvPr>
            <p:ph type="title"/>
          </p:nvPr>
        </p:nvSpPr>
        <p:spPr>
          <a:xfrm>
            <a:off x="2016125" y="342339"/>
            <a:ext cx="9696450" cy="422365"/>
          </a:xfrm>
        </p:spPr>
        <p:txBody>
          <a:bodyPr/>
          <a:lstStyle/>
          <a:p>
            <a:r>
              <a:rPr lang="it-IT" dirty="0" err="1"/>
              <a:t>Classification</a:t>
            </a:r>
            <a:r>
              <a:rPr lang="it-IT" dirty="0"/>
              <a:t> - </a:t>
            </a:r>
            <a:r>
              <a:rPr lang="it-IT" dirty="0" err="1"/>
              <a:t>Functional</a:t>
            </a:r>
            <a:r>
              <a:rPr lang="it-IT" dirty="0"/>
              <a:t> </a:t>
            </a:r>
            <a:r>
              <a:rPr lang="it-IT" dirty="0" err="1"/>
              <a:t>parameters</a:t>
            </a:r>
            <a:endParaRPr lang="x-none" dirty="0"/>
          </a:p>
        </p:txBody>
      </p:sp>
      <p:sp>
        <p:nvSpPr>
          <p:cNvPr id="3" name="Slide Number Placeholder 2">
            <a:extLst>
              <a:ext uri="{FF2B5EF4-FFF2-40B4-BE49-F238E27FC236}">
                <a16:creationId xmlns:a16="http://schemas.microsoft.com/office/drawing/2014/main" id="{700F6D51-1DCE-9041-9B6F-5D886314ED9D}"/>
              </a:ext>
            </a:extLst>
          </p:cNvPr>
          <p:cNvSpPr>
            <a:spLocks noGrp="1"/>
          </p:cNvSpPr>
          <p:nvPr>
            <p:ph type="sldNum" sz="quarter" idx="10"/>
          </p:nvPr>
        </p:nvSpPr>
        <p:spPr/>
        <p:txBody>
          <a:bodyPr/>
          <a:lstStyle/>
          <a:p>
            <a:fld id="{2FD666F0-DD52-D045-A24A-46112ABA80A2}" type="slidenum">
              <a:rPr lang="en-US" smtClean="0"/>
              <a:pPr/>
              <a:t>13</a:t>
            </a:fld>
            <a:endParaRPr lang="en-US" dirty="0"/>
          </a:p>
        </p:txBody>
      </p:sp>
      <p:pic>
        <p:nvPicPr>
          <p:cNvPr id="6" name="Picture 5">
            <a:extLst>
              <a:ext uri="{FF2B5EF4-FFF2-40B4-BE49-F238E27FC236}">
                <a16:creationId xmlns:a16="http://schemas.microsoft.com/office/drawing/2014/main" id="{366E685B-7E32-D944-A847-7D029468B770}"/>
              </a:ext>
            </a:extLst>
          </p:cNvPr>
          <p:cNvPicPr>
            <a:picLocks noChangeAspect="1"/>
          </p:cNvPicPr>
          <p:nvPr/>
        </p:nvPicPr>
        <p:blipFill rotWithShape="1">
          <a:blip r:embed="rId2"/>
          <a:srcRect t="44006" b="26763"/>
          <a:stretch/>
        </p:blipFill>
        <p:spPr>
          <a:xfrm>
            <a:off x="1657393" y="1052946"/>
            <a:ext cx="8496300" cy="1343891"/>
          </a:xfrm>
          <a:prstGeom prst="rect">
            <a:avLst/>
          </a:prstGeom>
        </p:spPr>
      </p:pic>
      <p:sp>
        <p:nvSpPr>
          <p:cNvPr id="4" name="CasellaDiTesto 3">
            <a:extLst>
              <a:ext uri="{FF2B5EF4-FFF2-40B4-BE49-F238E27FC236}">
                <a16:creationId xmlns:a16="http://schemas.microsoft.com/office/drawing/2014/main" id="{884380F6-C03A-48EC-9079-00009F512BFB}"/>
              </a:ext>
            </a:extLst>
          </p:cNvPr>
          <p:cNvSpPr txBox="1"/>
          <p:nvPr/>
        </p:nvSpPr>
        <p:spPr>
          <a:xfrm>
            <a:off x="1094509" y="2812473"/>
            <a:ext cx="9822873" cy="2881745"/>
          </a:xfrm>
          <a:prstGeom prst="rect">
            <a:avLst/>
          </a:prstGeom>
        </p:spPr>
        <p:txBody>
          <a:bodyPr vert="horz" wrap="square" lIns="36000" tIns="36000" rIns="36000" bIns="36000" rtlCol="0" anchor="t">
            <a:noAutofit/>
          </a:bodyPr>
          <a:lstStyle/>
          <a:p>
            <a:r>
              <a:rPr lang="en-US" b="1" dirty="0" err="1"/>
              <a:t>Spendability</a:t>
            </a:r>
            <a:r>
              <a:rPr lang="en-US" dirty="0"/>
              <a:t>: tokens which can be spent in a platform are considered Spendable, whereas the</a:t>
            </a:r>
          </a:p>
          <a:p>
            <a:r>
              <a:rPr lang="en-US" dirty="0"/>
              <a:t>remaining are Non-Spendable.</a:t>
            </a:r>
          </a:p>
          <a:p>
            <a:r>
              <a:rPr lang="en-US" b="1" dirty="0"/>
              <a:t>Tradability</a:t>
            </a:r>
            <a:r>
              <a:rPr lang="en-US" dirty="0"/>
              <a:t>: in most cases tokens’ ownership may change hands (Tradable), though there are</a:t>
            </a:r>
          </a:p>
          <a:p>
            <a:r>
              <a:rPr lang="en-US" dirty="0"/>
              <a:t>cases where this is not possible (Non-Tradable) </a:t>
            </a:r>
          </a:p>
          <a:p>
            <a:r>
              <a:rPr lang="en-US" b="1" dirty="0"/>
              <a:t>Burnability: </a:t>
            </a:r>
            <a:r>
              <a:rPr lang="en-US" dirty="0"/>
              <a:t>tokens are burned to express the extinction of a right/access, or to create scarcity</a:t>
            </a:r>
          </a:p>
          <a:p>
            <a:r>
              <a:rPr lang="en-US" b="1" dirty="0" err="1"/>
              <a:t>Expirability</a:t>
            </a:r>
            <a:r>
              <a:rPr lang="en-US" b="1" dirty="0"/>
              <a:t>: </a:t>
            </a:r>
            <a:r>
              <a:rPr lang="en-US" dirty="0"/>
              <a:t>tokens which expire at a certain time</a:t>
            </a:r>
          </a:p>
          <a:p>
            <a:r>
              <a:rPr lang="en-US" b="1" dirty="0"/>
              <a:t>Fungibility</a:t>
            </a:r>
            <a:r>
              <a:rPr lang="en-US" dirty="0"/>
              <a:t>: a fungible asset is interchangeable with another asset of the same category. </a:t>
            </a:r>
            <a:endParaRPr lang="it-IT" sz="1400" dirty="0"/>
          </a:p>
        </p:txBody>
      </p:sp>
      <p:pic>
        <p:nvPicPr>
          <p:cNvPr id="7" name="Immagine 6" descr="Immagine che contiene testo&#10;&#10;Descrizione generata automaticamente">
            <a:extLst>
              <a:ext uri="{FF2B5EF4-FFF2-40B4-BE49-F238E27FC236}">
                <a16:creationId xmlns:a16="http://schemas.microsoft.com/office/drawing/2014/main" id="{9FB3022C-144F-4F3B-A137-D438799F071E}"/>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230624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2F6-7995-6F4F-8731-8E8BB28482DF}"/>
              </a:ext>
            </a:extLst>
          </p:cNvPr>
          <p:cNvSpPr>
            <a:spLocks noGrp="1"/>
          </p:cNvSpPr>
          <p:nvPr>
            <p:ph type="title"/>
          </p:nvPr>
        </p:nvSpPr>
        <p:spPr>
          <a:xfrm>
            <a:off x="2016125" y="342339"/>
            <a:ext cx="9696450" cy="422365"/>
          </a:xfrm>
        </p:spPr>
        <p:txBody>
          <a:bodyPr/>
          <a:lstStyle/>
          <a:p>
            <a:r>
              <a:rPr lang="en-US" b="1" dirty="0"/>
              <a:t>Example: Restaurant Voucher</a:t>
            </a:r>
            <a:endParaRPr lang="x-none" dirty="0"/>
          </a:p>
        </p:txBody>
      </p:sp>
      <p:sp>
        <p:nvSpPr>
          <p:cNvPr id="3" name="Slide Number Placeholder 2">
            <a:extLst>
              <a:ext uri="{FF2B5EF4-FFF2-40B4-BE49-F238E27FC236}">
                <a16:creationId xmlns:a16="http://schemas.microsoft.com/office/drawing/2014/main" id="{700F6D51-1DCE-9041-9B6F-5D886314ED9D}"/>
              </a:ext>
            </a:extLst>
          </p:cNvPr>
          <p:cNvSpPr>
            <a:spLocks noGrp="1"/>
          </p:cNvSpPr>
          <p:nvPr>
            <p:ph type="sldNum" sz="quarter" idx="10"/>
          </p:nvPr>
        </p:nvSpPr>
        <p:spPr/>
        <p:txBody>
          <a:bodyPr/>
          <a:lstStyle/>
          <a:p>
            <a:fld id="{2FD666F0-DD52-D045-A24A-46112ABA80A2}" type="slidenum">
              <a:rPr lang="en-US" smtClean="0"/>
              <a:pPr/>
              <a:t>14</a:t>
            </a:fld>
            <a:endParaRPr lang="en-US" dirty="0"/>
          </a:p>
        </p:txBody>
      </p:sp>
      <p:pic>
        <p:nvPicPr>
          <p:cNvPr id="5" name="Picture 4">
            <a:extLst>
              <a:ext uri="{FF2B5EF4-FFF2-40B4-BE49-F238E27FC236}">
                <a16:creationId xmlns:a16="http://schemas.microsoft.com/office/drawing/2014/main" id="{366E685B-7E32-D944-A847-7D029468B770}"/>
              </a:ext>
            </a:extLst>
          </p:cNvPr>
          <p:cNvPicPr>
            <a:picLocks noChangeAspect="1"/>
          </p:cNvPicPr>
          <p:nvPr/>
        </p:nvPicPr>
        <p:blipFill rotWithShape="1">
          <a:blip r:embed="rId2"/>
          <a:srcRect t="1" b="27364"/>
          <a:stretch/>
        </p:blipFill>
        <p:spPr>
          <a:xfrm>
            <a:off x="1791657" y="2277584"/>
            <a:ext cx="8068271" cy="3171109"/>
          </a:xfrm>
          <a:prstGeom prst="rect">
            <a:avLst/>
          </a:prstGeom>
        </p:spPr>
      </p:pic>
      <p:sp>
        <p:nvSpPr>
          <p:cNvPr id="7" name="Ovale 6"/>
          <p:cNvSpPr/>
          <p:nvPr/>
        </p:nvSpPr>
        <p:spPr>
          <a:xfrm>
            <a:off x="6551629" y="2277584"/>
            <a:ext cx="961534"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8" name="Ovale 7"/>
          <p:cNvSpPr/>
          <p:nvPr/>
        </p:nvSpPr>
        <p:spPr>
          <a:xfrm>
            <a:off x="6536544" y="2605044"/>
            <a:ext cx="1050272" cy="20423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9" name="Ovale 8"/>
          <p:cNvSpPr/>
          <p:nvPr/>
        </p:nvSpPr>
        <p:spPr>
          <a:xfrm>
            <a:off x="4352170" y="2783048"/>
            <a:ext cx="961534"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0" name="Ovale 9"/>
          <p:cNvSpPr/>
          <p:nvPr/>
        </p:nvSpPr>
        <p:spPr>
          <a:xfrm>
            <a:off x="5313704" y="2834314"/>
            <a:ext cx="961534"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1" name="Ovale 10"/>
          <p:cNvSpPr/>
          <p:nvPr/>
        </p:nvSpPr>
        <p:spPr>
          <a:xfrm>
            <a:off x="6536544" y="3135542"/>
            <a:ext cx="961534"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2" name="Ovale 11"/>
          <p:cNvSpPr/>
          <p:nvPr/>
        </p:nvSpPr>
        <p:spPr>
          <a:xfrm>
            <a:off x="8329628" y="3396769"/>
            <a:ext cx="1119171"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3" name="Ovale 12"/>
          <p:cNvSpPr/>
          <p:nvPr/>
        </p:nvSpPr>
        <p:spPr>
          <a:xfrm>
            <a:off x="8352205" y="3901663"/>
            <a:ext cx="1119171"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4" name="Ovale 13"/>
          <p:cNvSpPr/>
          <p:nvPr/>
        </p:nvSpPr>
        <p:spPr>
          <a:xfrm>
            <a:off x="7759416" y="4188105"/>
            <a:ext cx="1119171"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5" name="Ovale 14"/>
          <p:cNvSpPr/>
          <p:nvPr/>
        </p:nvSpPr>
        <p:spPr>
          <a:xfrm>
            <a:off x="5234885" y="4413246"/>
            <a:ext cx="1119171" cy="3012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6" name="Ovale 15"/>
          <p:cNvSpPr/>
          <p:nvPr/>
        </p:nvSpPr>
        <p:spPr>
          <a:xfrm>
            <a:off x="5156067" y="4678779"/>
            <a:ext cx="1119171" cy="3012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7" name="Ovale 16"/>
          <p:cNvSpPr/>
          <p:nvPr/>
        </p:nvSpPr>
        <p:spPr>
          <a:xfrm>
            <a:off x="5162310" y="4918444"/>
            <a:ext cx="1119171" cy="28315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18" name="Ovale 17"/>
          <p:cNvSpPr/>
          <p:nvPr/>
        </p:nvSpPr>
        <p:spPr>
          <a:xfrm>
            <a:off x="5334693" y="5162762"/>
            <a:ext cx="3543894" cy="3012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pic>
        <p:nvPicPr>
          <p:cNvPr id="19" name="Immagine 18" descr="Immagine che contiene testo&#10;&#10;Descrizione generata automaticamente">
            <a:extLst>
              <a:ext uri="{FF2B5EF4-FFF2-40B4-BE49-F238E27FC236}">
                <a16:creationId xmlns:a16="http://schemas.microsoft.com/office/drawing/2014/main" id="{84C31FBF-C9B7-4602-801F-E81B9287021C}"/>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1806148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22F6-7995-6F4F-8731-8E8BB28482DF}"/>
              </a:ext>
            </a:extLst>
          </p:cNvPr>
          <p:cNvSpPr>
            <a:spLocks noGrp="1"/>
          </p:cNvSpPr>
          <p:nvPr>
            <p:ph type="title"/>
          </p:nvPr>
        </p:nvSpPr>
        <p:spPr>
          <a:xfrm>
            <a:off x="2016125" y="342339"/>
            <a:ext cx="9696450" cy="422365"/>
          </a:xfrm>
        </p:spPr>
        <p:txBody>
          <a:bodyPr/>
          <a:lstStyle/>
          <a:p>
            <a:r>
              <a:rPr lang="it-IT" dirty="0"/>
              <a:t>Technical Solution</a:t>
            </a:r>
            <a:endParaRPr lang="x-none" dirty="0"/>
          </a:p>
        </p:txBody>
      </p:sp>
      <p:sp>
        <p:nvSpPr>
          <p:cNvPr id="3" name="Slide Number Placeholder 2">
            <a:extLst>
              <a:ext uri="{FF2B5EF4-FFF2-40B4-BE49-F238E27FC236}">
                <a16:creationId xmlns:a16="http://schemas.microsoft.com/office/drawing/2014/main" id="{700F6D51-1DCE-9041-9B6F-5D886314ED9D}"/>
              </a:ext>
            </a:extLst>
          </p:cNvPr>
          <p:cNvSpPr>
            <a:spLocks noGrp="1"/>
          </p:cNvSpPr>
          <p:nvPr>
            <p:ph type="sldNum" sz="quarter" idx="10"/>
          </p:nvPr>
        </p:nvSpPr>
        <p:spPr/>
        <p:txBody>
          <a:bodyPr/>
          <a:lstStyle/>
          <a:p>
            <a:fld id="{2FD666F0-DD52-D045-A24A-46112ABA80A2}" type="slidenum">
              <a:rPr lang="en-US" smtClean="0"/>
              <a:pPr/>
              <a:t>15</a:t>
            </a:fld>
            <a:endParaRPr lang="en-US" dirty="0"/>
          </a:p>
        </p:txBody>
      </p:sp>
      <p:pic>
        <p:nvPicPr>
          <p:cNvPr id="6" name="Picture 5">
            <a:extLst>
              <a:ext uri="{FF2B5EF4-FFF2-40B4-BE49-F238E27FC236}">
                <a16:creationId xmlns:a16="http://schemas.microsoft.com/office/drawing/2014/main" id="{366E685B-7E32-D944-A847-7D029468B770}"/>
              </a:ext>
            </a:extLst>
          </p:cNvPr>
          <p:cNvPicPr>
            <a:picLocks noChangeAspect="1"/>
          </p:cNvPicPr>
          <p:nvPr/>
        </p:nvPicPr>
        <p:blipFill rotWithShape="1">
          <a:blip r:embed="rId2"/>
          <a:srcRect t="71941" b="8804"/>
          <a:stretch/>
        </p:blipFill>
        <p:spPr>
          <a:xfrm>
            <a:off x="1428793" y="3917207"/>
            <a:ext cx="8496300" cy="885217"/>
          </a:xfrm>
          <a:prstGeom prst="rect">
            <a:avLst/>
          </a:prstGeom>
        </p:spPr>
      </p:pic>
      <p:sp>
        <p:nvSpPr>
          <p:cNvPr id="7" name="Ovale 8">
            <a:extLst>
              <a:ext uri="{FF2B5EF4-FFF2-40B4-BE49-F238E27FC236}">
                <a16:creationId xmlns:a16="http://schemas.microsoft.com/office/drawing/2014/main" id="{DAC368E6-B1CE-FD4C-8DBA-9BD22668B72F}"/>
              </a:ext>
            </a:extLst>
          </p:cNvPr>
          <p:cNvSpPr/>
          <p:nvPr/>
        </p:nvSpPr>
        <p:spPr>
          <a:xfrm>
            <a:off x="7738307" y="3868047"/>
            <a:ext cx="1734306" cy="3524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sp>
        <p:nvSpPr>
          <p:cNvPr id="8" name="Ovale 8">
            <a:extLst>
              <a:ext uri="{FF2B5EF4-FFF2-40B4-BE49-F238E27FC236}">
                <a16:creationId xmlns:a16="http://schemas.microsoft.com/office/drawing/2014/main" id="{84A9092B-1985-204E-95D7-E79AA1290F0F}"/>
              </a:ext>
            </a:extLst>
          </p:cNvPr>
          <p:cNvSpPr/>
          <p:nvPr/>
        </p:nvSpPr>
        <p:spPr>
          <a:xfrm>
            <a:off x="8190787" y="4365474"/>
            <a:ext cx="1734306" cy="4861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it-IT" sz="1400" dirty="0"/>
          </a:p>
        </p:txBody>
      </p:sp>
      <p:pic>
        <p:nvPicPr>
          <p:cNvPr id="10" name="Immagine 9" descr="Immagine che contiene testo&#10;&#10;Descrizione generata automaticamente">
            <a:extLst>
              <a:ext uri="{FF2B5EF4-FFF2-40B4-BE49-F238E27FC236}">
                <a16:creationId xmlns:a16="http://schemas.microsoft.com/office/drawing/2014/main" id="{C265925A-AAC5-4941-9640-254892FC5AED}"/>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2590964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FDBFDC-D309-0944-A3CE-86FC7C7DAEF4}"/>
              </a:ext>
            </a:extLst>
          </p:cNvPr>
          <p:cNvSpPr>
            <a:spLocks noGrp="1"/>
          </p:cNvSpPr>
          <p:nvPr>
            <p:ph type="title"/>
          </p:nvPr>
        </p:nvSpPr>
        <p:spPr>
          <a:xfrm>
            <a:off x="2016125" y="342339"/>
            <a:ext cx="9696450" cy="422365"/>
          </a:xfrm>
        </p:spPr>
        <p:txBody>
          <a:bodyPr/>
          <a:lstStyle/>
          <a:p>
            <a:r>
              <a:rPr lang="it-IT" dirty="0" err="1">
                <a:solidFill>
                  <a:schemeClr val="accent5"/>
                </a:solidFill>
              </a:rPr>
              <a:t>Opportunity</a:t>
            </a:r>
            <a:r>
              <a:rPr lang="en-US" dirty="0"/>
              <a:t>  - </a:t>
            </a:r>
            <a:r>
              <a:rPr lang="it-IT" dirty="0"/>
              <a:t>Token Economy</a:t>
            </a:r>
            <a:endParaRPr lang="x-none" dirty="0"/>
          </a:p>
        </p:txBody>
      </p:sp>
      <p:sp>
        <p:nvSpPr>
          <p:cNvPr id="2" name="Rectangle 1">
            <a:extLst>
              <a:ext uri="{FF2B5EF4-FFF2-40B4-BE49-F238E27FC236}">
                <a16:creationId xmlns:a16="http://schemas.microsoft.com/office/drawing/2014/main" id="{8386E944-709E-4D45-BB85-569D132476D0}"/>
              </a:ext>
            </a:extLst>
          </p:cNvPr>
          <p:cNvSpPr/>
          <p:nvPr/>
        </p:nvSpPr>
        <p:spPr>
          <a:xfrm>
            <a:off x="556053" y="5561227"/>
            <a:ext cx="10194323" cy="646331"/>
          </a:xfrm>
          <a:prstGeom prst="rect">
            <a:avLst/>
          </a:prstGeom>
        </p:spPr>
        <p:txBody>
          <a:bodyPr wrap="square">
            <a:spAutoFit/>
          </a:bodyPr>
          <a:lstStyle/>
          <a:p>
            <a:endParaRPr lang="x-none" dirty="0"/>
          </a:p>
          <a:p>
            <a:endParaRPr lang="x-none" dirty="0"/>
          </a:p>
        </p:txBody>
      </p:sp>
      <p:pic>
        <p:nvPicPr>
          <p:cNvPr id="3" name="Picture 2">
            <a:extLst>
              <a:ext uri="{FF2B5EF4-FFF2-40B4-BE49-F238E27FC236}">
                <a16:creationId xmlns:a16="http://schemas.microsoft.com/office/drawing/2014/main" id="{E96A5FD3-E82A-9046-9283-649881E12BA2}"/>
              </a:ext>
            </a:extLst>
          </p:cNvPr>
          <p:cNvPicPr>
            <a:picLocks noChangeAspect="1"/>
          </p:cNvPicPr>
          <p:nvPr/>
        </p:nvPicPr>
        <p:blipFill>
          <a:blip r:embed="rId3"/>
          <a:stretch>
            <a:fillRect/>
          </a:stretch>
        </p:blipFill>
        <p:spPr>
          <a:xfrm>
            <a:off x="3982158" y="1004272"/>
            <a:ext cx="7302336" cy="5843239"/>
          </a:xfrm>
          <a:prstGeom prst="rect">
            <a:avLst/>
          </a:prstGeom>
        </p:spPr>
      </p:pic>
      <p:sp>
        <p:nvSpPr>
          <p:cNvPr id="5" name="Rectangle 2">
            <a:extLst>
              <a:ext uri="{FF2B5EF4-FFF2-40B4-BE49-F238E27FC236}">
                <a16:creationId xmlns:a16="http://schemas.microsoft.com/office/drawing/2014/main" id="{BC13DD82-7E3F-4658-9D8B-D91BEE1F44AD}"/>
              </a:ext>
            </a:extLst>
          </p:cNvPr>
          <p:cNvSpPr>
            <a:spLocks noChangeArrowheads="1"/>
          </p:cNvSpPr>
          <p:nvPr/>
        </p:nvSpPr>
        <p:spPr bwMode="auto">
          <a:xfrm>
            <a:off x="192087" y="2208364"/>
            <a:ext cx="3648075" cy="4498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err="1">
                <a:ln>
                  <a:noFill/>
                </a:ln>
                <a:solidFill>
                  <a:srgbClr val="202124"/>
                </a:solidFill>
                <a:effectLst/>
                <a:latin typeface="Google Sans"/>
              </a:rPr>
              <a:t>Tokenization</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is</a:t>
            </a:r>
            <a:r>
              <a:rPr kumimoji="0" lang="it-IT" altLang="it-IT" sz="2100" b="0" i="0" u="none" strike="noStrike" cap="none" normalizeH="0" baseline="0" dirty="0">
                <a:ln>
                  <a:noFill/>
                </a:ln>
                <a:solidFill>
                  <a:srgbClr val="202124"/>
                </a:solidFill>
                <a:effectLst/>
                <a:latin typeface="Google Sans"/>
              </a:rPr>
              <a:t> a </a:t>
            </a:r>
            <a:r>
              <a:rPr kumimoji="0" lang="it-IT" altLang="it-IT" sz="2100" b="0" i="0" u="none" strike="noStrike" cap="none" normalizeH="0" baseline="0" dirty="0" err="1">
                <a:ln>
                  <a:noFill/>
                </a:ln>
                <a:solidFill>
                  <a:srgbClr val="202124"/>
                </a:solidFill>
                <a:effectLst/>
                <a:latin typeface="Google Sans"/>
              </a:rPr>
              <a:t>real</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opportunity</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that</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is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emerging</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as</a:t>
            </a:r>
            <a:r>
              <a:rPr kumimoji="0" lang="it-IT" altLang="it-IT" sz="2100" b="0" i="0" u="none" strike="noStrike" cap="none" normalizeH="0" baseline="0" dirty="0">
                <a:ln>
                  <a:noFill/>
                </a:ln>
                <a:solidFill>
                  <a:srgbClr val="202124"/>
                </a:solidFill>
                <a:effectLst/>
                <a:latin typeface="Google Sans"/>
              </a:rPr>
              <a:t> a </a:t>
            </a:r>
            <a:r>
              <a:rPr kumimoji="0" lang="it-IT" altLang="it-IT" sz="2100" b="0" i="0" u="none" strike="noStrike" cap="none" normalizeH="0" baseline="0" dirty="0" err="1">
                <a:ln>
                  <a:noFill/>
                </a:ln>
                <a:solidFill>
                  <a:srgbClr val="202124"/>
                </a:solidFill>
                <a:effectLst/>
                <a:latin typeface="Google Sans"/>
              </a:rPr>
              <a:t>technological</a:t>
            </a:r>
            <a:r>
              <a:rPr kumimoji="0" lang="it-IT" altLang="it-IT" sz="2100" b="0" i="0" u="none" strike="noStrike" cap="none" normalizeH="0" baseline="0" dirty="0">
                <a:ln>
                  <a:noFill/>
                </a:ln>
                <a:solidFill>
                  <a:srgbClr val="202124"/>
                </a:solidFill>
                <a:effectLst/>
                <a:latin typeface="Google Sans"/>
              </a:rPr>
              <a:t> trend in the </a:t>
            </a:r>
            <a:r>
              <a:rPr kumimoji="0" lang="it-IT" altLang="it-IT" sz="2100" b="0" i="0" u="none" strike="noStrike" cap="none" normalizeH="0" baseline="0" dirty="0" err="1">
                <a:ln>
                  <a:noFill/>
                </a:ln>
                <a:solidFill>
                  <a:srgbClr val="202124"/>
                </a:solidFill>
                <a:effectLst/>
                <a:latin typeface="Google Sans"/>
              </a:rPr>
              <a:t>Defi</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environment</a:t>
            </a:r>
            <a:r>
              <a:rPr kumimoji="0" lang="it-IT" altLang="it-IT" sz="2100" b="0" i="0" u="none" strike="noStrike" cap="none" normalizeH="0" baseline="0" dirty="0">
                <a:ln>
                  <a:noFill/>
                </a:ln>
                <a:solidFill>
                  <a:srgbClr val="202124"/>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a:ln>
                  <a:noFill/>
                </a:ln>
                <a:solidFill>
                  <a:srgbClr val="202124"/>
                </a:solidFill>
                <a:effectLst/>
                <a:latin typeface="Google Sans"/>
              </a:rPr>
              <a:t>In </a:t>
            </a:r>
            <a:r>
              <a:rPr kumimoji="0" lang="it-IT" altLang="it-IT" sz="2100" b="0" i="0" u="none" strike="noStrike" cap="none" normalizeH="0" baseline="0" dirty="0" err="1">
                <a:ln>
                  <a:noFill/>
                </a:ln>
                <a:solidFill>
                  <a:srgbClr val="202124"/>
                </a:solidFill>
                <a:effectLst/>
                <a:latin typeface="Google Sans"/>
              </a:rPr>
              <a:t>fact</a:t>
            </a:r>
            <a:r>
              <a:rPr kumimoji="0" lang="it-IT" altLang="it-IT" sz="2100" b="0" i="0" u="none" strike="noStrike" cap="none" normalizeH="0" baseline="0" dirty="0">
                <a:ln>
                  <a:noFill/>
                </a:ln>
                <a:solidFill>
                  <a:srgbClr val="202124"/>
                </a:solidFill>
                <a:effectLst/>
                <a:latin typeface="Google Sans"/>
              </a:rPr>
              <a:t>, the first generation of blockchain </a:t>
            </a:r>
            <a:r>
              <a:rPr kumimoji="0" lang="it-IT" altLang="it-IT" sz="2100" b="0" i="0" u="none" strike="noStrike" cap="none" normalizeH="0" baseline="0" dirty="0" err="1">
                <a:ln>
                  <a:noFill/>
                </a:ln>
                <a:solidFill>
                  <a:srgbClr val="202124"/>
                </a:solidFill>
                <a:effectLst/>
                <a:latin typeface="Google Sans"/>
              </a:rPr>
              <a:t>did</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not</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allow</a:t>
            </a:r>
            <a:r>
              <a:rPr kumimoji="0" lang="it-IT" altLang="it-IT" sz="2100" b="0" i="0" u="none" strike="noStrike" cap="none" normalizeH="0" baseline="0" dirty="0">
                <a:ln>
                  <a:noFill/>
                </a:ln>
                <a:solidFill>
                  <a:srgbClr val="202124"/>
                </a:solidFill>
                <a:effectLst/>
                <a:latin typeface="Google Sans"/>
              </a:rPr>
              <a:t> to </a:t>
            </a:r>
            <a:r>
              <a:rPr kumimoji="0" lang="it-IT" altLang="it-IT" sz="2100" b="0" i="0" u="none" strike="noStrike" cap="none" normalizeH="0" baseline="0" dirty="0" err="1">
                <a:ln>
                  <a:noFill/>
                </a:ln>
                <a:solidFill>
                  <a:srgbClr val="202124"/>
                </a:solidFill>
                <a:effectLst/>
                <a:latin typeface="Google Sans"/>
              </a:rPr>
              <a:t>structure</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complex</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scenarios</a:t>
            </a:r>
            <a:r>
              <a:rPr kumimoji="0" lang="it-IT" altLang="it-IT" sz="2100" b="0" i="0" u="none" strike="noStrike" cap="none" normalizeH="0" baseline="0" dirty="0">
                <a:ln>
                  <a:noFill/>
                </a:ln>
                <a:solidFill>
                  <a:srgbClr val="202124"/>
                </a:solidFill>
                <a:effectLst/>
                <a:latin typeface="Google Sans"/>
              </a:rPr>
              <a:t> in </a:t>
            </a:r>
            <a:r>
              <a:rPr kumimoji="0" lang="it-IT" altLang="it-IT" sz="2100" b="0" i="0" u="none" strike="noStrike" cap="none" normalizeH="0" baseline="0" dirty="0" err="1">
                <a:ln>
                  <a:noFill/>
                </a:ln>
                <a:solidFill>
                  <a:srgbClr val="202124"/>
                </a:solidFill>
                <a:effectLst/>
                <a:latin typeface="Google Sans"/>
              </a:rPr>
              <a:t>terms</a:t>
            </a:r>
            <a:r>
              <a:rPr kumimoji="0" lang="it-IT" altLang="it-IT" sz="2100" b="0" i="0" u="none" strike="noStrike" cap="none" normalizeH="0" baseline="0" dirty="0">
                <a:ln>
                  <a:noFill/>
                </a:ln>
                <a:solidFill>
                  <a:srgbClr val="202124"/>
                </a:solidFill>
                <a:effectLst/>
                <a:latin typeface="Google Sans"/>
              </a:rPr>
              <a:t> of business </a:t>
            </a:r>
            <a:endParaRPr kumimoji="0" lang="it-IT" altLang="it-IT" sz="2100" b="0" i="0" u="none" strike="noStrike" cap="none" normalizeH="0" baseline="0" dirty="0" smtClean="0">
              <a:ln>
                <a:noFill/>
              </a:ln>
              <a:solidFill>
                <a:srgbClr val="202124"/>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err="1" smtClean="0">
                <a:ln>
                  <a:noFill/>
                </a:ln>
                <a:solidFill>
                  <a:srgbClr val="202124"/>
                </a:solidFill>
                <a:effectLst/>
                <a:latin typeface="Google Sans"/>
              </a:rPr>
              <a:t>Today</a:t>
            </a:r>
            <a:r>
              <a:rPr kumimoji="0" lang="it-IT" altLang="it-IT" sz="2100" b="0" i="0" u="none" strike="noStrike" cap="none" normalizeH="0" baseline="0" dirty="0" smtClean="0">
                <a:ln>
                  <a:noFill/>
                </a:ln>
                <a:solidFill>
                  <a:srgbClr val="202124"/>
                </a:solidFill>
                <a:effectLst/>
                <a:latin typeface="Google Sans"/>
              </a:rPr>
              <a:t> </a:t>
            </a:r>
            <a:r>
              <a:rPr kumimoji="0" lang="it-IT" altLang="it-IT" sz="2100" b="0" i="0" u="none" strike="noStrike" cap="none" normalizeH="0" baseline="0" dirty="0">
                <a:ln>
                  <a:noFill/>
                </a:ln>
                <a:solidFill>
                  <a:srgbClr val="202124"/>
                </a:solidFill>
                <a:effectLst/>
                <a:latin typeface="Google Sans"/>
              </a:rPr>
              <a:t>the new generation of </a:t>
            </a:r>
            <a:r>
              <a:rPr kumimoji="0" lang="it-IT" altLang="it-IT" sz="2100" b="0" i="0" u="none" strike="noStrike" cap="none" normalizeH="0" baseline="0" dirty="0" err="1">
                <a:ln>
                  <a:noFill/>
                </a:ln>
                <a:solidFill>
                  <a:srgbClr val="202124"/>
                </a:solidFill>
                <a:effectLst/>
                <a:latin typeface="Google Sans"/>
              </a:rPr>
              <a:t>technologies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allows</a:t>
            </a:r>
            <a:r>
              <a:rPr kumimoji="0" lang="it-IT" altLang="it-IT" sz="2100" b="0" i="0" u="none" strike="noStrike" cap="none" normalizeH="0" baseline="0" dirty="0">
                <a:ln>
                  <a:noFill/>
                </a:ln>
                <a:solidFill>
                  <a:srgbClr val="202124"/>
                </a:solidFill>
                <a:effectLst/>
                <a:latin typeface="Google Sans"/>
              </a:rPr>
              <a:t> to </a:t>
            </a:r>
            <a:r>
              <a:rPr kumimoji="0" lang="it-IT" altLang="it-IT" sz="2100" b="0" i="0" u="none" strike="noStrike" cap="none" normalizeH="0" baseline="0" dirty="0" err="1">
                <a:ln>
                  <a:noFill/>
                </a:ln>
                <a:solidFill>
                  <a:srgbClr val="202124"/>
                </a:solidFill>
                <a:effectLst/>
                <a:latin typeface="Google Sans"/>
              </a:rPr>
              <a:t>refine</a:t>
            </a:r>
            <a:r>
              <a:rPr kumimoji="0" lang="it-IT" altLang="it-IT" sz="2100" b="0" i="0" u="none" strike="noStrike" cap="none" normalizeH="0" baseline="0" dirty="0">
                <a:ln>
                  <a:noFill/>
                </a:ln>
                <a:solidFill>
                  <a:srgbClr val="202124"/>
                </a:solidFill>
                <a:effectLst/>
                <a:latin typeface="Google Sans"/>
              </a:rPr>
              <a:t> the </a:t>
            </a:r>
            <a:r>
              <a:rPr kumimoji="0" lang="it-IT" altLang="it-IT" sz="2100" b="0" i="0" u="none" strike="noStrike" cap="none" normalizeH="0" baseline="0" dirty="0" err="1">
                <a:ln>
                  <a:noFill/>
                </a:ln>
                <a:solidFill>
                  <a:srgbClr val="202124"/>
                </a:solidFill>
                <a:effectLst/>
                <a:latin typeface="Google Sans"/>
              </a:rPr>
              <a:t>construction</a:t>
            </a:r>
            <a:r>
              <a:rPr kumimoji="0" lang="it-IT" altLang="it-IT" sz="2100" b="0" i="0" u="none" strike="noStrike" cap="none" normalizeH="0" baseline="0" dirty="0">
                <a:ln>
                  <a:noFill/>
                </a:ln>
                <a:solidFill>
                  <a:srgbClr val="202124"/>
                </a:solidFill>
                <a:effectLst/>
                <a:latin typeface="Google Sans"/>
              </a:rPr>
              <a:t> of more </a:t>
            </a:r>
            <a:r>
              <a:rPr kumimoji="0" lang="it-IT" altLang="it-IT" sz="2100" b="0" i="0" u="none" strike="noStrike" cap="none" normalizeH="0" baseline="0" dirty="0" err="1">
                <a:ln>
                  <a:noFill/>
                </a:ln>
                <a:solidFill>
                  <a:srgbClr val="202124"/>
                </a:solidFill>
                <a:effectLst/>
                <a:latin typeface="Google Sans"/>
              </a:rPr>
              <a:t>advanced</a:t>
            </a:r>
            <a:r>
              <a:rPr kumimoji="0" lang="it-IT" altLang="it-IT" sz="2100" b="0" i="0" u="none" strike="noStrike" cap="none" normalizeH="0" baseline="0" dirty="0">
                <a:ln>
                  <a:noFill/>
                </a:ln>
                <a:solidFill>
                  <a:srgbClr val="202124"/>
                </a:solidFill>
                <a:effectLst/>
                <a:latin typeface="Google Sans"/>
              </a:rPr>
              <a:t> service models</a:t>
            </a:r>
            <a:r>
              <a:rPr kumimoji="0" lang="it-IT" altLang="it-IT" sz="800" b="0" i="0" u="none" strike="noStrike" cap="none" normalizeH="0" baseline="0" dirty="0">
                <a:ln>
                  <a:noFill/>
                </a:ln>
                <a:solidFill>
                  <a:schemeClr val="tx1"/>
                </a:solidFill>
                <a:effectLst/>
              </a:rPr>
              <a:t> </a:t>
            </a: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20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9B83420B-CD22-4F4C-95B0-E22E644CE1AF}"/>
              </a:ext>
            </a:extLst>
          </p:cNvPr>
          <p:cNvSpPr/>
          <p:nvPr/>
        </p:nvSpPr>
        <p:spPr>
          <a:xfrm>
            <a:off x="6461759" y="4099494"/>
            <a:ext cx="5134319" cy="1031591"/>
          </a:xfrm>
          <a:prstGeom prst="rect">
            <a:avLst/>
          </a:prstGeom>
          <a:solidFill>
            <a:schemeClr val="tx1">
              <a:lumMod val="20000"/>
              <a:lumOff val="80000"/>
              <a:alpha val="2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71" name="Rectangle 70">
            <a:extLst>
              <a:ext uri="{FF2B5EF4-FFF2-40B4-BE49-F238E27FC236}">
                <a16:creationId xmlns:a16="http://schemas.microsoft.com/office/drawing/2014/main" id="{1F6CAF23-CDB8-0943-BDB8-825A278556D1}"/>
              </a:ext>
            </a:extLst>
          </p:cNvPr>
          <p:cNvSpPr/>
          <p:nvPr/>
        </p:nvSpPr>
        <p:spPr>
          <a:xfrm>
            <a:off x="6461759" y="2111227"/>
            <a:ext cx="5134319" cy="964818"/>
          </a:xfrm>
          <a:prstGeom prst="rect">
            <a:avLst/>
          </a:prstGeom>
          <a:solidFill>
            <a:srgbClr val="B4D2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70" name="Rectangle 69">
            <a:extLst>
              <a:ext uri="{FF2B5EF4-FFF2-40B4-BE49-F238E27FC236}">
                <a16:creationId xmlns:a16="http://schemas.microsoft.com/office/drawing/2014/main" id="{C0D29977-DF0A-024D-A571-D0AFBBD49ED4}"/>
              </a:ext>
            </a:extLst>
          </p:cNvPr>
          <p:cNvSpPr/>
          <p:nvPr/>
        </p:nvSpPr>
        <p:spPr>
          <a:xfrm>
            <a:off x="6461760" y="3031446"/>
            <a:ext cx="5134319" cy="1076189"/>
          </a:xfrm>
          <a:prstGeom prst="rect">
            <a:avLst/>
          </a:prstGeom>
          <a:solidFill>
            <a:srgbClr val="B4D2F3">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16" name="Rectangle 15">
            <a:extLst>
              <a:ext uri="{FF2B5EF4-FFF2-40B4-BE49-F238E27FC236}">
                <a16:creationId xmlns:a16="http://schemas.microsoft.com/office/drawing/2014/main" id="{3958E4B5-AFF5-3548-936F-5FDA3A5CDFED}"/>
              </a:ext>
            </a:extLst>
          </p:cNvPr>
          <p:cNvSpPr/>
          <p:nvPr/>
        </p:nvSpPr>
        <p:spPr>
          <a:xfrm>
            <a:off x="5852160" y="964986"/>
            <a:ext cx="5743919" cy="554451"/>
          </a:xfrm>
          <a:prstGeom prst="rect">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15" name="Pentagon 14">
            <a:extLst>
              <a:ext uri="{FF2B5EF4-FFF2-40B4-BE49-F238E27FC236}">
                <a16:creationId xmlns:a16="http://schemas.microsoft.com/office/drawing/2014/main" id="{C81C2575-DE29-934C-8918-E402EE951B46}"/>
              </a:ext>
            </a:extLst>
          </p:cNvPr>
          <p:cNvSpPr/>
          <p:nvPr/>
        </p:nvSpPr>
        <p:spPr>
          <a:xfrm>
            <a:off x="284480" y="964986"/>
            <a:ext cx="5916023" cy="554451"/>
          </a:xfrm>
          <a:prstGeom prst="homePlat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3" name="Rectangle 2">
            <a:extLst>
              <a:ext uri="{FF2B5EF4-FFF2-40B4-BE49-F238E27FC236}">
                <a16:creationId xmlns:a16="http://schemas.microsoft.com/office/drawing/2014/main" id="{E584FCB2-B3AF-6244-B1C2-C2C5CAE74AC9}"/>
              </a:ext>
            </a:extLst>
          </p:cNvPr>
          <p:cNvSpPr/>
          <p:nvPr/>
        </p:nvSpPr>
        <p:spPr>
          <a:xfrm>
            <a:off x="284480" y="2256993"/>
            <a:ext cx="5374640" cy="3069980"/>
          </a:xfrm>
          <a:prstGeom prst="rect">
            <a:avLst/>
          </a:prstGeom>
          <a:solidFill>
            <a:srgbClr val="B4D2F3">
              <a:alpha val="50196"/>
            </a:srgbClr>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30" name="Rectangle 29">
            <a:extLst>
              <a:ext uri="{FF2B5EF4-FFF2-40B4-BE49-F238E27FC236}">
                <a16:creationId xmlns:a16="http://schemas.microsoft.com/office/drawing/2014/main" id="{0CAC2301-7CC1-7F4D-9D03-024576E15154}"/>
              </a:ext>
            </a:extLst>
          </p:cNvPr>
          <p:cNvSpPr/>
          <p:nvPr/>
        </p:nvSpPr>
        <p:spPr>
          <a:xfrm>
            <a:off x="3047776" y="2906506"/>
            <a:ext cx="2527203" cy="2158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6" name="Rectangle 5">
            <a:extLst>
              <a:ext uri="{FF2B5EF4-FFF2-40B4-BE49-F238E27FC236}">
                <a16:creationId xmlns:a16="http://schemas.microsoft.com/office/drawing/2014/main" id="{37859ECA-BFF0-9747-A11F-8AC5843D4477}"/>
              </a:ext>
            </a:extLst>
          </p:cNvPr>
          <p:cNvSpPr/>
          <p:nvPr/>
        </p:nvSpPr>
        <p:spPr>
          <a:xfrm>
            <a:off x="385856" y="2873138"/>
            <a:ext cx="2527203" cy="21585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2" name="Title 1"/>
          <p:cNvSpPr>
            <a:spLocks noGrp="1"/>
          </p:cNvSpPr>
          <p:nvPr>
            <p:ph type="title"/>
          </p:nvPr>
        </p:nvSpPr>
        <p:spPr/>
        <p:txBody>
          <a:bodyPr/>
          <a:lstStyle/>
          <a:p>
            <a:r>
              <a:rPr lang="en-US" sz="1600" dirty="0"/>
              <a:t>DEFI</a:t>
            </a:r>
          </a:p>
        </p:txBody>
      </p:sp>
      <p:sp>
        <p:nvSpPr>
          <p:cNvPr id="4" name="Slide Number Placeholder 3"/>
          <p:cNvSpPr>
            <a:spLocks noGrp="1"/>
          </p:cNvSpPr>
          <p:nvPr>
            <p:ph type="sldNum" sz="quarter" idx="24"/>
          </p:nvPr>
        </p:nvSpPr>
        <p:spPr/>
        <p:txBody>
          <a:bodyPr/>
          <a:lstStyle/>
          <a:p>
            <a:fld id="{2FD666F0-DD52-D045-A24A-46112ABA80A2}" type="slidenum">
              <a:rPr lang="en-US" smtClean="0"/>
              <a:pPr/>
              <a:t>3</a:t>
            </a:fld>
            <a:endParaRPr lang="en-US" dirty="0"/>
          </a:p>
        </p:txBody>
      </p:sp>
      <p:sp>
        <p:nvSpPr>
          <p:cNvPr id="18" name="Rectangle 17"/>
          <p:cNvSpPr/>
          <p:nvPr/>
        </p:nvSpPr>
        <p:spPr>
          <a:xfrm>
            <a:off x="2079349" y="1128470"/>
            <a:ext cx="1667444" cy="261610"/>
          </a:xfrm>
          <a:prstGeom prst="rect">
            <a:avLst/>
          </a:prstGeom>
          <a:noFill/>
          <a:effectLst/>
        </p:spPr>
        <p:txBody>
          <a:bodyPr wrap="none" lIns="91440" tIns="45720" rIns="91440" bIns="45720">
            <a:spAutoFit/>
          </a:bodyPr>
          <a:lstStyle/>
          <a:p>
            <a:pPr algn="ctr"/>
            <a:r>
              <a:rPr lang="it-IT" sz="1100" b="1" dirty="0">
                <a:ln w="0"/>
                <a:solidFill>
                  <a:schemeClr val="accent2"/>
                </a:solidFill>
              </a:rPr>
              <a:t>DLT TECHNOLOGIES </a:t>
            </a:r>
          </a:p>
        </p:txBody>
      </p:sp>
      <p:sp>
        <p:nvSpPr>
          <p:cNvPr id="19" name="Rectangle 18"/>
          <p:cNvSpPr/>
          <p:nvPr/>
        </p:nvSpPr>
        <p:spPr>
          <a:xfrm>
            <a:off x="6974986" y="1048943"/>
            <a:ext cx="2954655" cy="261610"/>
          </a:xfrm>
          <a:prstGeom prst="rect">
            <a:avLst/>
          </a:prstGeom>
          <a:noFill/>
        </p:spPr>
        <p:txBody>
          <a:bodyPr wrap="none" lIns="91440" tIns="45720" rIns="91440" bIns="45720">
            <a:spAutoFit/>
          </a:bodyPr>
          <a:lstStyle/>
          <a:p>
            <a:pPr algn="l"/>
            <a:r>
              <a:rPr lang="it-IT" sz="1100" b="1" dirty="0">
                <a:ln w="0"/>
                <a:solidFill>
                  <a:schemeClr val="bg1"/>
                </a:solidFill>
              </a:rPr>
              <a:t>TOKENIZATION IS THE «OPPORTUNITY»</a:t>
            </a:r>
          </a:p>
        </p:txBody>
      </p:sp>
      <p:sp>
        <p:nvSpPr>
          <p:cNvPr id="20" name="Rectangle 19">
            <a:extLst>
              <a:ext uri="{FF2B5EF4-FFF2-40B4-BE49-F238E27FC236}">
                <a16:creationId xmlns:a16="http://schemas.microsoft.com/office/drawing/2014/main" id="{03A3611B-CA48-B44B-8D24-F1BABA58924B}"/>
              </a:ext>
            </a:extLst>
          </p:cNvPr>
          <p:cNvSpPr/>
          <p:nvPr/>
        </p:nvSpPr>
        <p:spPr>
          <a:xfrm>
            <a:off x="1504107" y="1704695"/>
            <a:ext cx="2770310" cy="430887"/>
          </a:xfrm>
          <a:prstGeom prst="rect">
            <a:avLst/>
          </a:prstGeom>
          <a:noFill/>
          <a:effectLst/>
        </p:spPr>
        <p:txBody>
          <a:bodyPr wrap="none" lIns="91440" tIns="45720" rIns="91440" bIns="45720">
            <a:spAutoFit/>
          </a:bodyPr>
          <a:lstStyle/>
          <a:p>
            <a:pPr algn="ctr"/>
            <a:r>
              <a:rPr lang="it-IT" sz="1200" b="1" dirty="0">
                <a:ln w="0"/>
                <a:solidFill>
                  <a:schemeClr val="tx2"/>
                </a:solidFill>
              </a:rPr>
              <a:t>DLT</a:t>
            </a:r>
          </a:p>
          <a:p>
            <a:pPr algn="ctr"/>
            <a:r>
              <a:rPr lang="en-GB" sz="1000" i="1" dirty="0">
                <a:ln w="0"/>
                <a:solidFill>
                  <a:schemeClr val="tx2"/>
                </a:solidFill>
              </a:rPr>
              <a:t>The chronological register of transaction data </a:t>
            </a:r>
          </a:p>
        </p:txBody>
      </p:sp>
      <p:sp>
        <p:nvSpPr>
          <p:cNvPr id="22" name="Rectangle 21">
            <a:extLst>
              <a:ext uri="{FF2B5EF4-FFF2-40B4-BE49-F238E27FC236}">
                <a16:creationId xmlns:a16="http://schemas.microsoft.com/office/drawing/2014/main" id="{FCE62B54-FDEE-3B48-A3E4-172E6F1F1DAD}"/>
              </a:ext>
            </a:extLst>
          </p:cNvPr>
          <p:cNvSpPr/>
          <p:nvPr/>
        </p:nvSpPr>
        <p:spPr>
          <a:xfrm>
            <a:off x="644887" y="2398222"/>
            <a:ext cx="1864613" cy="415498"/>
          </a:xfrm>
          <a:prstGeom prst="rect">
            <a:avLst/>
          </a:prstGeom>
          <a:noFill/>
          <a:effectLst/>
        </p:spPr>
        <p:txBody>
          <a:bodyPr wrap="none" lIns="91440" tIns="45720" rIns="91440" bIns="45720">
            <a:spAutoFit/>
          </a:bodyPr>
          <a:lstStyle/>
          <a:p>
            <a:pPr algn="ctr"/>
            <a:r>
              <a:rPr lang="it-IT" sz="1200" b="1" dirty="0">
                <a:ln w="0"/>
                <a:solidFill>
                  <a:schemeClr val="accent2"/>
                </a:solidFill>
              </a:rPr>
              <a:t>NON GOVERNED</a:t>
            </a:r>
          </a:p>
          <a:p>
            <a:pPr algn="ctr"/>
            <a:r>
              <a:rPr lang="en-GB" sz="900" i="1" dirty="0">
                <a:ln w="0"/>
                <a:solidFill>
                  <a:schemeClr val="accent2"/>
                </a:solidFill>
              </a:rPr>
              <a:t>Everybody is able to access DLT</a:t>
            </a:r>
          </a:p>
        </p:txBody>
      </p:sp>
      <p:sp>
        <p:nvSpPr>
          <p:cNvPr id="23" name="Rectangle 22">
            <a:extLst>
              <a:ext uri="{FF2B5EF4-FFF2-40B4-BE49-F238E27FC236}">
                <a16:creationId xmlns:a16="http://schemas.microsoft.com/office/drawing/2014/main" id="{E3F0C0C5-71EF-FF47-B747-ACA04481DDC3}"/>
              </a:ext>
            </a:extLst>
          </p:cNvPr>
          <p:cNvSpPr/>
          <p:nvPr/>
        </p:nvSpPr>
        <p:spPr>
          <a:xfrm>
            <a:off x="2945063" y="2398222"/>
            <a:ext cx="2640466" cy="415498"/>
          </a:xfrm>
          <a:prstGeom prst="rect">
            <a:avLst/>
          </a:prstGeom>
          <a:noFill/>
          <a:effectLst/>
        </p:spPr>
        <p:txBody>
          <a:bodyPr wrap="none" lIns="91440" tIns="45720" rIns="91440" bIns="45720">
            <a:spAutoFit/>
          </a:bodyPr>
          <a:lstStyle/>
          <a:p>
            <a:pPr algn="ctr"/>
            <a:r>
              <a:rPr lang="it-IT" sz="1200" b="1" dirty="0">
                <a:ln w="0"/>
                <a:solidFill>
                  <a:schemeClr val="accent2"/>
                </a:solidFill>
              </a:rPr>
              <a:t>GOVERNED</a:t>
            </a:r>
          </a:p>
          <a:p>
            <a:pPr algn="ctr"/>
            <a:r>
              <a:rPr lang="en-GB" sz="900" i="1" dirty="0">
                <a:ln w="0"/>
                <a:solidFill>
                  <a:schemeClr val="accent2"/>
                </a:solidFill>
              </a:rPr>
              <a:t>Nodes need a permission to access the network</a:t>
            </a:r>
          </a:p>
        </p:txBody>
      </p:sp>
      <p:cxnSp>
        <p:nvCxnSpPr>
          <p:cNvPr id="14" name="Straight Connector 13">
            <a:extLst>
              <a:ext uri="{FF2B5EF4-FFF2-40B4-BE49-F238E27FC236}">
                <a16:creationId xmlns:a16="http://schemas.microsoft.com/office/drawing/2014/main" id="{91806ED2-C059-9648-BA45-77B989F6174A}"/>
              </a:ext>
            </a:extLst>
          </p:cNvPr>
          <p:cNvCxnSpPr>
            <a:cxnSpLocks/>
            <a:stCxn id="6" idx="0"/>
            <a:endCxn id="6" idx="2"/>
          </p:cNvCxnSpPr>
          <p:nvPr/>
        </p:nvCxnSpPr>
        <p:spPr>
          <a:xfrm>
            <a:off x="1649458" y="2873138"/>
            <a:ext cx="0" cy="2158543"/>
          </a:xfrm>
          <a:prstGeom prst="line">
            <a:avLst/>
          </a:prstGeom>
          <a:ln w="12700">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CE76DE-2B2C-C04D-ACBD-9D1EFC735751}"/>
              </a:ext>
            </a:extLst>
          </p:cNvPr>
          <p:cNvCxnSpPr>
            <a:cxnSpLocks/>
            <a:stCxn id="30" idx="0"/>
            <a:endCxn id="30" idx="2"/>
          </p:cNvCxnSpPr>
          <p:nvPr/>
        </p:nvCxnSpPr>
        <p:spPr>
          <a:xfrm>
            <a:off x="4311378" y="2906506"/>
            <a:ext cx="0" cy="2158543"/>
          </a:xfrm>
          <a:prstGeom prst="line">
            <a:avLst/>
          </a:prstGeom>
          <a:ln w="12700">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BAFEB69E-0EE7-174A-9276-AA823C1AD06C}"/>
              </a:ext>
            </a:extLst>
          </p:cNvPr>
          <p:cNvSpPr/>
          <p:nvPr/>
        </p:nvSpPr>
        <p:spPr>
          <a:xfrm>
            <a:off x="516118" y="3399994"/>
            <a:ext cx="926857" cy="246221"/>
          </a:xfrm>
          <a:prstGeom prst="rect">
            <a:avLst/>
          </a:prstGeom>
          <a:noFill/>
          <a:effectLst/>
        </p:spPr>
        <p:txBody>
          <a:bodyPr wrap="none" lIns="91440" tIns="45720" rIns="91440" bIns="45720">
            <a:spAutoFit/>
          </a:bodyPr>
          <a:lstStyle/>
          <a:p>
            <a:pPr algn="ctr"/>
            <a:r>
              <a:rPr lang="it-IT" sz="1000" b="1" dirty="0">
                <a:ln w="0"/>
                <a:solidFill>
                  <a:schemeClr val="bg1"/>
                </a:solidFill>
              </a:rPr>
              <a:t>ALGORAND</a:t>
            </a:r>
          </a:p>
        </p:txBody>
      </p:sp>
      <p:sp>
        <p:nvSpPr>
          <p:cNvPr id="26" name="Rectangle 25">
            <a:extLst>
              <a:ext uri="{FF2B5EF4-FFF2-40B4-BE49-F238E27FC236}">
                <a16:creationId xmlns:a16="http://schemas.microsoft.com/office/drawing/2014/main" id="{62D53D2E-0D0E-B14D-8A84-7E9C0334E300}"/>
              </a:ext>
            </a:extLst>
          </p:cNvPr>
          <p:cNvSpPr/>
          <p:nvPr/>
        </p:nvSpPr>
        <p:spPr>
          <a:xfrm>
            <a:off x="1657917" y="3399994"/>
            <a:ext cx="1178528" cy="553998"/>
          </a:xfrm>
          <a:prstGeom prst="rect">
            <a:avLst/>
          </a:prstGeom>
          <a:noFill/>
          <a:effectLst/>
        </p:spPr>
        <p:txBody>
          <a:bodyPr wrap="none" lIns="91440" tIns="45720" rIns="91440" bIns="45720">
            <a:spAutoFit/>
          </a:bodyPr>
          <a:lstStyle/>
          <a:p>
            <a:pPr algn="ctr"/>
            <a:r>
              <a:rPr lang="it-IT" sz="1000" b="1" dirty="0">
                <a:ln w="0"/>
                <a:solidFill>
                  <a:schemeClr val="bg1"/>
                </a:solidFill>
              </a:rPr>
              <a:t>ETHEREUM</a:t>
            </a:r>
          </a:p>
          <a:p>
            <a:pPr algn="ctr"/>
            <a:r>
              <a:rPr lang="it-IT" sz="1000" b="1" dirty="0">
                <a:ln w="0"/>
                <a:solidFill>
                  <a:schemeClr val="bg1"/>
                </a:solidFill>
              </a:rPr>
              <a:t>(</a:t>
            </a:r>
            <a:r>
              <a:rPr lang="it-IT" sz="1000" b="1" dirty="0" err="1">
                <a:ln w="0"/>
                <a:solidFill>
                  <a:schemeClr val="bg1"/>
                </a:solidFill>
              </a:rPr>
              <a:t>also</a:t>
            </a:r>
            <a:r>
              <a:rPr lang="it-IT" sz="1000" b="1" dirty="0">
                <a:ln w="0"/>
                <a:solidFill>
                  <a:schemeClr val="bg1"/>
                </a:solidFill>
              </a:rPr>
              <a:t> </a:t>
            </a:r>
          </a:p>
          <a:p>
            <a:pPr algn="ctr"/>
            <a:r>
              <a:rPr lang="it-IT" sz="1000" b="1" dirty="0">
                <a:ln w="0"/>
                <a:solidFill>
                  <a:schemeClr val="bg1"/>
                </a:solidFill>
              </a:rPr>
              <a:t>with </a:t>
            </a:r>
            <a:r>
              <a:rPr lang="it-IT" sz="1000" b="1" dirty="0" err="1">
                <a:ln w="0"/>
                <a:solidFill>
                  <a:schemeClr val="bg1"/>
                </a:solidFill>
              </a:rPr>
              <a:t>sidechains</a:t>
            </a:r>
            <a:r>
              <a:rPr lang="it-IT" sz="1000" b="1" dirty="0">
                <a:ln w="0"/>
                <a:solidFill>
                  <a:schemeClr val="bg1"/>
                </a:solidFill>
              </a:rPr>
              <a:t>)</a:t>
            </a:r>
          </a:p>
        </p:txBody>
      </p:sp>
      <p:sp>
        <p:nvSpPr>
          <p:cNvPr id="27" name="Rectangle 26">
            <a:extLst>
              <a:ext uri="{FF2B5EF4-FFF2-40B4-BE49-F238E27FC236}">
                <a16:creationId xmlns:a16="http://schemas.microsoft.com/office/drawing/2014/main" id="{4782009C-163F-7F4E-89CB-093C92F5C44F}"/>
              </a:ext>
            </a:extLst>
          </p:cNvPr>
          <p:cNvSpPr/>
          <p:nvPr/>
        </p:nvSpPr>
        <p:spPr>
          <a:xfrm>
            <a:off x="3165941" y="3399994"/>
            <a:ext cx="854721" cy="246221"/>
          </a:xfrm>
          <a:prstGeom prst="rect">
            <a:avLst/>
          </a:prstGeom>
          <a:noFill/>
          <a:effectLst/>
        </p:spPr>
        <p:txBody>
          <a:bodyPr wrap="none" lIns="91440" tIns="45720" rIns="91440" bIns="45720">
            <a:spAutoFit/>
          </a:bodyPr>
          <a:lstStyle/>
          <a:p>
            <a:pPr algn="ctr"/>
            <a:r>
              <a:rPr lang="it-IT" sz="1000" b="1" dirty="0">
                <a:ln w="0"/>
                <a:solidFill>
                  <a:schemeClr val="bg1"/>
                </a:solidFill>
              </a:rPr>
              <a:t>CORDA R3</a:t>
            </a:r>
          </a:p>
        </p:txBody>
      </p:sp>
      <p:sp>
        <p:nvSpPr>
          <p:cNvPr id="28" name="Rectangle 27">
            <a:extLst>
              <a:ext uri="{FF2B5EF4-FFF2-40B4-BE49-F238E27FC236}">
                <a16:creationId xmlns:a16="http://schemas.microsoft.com/office/drawing/2014/main" id="{A5A7DC27-2055-6345-A6E9-F578720671B2}"/>
              </a:ext>
            </a:extLst>
          </p:cNvPr>
          <p:cNvSpPr/>
          <p:nvPr/>
        </p:nvSpPr>
        <p:spPr>
          <a:xfrm>
            <a:off x="4546202" y="3399994"/>
            <a:ext cx="769763" cy="246221"/>
          </a:xfrm>
          <a:prstGeom prst="rect">
            <a:avLst/>
          </a:prstGeom>
          <a:noFill/>
          <a:effectLst/>
        </p:spPr>
        <p:txBody>
          <a:bodyPr wrap="none" lIns="91440" tIns="45720" rIns="91440" bIns="45720">
            <a:spAutoFit/>
          </a:bodyPr>
          <a:lstStyle/>
          <a:p>
            <a:pPr algn="ctr"/>
            <a:r>
              <a:rPr lang="it-IT" sz="1000" b="1" dirty="0">
                <a:ln w="0"/>
                <a:solidFill>
                  <a:schemeClr val="bg1"/>
                </a:solidFill>
              </a:rPr>
              <a:t>QUORUM</a:t>
            </a:r>
          </a:p>
        </p:txBody>
      </p:sp>
      <p:sp>
        <p:nvSpPr>
          <p:cNvPr id="35" name="Rectangle 34">
            <a:extLst>
              <a:ext uri="{FF2B5EF4-FFF2-40B4-BE49-F238E27FC236}">
                <a16:creationId xmlns:a16="http://schemas.microsoft.com/office/drawing/2014/main" id="{BB043022-0AA5-1C45-8241-730558A6A344}"/>
              </a:ext>
            </a:extLst>
          </p:cNvPr>
          <p:cNvSpPr/>
          <p:nvPr/>
        </p:nvSpPr>
        <p:spPr>
          <a:xfrm>
            <a:off x="385856" y="3846497"/>
            <a:ext cx="1195442" cy="553998"/>
          </a:xfrm>
          <a:prstGeom prst="rect">
            <a:avLst/>
          </a:prstGeom>
          <a:noFill/>
          <a:effectLst/>
        </p:spPr>
        <p:txBody>
          <a:bodyPr wrap="square" lIns="91440" tIns="45720" rIns="91440" bIns="45720">
            <a:spAutoFit/>
          </a:bodyPr>
          <a:lstStyle/>
          <a:p>
            <a:r>
              <a:rPr lang="en-GB" sz="1000" i="1" dirty="0">
                <a:ln w="0"/>
                <a:solidFill>
                  <a:schemeClr val="bg1"/>
                </a:solidFill>
              </a:rPr>
              <a:t>The new protocol </a:t>
            </a:r>
            <a:br>
              <a:rPr lang="en-GB" sz="1000" i="1" dirty="0">
                <a:ln w="0"/>
                <a:solidFill>
                  <a:schemeClr val="bg1"/>
                </a:solidFill>
              </a:rPr>
            </a:br>
            <a:r>
              <a:rPr lang="en-GB" sz="1000" i="1" dirty="0">
                <a:ln w="0"/>
                <a:solidFill>
                  <a:schemeClr val="bg1"/>
                </a:solidFill>
              </a:rPr>
              <a:t>for financial us cases</a:t>
            </a:r>
          </a:p>
        </p:txBody>
      </p:sp>
      <p:sp>
        <p:nvSpPr>
          <p:cNvPr id="29" name="Rectangle 28">
            <a:extLst>
              <a:ext uri="{FF2B5EF4-FFF2-40B4-BE49-F238E27FC236}">
                <a16:creationId xmlns:a16="http://schemas.microsoft.com/office/drawing/2014/main" id="{214FBBA3-4029-BC4A-9B40-5F73B4EE2D4A}"/>
              </a:ext>
            </a:extLst>
          </p:cNvPr>
          <p:cNvSpPr/>
          <p:nvPr/>
        </p:nvSpPr>
        <p:spPr>
          <a:xfrm>
            <a:off x="1637276" y="4046552"/>
            <a:ext cx="1195442" cy="553998"/>
          </a:xfrm>
          <a:prstGeom prst="rect">
            <a:avLst/>
          </a:prstGeom>
          <a:noFill/>
          <a:effectLst/>
        </p:spPr>
        <p:txBody>
          <a:bodyPr wrap="square" lIns="91440" tIns="45720" rIns="91440" bIns="45720">
            <a:spAutoFit/>
          </a:bodyPr>
          <a:lstStyle/>
          <a:p>
            <a:r>
              <a:rPr lang="en-GB" sz="1000" i="1" dirty="0">
                <a:ln w="0"/>
                <a:solidFill>
                  <a:schemeClr val="bg1"/>
                </a:solidFill>
              </a:rPr>
              <a:t>The original “smart contracts” platforms</a:t>
            </a:r>
          </a:p>
        </p:txBody>
      </p:sp>
      <p:sp>
        <p:nvSpPr>
          <p:cNvPr id="31" name="Rectangle 30">
            <a:extLst>
              <a:ext uri="{FF2B5EF4-FFF2-40B4-BE49-F238E27FC236}">
                <a16:creationId xmlns:a16="http://schemas.microsoft.com/office/drawing/2014/main" id="{872D0FC0-BBC0-E14E-AEAA-C8468DB87D4D}"/>
              </a:ext>
            </a:extLst>
          </p:cNvPr>
          <p:cNvSpPr/>
          <p:nvPr/>
        </p:nvSpPr>
        <p:spPr>
          <a:xfrm>
            <a:off x="3047776" y="3846497"/>
            <a:ext cx="1195442" cy="400110"/>
          </a:xfrm>
          <a:prstGeom prst="rect">
            <a:avLst/>
          </a:prstGeom>
          <a:noFill/>
          <a:effectLst/>
        </p:spPr>
        <p:txBody>
          <a:bodyPr wrap="square" lIns="91440" tIns="45720" rIns="91440" bIns="45720">
            <a:spAutoFit/>
          </a:bodyPr>
          <a:lstStyle/>
          <a:p>
            <a:r>
              <a:rPr lang="en-GB" sz="1000" i="1" dirty="0">
                <a:ln w="0"/>
                <a:solidFill>
                  <a:schemeClr val="bg1"/>
                </a:solidFill>
              </a:rPr>
              <a:t>For financial use cases</a:t>
            </a:r>
          </a:p>
        </p:txBody>
      </p:sp>
      <p:sp>
        <p:nvSpPr>
          <p:cNvPr id="32" name="Rectangle 31">
            <a:extLst>
              <a:ext uri="{FF2B5EF4-FFF2-40B4-BE49-F238E27FC236}">
                <a16:creationId xmlns:a16="http://schemas.microsoft.com/office/drawing/2014/main" id="{1951F017-05F3-394D-B15A-CAF3BF0839C1}"/>
              </a:ext>
            </a:extLst>
          </p:cNvPr>
          <p:cNvSpPr/>
          <p:nvPr/>
        </p:nvSpPr>
        <p:spPr>
          <a:xfrm>
            <a:off x="4371236" y="3846497"/>
            <a:ext cx="1195442" cy="400110"/>
          </a:xfrm>
          <a:prstGeom prst="rect">
            <a:avLst/>
          </a:prstGeom>
          <a:noFill/>
          <a:effectLst/>
        </p:spPr>
        <p:txBody>
          <a:bodyPr wrap="square" lIns="91440" tIns="45720" rIns="91440" bIns="45720">
            <a:spAutoFit/>
          </a:bodyPr>
          <a:lstStyle/>
          <a:p>
            <a:r>
              <a:rPr lang="en-GB" sz="1000" i="1" dirty="0">
                <a:ln w="0"/>
                <a:solidFill>
                  <a:schemeClr val="bg1"/>
                </a:solidFill>
              </a:rPr>
              <a:t>Almost very kind of context</a:t>
            </a:r>
          </a:p>
        </p:txBody>
      </p:sp>
      <p:cxnSp>
        <p:nvCxnSpPr>
          <p:cNvPr id="41" name="Straight Arrow Connector 40">
            <a:extLst>
              <a:ext uri="{FF2B5EF4-FFF2-40B4-BE49-F238E27FC236}">
                <a16:creationId xmlns:a16="http://schemas.microsoft.com/office/drawing/2014/main" id="{1B41B20B-8F3C-C14E-A52E-85C4DDAB97F7}"/>
              </a:ext>
            </a:extLst>
          </p:cNvPr>
          <p:cNvCxnSpPr>
            <a:cxnSpLocks/>
          </p:cNvCxnSpPr>
          <p:nvPr/>
        </p:nvCxnSpPr>
        <p:spPr>
          <a:xfrm flipV="1">
            <a:off x="6461760" y="2066627"/>
            <a:ext cx="0" cy="3076273"/>
          </a:xfrm>
          <a:prstGeom prst="straightConnector1">
            <a:avLst/>
          </a:prstGeom>
          <a:ln w="12700">
            <a:solidFill>
              <a:schemeClr val="tx1">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CD0B852-31D3-8441-B55F-910DBA509FE6}"/>
              </a:ext>
            </a:extLst>
          </p:cNvPr>
          <p:cNvCxnSpPr>
            <a:cxnSpLocks/>
          </p:cNvCxnSpPr>
          <p:nvPr/>
        </p:nvCxnSpPr>
        <p:spPr>
          <a:xfrm>
            <a:off x="6461760" y="4107635"/>
            <a:ext cx="5250815" cy="0"/>
          </a:xfrm>
          <a:prstGeom prst="straightConnector1">
            <a:avLst/>
          </a:prstGeom>
          <a:ln w="12700">
            <a:solidFill>
              <a:schemeClr val="tx1">
                <a:lumMod val="40000"/>
                <a:lumOff val="6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A17C286-ECF4-2442-9D9B-7B44E97FE930}"/>
              </a:ext>
            </a:extLst>
          </p:cNvPr>
          <p:cNvSpPr/>
          <p:nvPr/>
        </p:nvSpPr>
        <p:spPr>
          <a:xfrm>
            <a:off x="8273352" y="2151166"/>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48" name="Oval 47">
            <a:extLst>
              <a:ext uri="{FF2B5EF4-FFF2-40B4-BE49-F238E27FC236}">
                <a16:creationId xmlns:a16="http://schemas.microsoft.com/office/drawing/2014/main" id="{8DB4C675-12FA-614C-B819-40E0FF07516A}"/>
              </a:ext>
            </a:extLst>
          </p:cNvPr>
          <p:cNvSpPr/>
          <p:nvPr/>
        </p:nvSpPr>
        <p:spPr>
          <a:xfrm>
            <a:off x="7453570" y="2203197"/>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49" name="Oval 48">
            <a:extLst>
              <a:ext uri="{FF2B5EF4-FFF2-40B4-BE49-F238E27FC236}">
                <a16:creationId xmlns:a16="http://schemas.microsoft.com/office/drawing/2014/main" id="{3900AE00-4ACB-8344-A786-6A2E10F238A4}"/>
              </a:ext>
            </a:extLst>
          </p:cNvPr>
          <p:cNvSpPr/>
          <p:nvPr/>
        </p:nvSpPr>
        <p:spPr>
          <a:xfrm>
            <a:off x="10897808" y="3405525"/>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1" name="Oval 50">
            <a:extLst>
              <a:ext uri="{FF2B5EF4-FFF2-40B4-BE49-F238E27FC236}">
                <a16:creationId xmlns:a16="http://schemas.microsoft.com/office/drawing/2014/main" id="{51F54F59-D229-A44F-B92D-9B834B03F733}"/>
              </a:ext>
            </a:extLst>
          </p:cNvPr>
          <p:cNvSpPr/>
          <p:nvPr/>
        </p:nvSpPr>
        <p:spPr>
          <a:xfrm>
            <a:off x="6606053" y="2354115"/>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2" name="Oval 51">
            <a:extLst>
              <a:ext uri="{FF2B5EF4-FFF2-40B4-BE49-F238E27FC236}">
                <a16:creationId xmlns:a16="http://schemas.microsoft.com/office/drawing/2014/main" id="{6B3480F5-123F-ED42-A8CA-768FAB931153}"/>
              </a:ext>
            </a:extLst>
          </p:cNvPr>
          <p:cNvSpPr/>
          <p:nvPr/>
        </p:nvSpPr>
        <p:spPr>
          <a:xfrm>
            <a:off x="10926303" y="2255191"/>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3" name="Oval 52">
            <a:extLst>
              <a:ext uri="{FF2B5EF4-FFF2-40B4-BE49-F238E27FC236}">
                <a16:creationId xmlns:a16="http://schemas.microsoft.com/office/drawing/2014/main" id="{801C85E9-9B9E-264B-A0C1-39A8FBA76CA3}"/>
              </a:ext>
            </a:extLst>
          </p:cNvPr>
          <p:cNvSpPr/>
          <p:nvPr/>
        </p:nvSpPr>
        <p:spPr>
          <a:xfrm>
            <a:off x="6658407" y="2916382"/>
            <a:ext cx="249162" cy="2491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4" name="Oval 53">
            <a:extLst>
              <a:ext uri="{FF2B5EF4-FFF2-40B4-BE49-F238E27FC236}">
                <a16:creationId xmlns:a16="http://schemas.microsoft.com/office/drawing/2014/main" id="{0BBDD145-D095-184F-BABD-09B29E4814EC}"/>
              </a:ext>
            </a:extLst>
          </p:cNvPr>
          <p:cNvSpPr/>
          <p:nvPr/>
        </p:nvSpPr>
        <p:spPr>
          <a:xfrm>
            <a:off x="8711957" y="4281704"/>
            <a:ext cx="249162" cy="249162"/>
          </a:xfrm>
          <a:prstGeom prst="ellipse">
            <a:avLst/>
          </a:prstGeom>
          <a:solidFill>
            <a:srgbClr val="97A2B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5" name="Oval 54">
            <a:extLst>
              <a:ext uri="{FF2B5EF4-FFF2-40B4-BE49-F238E27FC236}">
                <a16:creationId xmlns:a16="http://schemas.microsoft.com/office/drawing/2014/main" id="{A828EF2B-635C-E848-BBB6-6C2F87E1877B}"/>
              </a:ext>
            </a:extLst>
          </p:cNvPr>
          <p:cNvSpPr/>
          <p:nvPr/>
        </p:nvSpPr>
        <p:spPr>
          <a:xfrm>
            <a:off x="10897807" y="4189453"/>
            <a:ext cx="249162" cy="249162"/>
          </a:xfrm>
          <a:prstGeom prst="ellipse">
            <a:avLst/>
          </a:prstGeom>
          <a:solidFill>
            <a:srgbClr val="97A2BB"/>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57" name="Rectangle 56">
            <a:extLst>
              <a:ext uri="{FF2B5EF4-FFF2-40B4-BE49-F238E27FC236}">
                <a16:creationId xmlns:a16="http://schemas.microsoft.com/office/drawing/2014/main" id="{33B5A89D-3974-FE47-90F4-F27E4178172A}"/>
              </a:ext>
            </a:extLst>
          </p:cNvPr>
          <p:cNvSpPr/>
          <p:nvPr/>
        </p:nvSpPr>
        <p:spPr>
          <a:xfrm rot="16200000">
            <a:off x="4336554" y="3213067"/>
            <a:ext cx="3736199" cy="230832"/>
          </a:xfrm>
          <a:prstGeom prst="rect">
            <a:avLst/>
          </a:prstGeom>
          <a:noFill/>
          <a:effectLst/>
        </p:spPr>
        <p:txBody>
          <a:bodyPr wrap="square" lIns="91440" tIns="45720" rIns="91440" bIns="45720">
            <a:spAutoFit/>
          </a:bodyPr>
          <a:lstStyle/>
          <a:p>
            <a:pPr algn="l"/>
            <a:r>
              <a:rPr lang="en-GB" sz="900" b="1" dirty="0">
                <a:ln w="0"/>
                <a:solidFill>
                  <a:schemeClr val="tx1"/>
                </a:solidFill>
              </a:rPr>
              <a:t>(OVERALL MATURITY</a:t>
            </a:r>
          </a:p>
        </p:txBody>
      </p:sp>
      <p:sp>
        <p:nvSpPr>
          <p:cNvPr id="58" name="Rectangle 57">
            <a:extLst>
              <a:ext uri="{FF2B5EF4-FFF2-40B4-BE49-F238E27FC236}">
                <a16:creationId xmlns:a16="http://schemas.microsoft.com/office/drawing/2014/main" id="{59578406-D4A3-494E-B672-AB6AF4758D61}"/>
              </a:ext>
            </a:extLst>
          </p:cNvPr>
          <p:cNvSpPr/>
          <p:nvPr/>
        </p:nvSpPr>
        <p:spPr>
          <a:xfrm>
            <a:off x="6603451" y="2141577"/>
            <a:ext cx="3736199" cy="230832"/>
          </a:xfrm>
          <a:prstGeom prst="rect">
            <a:avLst/>
          </a:prstGeom>
          <a:noFill/>
          <a:effectLst/>
        </p:spPr>
        <p:txBody>
          <a:bodyPr wrap="square" lIns="91440" tIns="45720" rIns="91440" bIns="45720">
            <a:spAutoFit/>
          </a:bodyPr>
          <a:lstStyle/>
          <a:p>
            <a:pPr algn="l"/>
            <a:r>
              <a:rPr lang="en-GB" sz="900" dirty="0">
                <a:ln w="0"/>
                <a:solidFill>
                  <a:schemeClr val="accent2"/>
                </a:solidFill>
              </a:rPr>
              <a:t>MARKET </a:t>
            </a:r>
          </a:p>
        </p:txBody>
      </p:sp>
      <p:sp>
        <p:nvSpPr>
          <p:cNvPr id="60" name="Rectangle 59">
            <a:extLst>
              <a:ext uri="{FF2B5EF4-FFF2-40B4-BE49-F238E27FC236}">
                <a16:creationId xmlns:a16="http://schemas.microsoft.com/office/drawing/2014/main" id="{72AF280D-68AE-734A-9DD5-24ED4A8803DA}"/>
              </a:ext>
            </a:extLst>
          </p:cNvPr>
          <p:cNvSpPr/>
          <p:nvPr/>
        </p:nvSpPr>
        <p:spPr>
          <a:xfrm>
            <a:off x="6564380" y="5418939"/>
            <a:ext cx="3736199" cy="230832"/>
          </a:xfrm>
          <a:prstGeom prst="rect">
            <a:avLst/>
          </a:prstGeom>
          <a:noFill/>
          <a:effectLst/>
        </p:spPr>
        <p:txBody>
          <a:bodyPr wrap="square" lIns="91440" tIns="45720" rIns="91440" bIns="45720">
            <a:spAutoFit/>
          </a:bodyPr>
          <a:lstStyle/>
          <a:p>
            <a:pPr algn="l"/>
            <a:r>
              <a:rPr lang="en-GB" sz="900" b="1" dirty="0">
                <a:ln w="0"/>
                <a:solidFill>
                  <a:schemeClr val="tx1"/>
                </a:solidFill>
              </a:rPr>
              <a:t>TOKENIZATION SUPPORTED</a:t>
            </a:r>
          </a:p>
        </p:txBody>
      </p:sp>
      <p:sp>
        <p:nvSpPr>
          <p:cNvPr id="61" name="Rectangle 60">
            <a:extLst>
              <a:ext uri="{FF2B5EF4-FFF2-40B4-BE49-F238E27FC236}">
                <a16:creationId xmlns:a16="http://schemas.microsoft.com/office/drawing/2014/main" id="{A31032EC-741A-174C-9DD4-B07BBDEC30A4}"/>
              </a:ext>
            </a:extLst>
          </p:cNvPr>
          <p:cNvSpPr/>
          <p:nvPr/>
        </p:nvSpPr>
        <p:spPr>
          <a:xfrm>
            <a:off x="8055068" y="2443625"/>
            <a:ext cx="548954" cy="230832"/>
          </a:xfrm>
          <a:prstGeom prst="rect">
            <a:avLst/>
          </a:prstGeom>
          <a:noFill/>
          <a:effectLst/>
        </p:spPr>
        <p:txBody>
          <a:bodyPr wrap="square" lIns="91440" tIns="45720" rIns="91440" bIns="45720">
            <a:spAutoFit/>
          </a:bodyPr>
          <a:lstStyle/>
          <a:p>
            <a:pPr algn="l"/>
            <a:r>
              <a:rPr lang="en-GB" sz="900" dirty="0">
                <a:ln w="0"/>
                <a:solidFill>
                  <a:schemeClr val="accent2"/>
                </a:solidFill>
              </a:rPr>
              <a:t>Bitcoin</a:t>
            </a:r>
          </a:p>
        </p:txBody>
      </p:sp>
      <p:sp>
        <p:nvSpPr>
          <p:cNvPr id="62" name="Rectangle 61">
            <a:extLst>
              <a:ext uri="{FF2B5EF4-FFF2-40B4-BE49-F238E27FC236}">
                <a16:creationId xmlns:a16="http://schemas.microsoft.com/office/drawing/2014/main" id="{87E28F78-9AD8-4F42-8B07-BDD0A298D769}"/>
              </a:ext>
            </a:extLst>
          </p:cNvPr>
          <p:cNvSpPr/>
          <p:nvPr/>
        </p:nvSpPr>
        <p:spPr>
          <a:xfrm>
            <a:off x="7297842" y="2536920"/>
            <a:ext cx="548954" cy="230832"/>
          </a:xfrm>
          <a:prstGeom prst="rect">
            <a:avLst/>
          </a:prstGeom>
          <a:noFill/>
          <a:effectLst/>
        </p:spPr>
        <p:txBody>
          <a:bodyPr wrap="square" lIns="91440" tIns="45720" rIns="91440" bIns="45720">
            <a:spAutoFit/>
          </a:bodyPr>
          <a:lstStyle/>
          <a:p>
            <a:pPr algn="l"/>
            <a:r>
              <a:rPr lang="en-GB" sz="900" dirty="0">
                <a:ln w="0"/>
                <a:solidFill>
                  <a:schemeClr val="accent2"/>
                </a:solidFill>
              </a:rPr>
              <a:t>Stellar</a:t>
            </a:r>
          </a:p>
        </p:txBody>
      </p:sp>
      <p:sp>
        <p:nvSpPr>
          <p:cNvPr id="65" name="Rectangle 64">
            <a:extLst>
              <a:ext uri="{FF2B5EF4-FFF2-40B4-BE49-F238E27FC236}">
                <a16:creationId xmlns:a16="http://schemas.microsoft.com/office/drawing/2014/main" id="{A1F9BF45-AAB8-ED41-81A3-6EE23F354C56}"/>
              </a:ext>
            </a:extLst>
          </p:cNvPr>
          <p:cNvSpPr/>
          <p:nvPr/>
        </p:nvSpPr>
        <p:spPr>
          <a:xfrm>
            <a:off x="6478207" y="3229783"/>
            <a:ext cx="819635" cy="230832"/>
          </a:xfrm>
          <a:prstGeom prst="rect">
            <a:avLst/>
          </a:prstGeom>
          <a:noFill/>
          <a:effectLst/>
        </p:spPr>
        <p:txBody>
          <a:bodyPr wrap="square" lIns="91440" tIns="45720" rIns="91440" bIns="45720">
            <a:spAutoFit/>
          </a:bodyPr>
          <a:lstStyle/>
          <a:p>
            <a:pPr algn="l"/>
            <a:r>
              <a:rPr lang="en-GB" sz="900" dirty="0">
                <a:ln w="0"/>
                <a:solidFill>
                  <a:schemeClr val="accent2"/>
                </a:solidFill>
              </a:rPr>
              <a:t>Corda R3</a:t>
            </a:r>
          </a:p>
        </p:txBody>
      </p:sp>
      <p:sp>
        <p:nvSpPr>
          <p:cNvPr id="66" name="Rectangle 65">
            <a:extLst>
              <a:ext uri="{FF2B5EF4-FFF2-40B4-BE49-F238E27FC236}">
                <a16:creationId xmlns:a16="http://schemas.microsoft.com/office/drawing/2014/main" id="{EDC83FC8-C67F-374C-BA01-354EC61C3E53}"/>
              </a:ext>
            </a:extLst>
          </p:cNvPr>
          <p:cNvSpPr/>
          <p:nvPr/>
        </p:nvSpPr>
        <p:spPr>
          <a:xfrm>
            <a:off x="6399352" y="2652336"/>
            <a:ext cx="819635" cy="230832"/>
          </a:xfrm>
          <a:prstGeom prst="rect">
            <a:avLst/>
          </a:prstGeom>
          <a:noFill/>
          <a:effectLst/>
        </p:spPr>
        <p:txBody>
          <a:bodyPr wrap="square" lIns="91440" tIns="45720" rIns="91440" bIns="45720">
            <a:spAutoFit/>
          </a:bodyPr>
          <a:lstStyle/>
          <a:p>
            <a:pPr algn="l"/>
            <a:r>
              <a:rPr lang="en-GB" sz="900" dirty="0">
                <a:ln w="0"/>
                <a:solidFill>
                  <a:schemeClr val="accent2"/>
                </a:solidFill>
              </a:rPr>
              <a:t>Hyperledger</a:t>
            </a:r>
          </a:p>
        </p:txBody>
      </p:sp>
      <p:sp>
        <p:nvSpPr>
          <p:cNvPr id="67" name="Rectangle 66">
            <a:extLst>
              <a:ext uri="{FF2B5EF4-FFF2-40B4-BE49-F238E27FC236}">
                <a16:creationId xmlns:a16="http://schemas.microsoft.com/office/drawing/2014/main" id="{02F31E63-3EB7-3B42-B0C3-9C5B8D3851E7}"/>
              </a:ext>
            </a:extLst>
          </p:cNvPr>
          <p:cNvSpPr/>
          <p:nvPr/>
        </p:nvSpPr>
        <p:spPr>
          <a:xfrm>
            <a:off x="10664190" y="2624541"/>
            <a:ext cx="819635" cy="230832"/>
          </a:xfrm>
          <a:prstGeom prst="rect">
            <a:avLst/>
          </a:prstGeom>
          <a:noFill/>
          <a:effectLst/>
        </p:spPr>
        <p:txBody>
          <a:bodyPr wrap="square" lIns="91440" tIns="45720" rIns="91440" bIns="45720">
            <a:spAutoFit/>
          </a:bodyPr>
          <a:lstStyle/>
          <a:p>
            <a:pPr algn="l"/>
            <a:r>
              <a:rPr lang="en-GB" sz="900" dirty="0">
                <a:ln w="0"/>
                <a:solidFill>
                  <a:schemeClr val="accent2"/>
                </a:solidFill>
              </a:rPr>
              <a:t>Ethereum</a:t>
            </a:r>
          </a:p>
        </p:txBody>
      </p:sp>
      <p:sp>
        <p:nvSpPr>
          <p:cNvPr id="68" name="Rectangle 67">
            <a:extLst>
              <a:ext uri="{FF2B5EF4-FFF2-40B4-BE49-F238E27FC236}">
                <a16:creationId xmlns:a16="http://schemas.microsoft.com/office/drawing/2014/main" id="{1060A1BA-2FD8-B642-B4FB-53085D90ADBB}"/>
              </a:ext>
            </a:extLst>
          </p:cNvPr>
          <p:cNvSpPr/>
          <p:nvPr/>
        </p:nvSpPr>
        <p:spPr>
          <a:xfrm>
            <a:off x="10664189" y="4520432"/>
            <a:ext cx="819635" cy="230832"/>
          </a:xfrm>
          <a:prstGeom prst="rect">
            <a:avLst/>
          </a:prstGeom>
          <a:noFill/>
          <a:effectLst/>
        </p:spPr>
        <p:txBody>
          <a:bodyPr wrap="square" lIns="91440" tIns="45720" rIns="91440" bIns="45720">
            <a:spAutoFit/>
          </a:bodyPr>
          <a:lstStyle/>
          <a:p>
            <a:pPr algn="l"/>
            <a:r>
              <a:rPr lang="en-GB" sz="900" dirty="0" err="1">
                <a:ln w="0"/>
                <a:solidFill>
                  <a:schemeClr val="tx1">
                    <a:lumMod val="60000"/>
                    <a:lumOff val="40000"/>
                  </a:schemeClr>
                </a:solidFill>
              </a:rPr>
              <a:t>Algorand</a:t>
            </a:r>
            <a:endParaRPr lang="en-GB" sz="900" dirty="0">
              <a:ln w="0"/>
              <a:solidFill>
                <a:schemeClr val="tx1">
                  <a:lumMod val="60000"/>
                  <a:lumOff val="40000"/>
                </a:schemeClr>
              </a:solidFill>
            </a:endParaRPr>
          </a:p>
        </p:txBody>
      </p:sp>
      <p:sp>
        <p:nvSpPr>
          <p:cNvPr id="69" name="Rectangle 68">
            <a:extLst>
              <a:ext uri="{FF2B5EF4-FFF2-40B4-BE49-F238E27FC236}">
                <a16:creationId xmlns:a16="http://schemas.microsoft.com/office/drawing/2014/main" id="{80632DE3-0D90-1442-89E0-4C8F23B5E660}"/>
              </a:ext>
            </a:extLst>
          </p:cNvPr>
          <p:cNvSpPr/>
          <p:nvPr/>
        </p:nvSpPr>
        <p:spPr>
          <a:xfrm>
            <a:off x="8522514" y="4535797"/>
            <a:ext cx="819635" cy="230832"/>
          </a:xfrm>
          <a:prstGeom prst="rect">
            <a:avLst/>
          </a:prstGeom>
          <a:noFill/>
          <a:effectLst/>
        </p:spPr>
        <p:txBody>
          <a:bodyPr wrap="square" lIns="91440" tIns="45720" rIns="91440" bIns="45720">
            <a:spAutoFit/>
          </a:bodyPr>
          <a:lstStyle/>
          <a:p>
            <a:pPr algn="l"/>
            <a:r>
              <a:rPr lang="en-GB" sz="900" dirty="0" err="1">
                <a:ln w="0"/>
                <a:solidFill>
                  <a:schemeClr val="tx1">
                    <a:lumMod val="60000"/>
                    <a:lumOff val="40000"/>
                  </a:schemeClr>
                </a:solidFill>
              </a:rPr>
              <a:t>Tobalaba</a:t>
            </a:r>
            <a:endParaRPr lang="en-GB" sz="900" dirty="0">
              <a:ln w="0"/>
              <a:solidFill>
                <a:schemeClr val="tx1">
                  <a:lumMod val="60000"/>
                  <a:lumOff val="40000"/>
                </a:schemeClr>
              </a:solidFill>
            </a:endParaRPr>
          </a:p>
        </p:txBody>
      </p:sp>
      <p:sp>
        <p:nvSpPr>
          <p:cNvPr id="56" name="Rectangle 55">
            <a:extLst>
              <a:ext uri="{FF2B5EF4-FFF2-40B4-BE49-F238E27FC236}">
                <a16:creationId xmlns:a16="http://schemas.microsoft.com/office/drawing/2014/main" id="{0CB34E83-5304-F242-84A7-FA3EF4EAAFF5}"/>
              </a:ext>
            </a:extLst>
          </p:cNvPr>
          <p:cNvSpPr/>
          <p:nvPr/>
        </p:nvSpPr>
        <p:spPr>
          <a:xfrm>
            <a:off x="6673158" y="4947406"/>
            <a:ext cx="3736199" cy="230832"/>
          </a:xfrm>
          <a:prstGeom prst="rect">
            <a:avLst/>
          </a:prstGeom>
          <a:noFill/>
          <a:effectLst/>
        </p:spPr>
        <p:txBody>
          <a:bodyPr wrap="square" lIns="91440" tIns="45720" rIns="91440" bIns="45720">
            <a:spAutoFit/>
          </a:bodyPr>
          <a:lstStyle/>
          <a:p>
            <a:pPr algn="l"/>
            <a:r>
              <a:rPr lang="en-GB" sz="900" dirty="0">
                <a:ln w="0"/>
                <a:solidFill>
                  <a:schemeClr val="tx1">
                    <a:lumMod val="60000"/>
                    <a:lumOff val="40000"/>
                  </a:schemeClr>
                </a:solidFill>
              </a:rPr>
              <a:t>RESEARCH</a:t>
            </a:r>
          </a:p>
        </p:txBody>
      </p:sp>
      <p:sp>
        <p:nvSpPr>
          <p:cNvPr id="74" name="Rectangle 73">
            <a:extLst>
              <a:ext uri="{FF2B5EF4-FFF2-40B4-BE49-F238E27FC236}">
                <a16:creationId xmlns:a16="http://schemas.microsoft.com/office/drawing/2014/main" id="{52CA6007-05E1-6B4F-B381-23791C7E233A}"/>
              </a:ext>
            </a:extLst>
          </p:cNvPr>
          <p:cNvSpPr/>
          <p:nvPr/>
        </p:nvSpPr>
        <p:spPr>
          <a:xfrm>
            <a:off x="10737152" y="3704572"/>
            <a:ext cx="819635" cy="230832"/>
          </a:xfrm>
          <a:prstGeom prst="rect">
            <a:avLst/>
          </a:prstGeom>
          <a:noFill/>
          <a:effectLst/>
        </p:spPr>
        <p:txBody>
          <a:bodyPr wrap="square" lIns="91440" tIns="45720" rIns="91440" bIns="45720">
            <a:spAutoFit/>
          </a:bodyPr>
          <a:lstStyle/>
          <a:p>
            <a:pPr algn="l"/>
            <a:r>
              <a:rPr lang="en-GB" sz="900" dirty="0">
                <a:ln w="0"/>
                <a:solidFill>
                  <a:schemeClr val="accent2"/>
                </a:solidFill>
              </a:rPr>
              <a:t>Quorum</a:t>
            </a:r>
          </a:p>
        </p:txBody>
      </p:sp>
    </p:spTree>
    <p:extLst>
      <p:ext uri="{BB962C8B-B14F-4D97-AF65-F5344CB8AC3E}">
        <p14:creationId xmlns:p14="http://schemas.microsoft.com/office/powerpoint/2010/main" val="350448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03FC38F-4485-FF4C-AC5E-4EDB92959E2E}"/>
              </a:ext>
            </a:extLst>
          </p:cNvPr>
          <p:cNvSpPr/>
          <p:nvPr/>
        </p:nvSpPr>
        <p:spPr>
          <a:xfrm>
            <a:off x="599439" y="1108445"/>
            <a:ext cx="11104879" cy="4038775"/>
          </a:xfrm>
          <a:prstGeom prst="rect">
            <a:avLst/>
          </a:prstGeom>
          <a:solidFill>
            <a:srgbClr val="B4D2F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3" name="Rectangle 2">
            <a:extLst>
              <a:ext uri="{FF2B5EF4-FFF2-40B4-BE49-F238E27FC236}">
                <a16:creationId xmlns:a16="http://schemas.microsoft.com/office/drawing/2014/main" id="{B26EEE0B-5441-DD4A-A926-21F902C1C791}"/>
              </a:ext>
            </a:extLst>
          </p:cNvPr>
          <p:cNvSpPr/>
          <p:nvPr/>
        </p:nvSpPr>
        <p:spPr>
          <a:xfrm>
            <a:off x="599440" y="5117041"/>
            <a:ext cx="11113135" cy="647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600" dirty="0"/>
          </a:p>
        </p:txBody>
      </p:sp>
      <p:sp>
        <p:nvSpPr>
          <p:cNvPr id="8" name="Title 7"/>
          <p:cNvSpPr>
            <a:spLocks noGrp="1"/>
          </p:cNvSpPr>
          <p:nvPr>
            <p:ph type="title"/>
          </p:nvPr>
        </p:nvSpPr>
        <p:spPr>
          <a:xfrm>
            <a:off x="2018908" y="342339"/>
            <a:ext cx="9693667" cy="422365"/>
          </a:xfrm>
        </p:spPr>
        <p:txBody>
          <a:bodyPr/>
          <a:lstStyle/>
          <a:p>
            <a:r>
              <a:rPr lang="it-IT" dirty="0"/>
              <a:t>BLOCKCHAIN: ASSESSMENT for DEFI </a:t>
            </a:r>
            <a:endParaRPr lang="en-US" b="1" dirty="0"/>
          </a:p>
        </p:txBody>
      </p:sp>
      <p:sp>
        <p:nvSpPr>
          <p:cNvPr id="26" name="TextBox 25"/>
          <p:cNvSpPr txBox="1"/>
          <p:nvPr/>
        </p:nvSpPr>
        <p:spPr>
          <a:xfrm>
            <a:off x="1405088" y="5340651"/>
            <a:ext cx="1493714" cy="200445"/>
          </a:xfrm>
          <a:prstGeom prst="rect">
            <a:avLst/>
          </a:prstGeom>
        </p:spPr>
        <p:txBody>
          <a:bodyPr vert="horz" wrap="square" lIns="36000" tIns="36000" rIns="36000" bIns="36000" rtlCol="0" anchor="t">
            <a:noAutofit/>
          </a:bodyPr>
          <a:lstStyle/>
          <a:p>
            <a:pPr algn="l"/>
            <a:r>
              <a:rPr lang="it-IT" sz="1050" b="1" dirty="0">
                <a:solidFill>
                  <a:schemeClr val="bg1"/>
                </a:solidFill>
              </a:rPr>
              <a:t>GOVERNANCE	</a:t>
            </a:r>
            <a:endParaRPr lang="en-US" sz="1050" b="1" dirty="0">
              <a:solidFill>
                <a:schemeClr val="bg1"/>
              </a:solidFill>
            </a:endParaRPr>
          </a:p>
        </p:txBody>
      </p:sp>
      <p:sp>
        <p:nvSpPr>
          <p:cNvPr id="35" name="TextBox 34"/>
          <p:cNvSpPr txBox="1"/>
          <p:nvPr/>
        </p:nvSpPr>
        <p:spPr>
          <a:xfrm>
            <a:off x="751305" y="4499102"/>
            <a:ext cx="1638150"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One governor for the whole network</a:t>
            </a:r>
            <a:endParaRPr lang="en-US" sz="1200" dirty="0">
              <a:solidFill>
                <a:schemeClr val="tx1"/>
              </a:solidFill>
            </a:endParaRPr>
          </a:p>
        </p:txBody>
      </p:sp>
      <p:sp>
        <p:nvSpPr>
          <p:cNvPr id="36" name="TextBox 35"/>
          <p:cNvSpPr txBox="1"/>
          <p:nvPr/>
        </p:nvSpPr>
        <p:spPr>
          <a:xfrm>
            <a:off x="751305" y="3671084"/>
            <a:ext cx="2005167" cy="577044"/>
          </a:xfrm>
          <a:prstGeom prst="rect">
            <a:avLst/>
          </a:prstGeom>
        </p:spPr>
        <p:txBody>
          <a:bodyPr vert="horz" wrap="square" lIns="36000" tIns="36000" rIns="36000" bIns="36000" rtlCol="0" anchor="t" anchorCtr="0">
            <a:noAutofit/>
          </a:bodyPr>
          <a:lstStyle/>
          <a:p>
            <a:pPr algn="l"/>
            <a:r>
              <a:rPr lang="it-IT" sz="1200" dirty="0" err="1">
                <a:solidFill>
                  <a:schemeClr val="tx1"/>
                </a:solidFill>
              </a:rPr>
              <a:t>Centralized</a:t>
            </a:r>
            <a:r>
              <a:rPr lang="it-IT" sz="1200" dirty="0">
                <a:solidFill>
                  <a:schemeClr val="tx1"/>
                </a:solidFill>
              </a:rPr>
              <a:t> </a:t>
            </a:r>
            <a:r>
              <a:rPr lang="it-IT" sz="1200" dirty="0" err="1">
                <a:solidFill>
                  <a:schemeClr val="tx1"/>
                </a:solidFill>
              </a:rPr>
              <a:t>governance</a:t>
            </a:r>
            <a:endParaRPr lang="en-US" sz="1200" dirty="0">
              <a:solidFill>
                <a:schemeClr val="tx1"/>
              </a:solidFill>
            </a:endParaRPr>
          </a:p>
        </p:txBody>
      </p:sp>
      <p:sp>
        <p:nvSpPr>
          <p:cNvPr id="42" name="TextBox 41"/>
          <p:cNvSpPr txBox="1"/>
          <p:nvPr/>
        </p:nvSpPr>
        <p:spPr>
          <a:xfrm>
            <a:off x="751305" y="2043938"/>
            <a:ext cx="1638138"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Agreement by all</a:t>
            </a:r>
          </a:p>
          <a:p>
            <a:pPr algn="l"/>
            <a:r>
              <a:rPr lang="en-US" sz="1200" dirty="0">
                <a:solidFill>
                  <a:schemeClr val="tx1"/>
                </a:solidFill>
              </a:rPr>
              <a:t>participants</a:t>
            </a:r>
          </a:p>
        </p:txBody>
      </p:sp>
      <p:sp>
        <p:nvSpPr>
          <p:cNvPr id="45" name="TextBox 44"/>
          <p:cNvSpPr txBox="1"/>
          <p:nvPr/>
        </p:nvSpPr>
        <p:spPr>
          <a:xfrm>
            <a:off x="751305" y="1171947"/>
            <a:ext cx="1666426"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Self organizing </a:t>
            </a:r>
          </a:p>
          <a:p>
            <a:pPr algn="l"/>
            <a:r>
              <a:rPr lang="it-IT" sz="1200" dirty="0">
                <a:solidFill>
                  <a:schemeClr val="tx1"/>
                </a:solidFill>
              </a:rPr>
              <a:t>governance</a:t>
            </a:r>
          </a:p>
        </p:txBody>
      </p:sp>
      <p:sp>
        <p:nvSpPr>
          <p:cNvPr id="28" name="TextBox 27"/>
          <p:cNvSpPr txBox="1"/>
          <p:nvPr/>
        </p:nvSpPr>
        <p:spPr>
          <a:xfrm>
            <a:off x="3571181" y="5251116"/>
            <a:ext cx="1493714" cy="200445"/>
          </a:xfrm>
          <a:prstGeom prst="rect">
            <a:avLst/>
          </a:prstGeom>
        </p:spPr>
        <p:txBody>
          <a:bodyPr vert="horz" wrap="square" lIns="36000" tIns="36000" rIns="36000" bIns="36000" rtlCol="0" anchor="t">
            <a:noAutofit/>
          </a:bodyPr>
          <a:lstStyle/>
          <a:p>
            <a:pPr algn="l"/>
            <a:r>
              <a:rPr lang="it-IT" sz="1050" b="1" dirty="0">
                <a:solidFill>
                  <a:schemeClr val="bg1"/>
                </a:solidFill>
              </a:rPr>
              <a:t>SCALABILITY AND </a:t>
            </a:r>
          </a:p>
          <a:p>
            <a:pPr algn="l"/>
            <a:r>
              <a:rPr lang="it-IT" sz="1050" b="1" dirty="0">
                <a:solidFill>
                  <a:schemeClr val="bg1"/>
                </a:solidFill>
              </a:rPr>
              <a:t>PERFORMANCE</a:t>
            </a:r>
            <a:endParaRPr lang="en-US" sz="1050" b="1" dirty="0">
              <a:solidFill>
                <a:schemeClr val="bg1"/>
              </a:solidFill>
            </a:endParaRPr>
          </a:p>
        </p:txBody>
      </p:sp>
      <p:sp>
        <p:nvSpPr>
          <p:cNvPr id="37" name="TextBox 36"/>
          <p:cNvSpPr txBox="1"/>
          <p:nvPr/>
        </p:nvSpPr>
        <p:spPr>
          <a:xfrm>
            <a:off x="2955542" y="4499102"/>
            <a:ext cx="1887375"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System failure</a:t>
            </a:r>
          </a:p>
        </p:txBody>
      </p:sp>
      <p:sp>
        <p:nvSpPr>
          <p:cNvPr id="38" name="TextBox 37"/>
          <p:cNvSpPr txBox="1"/>
          <p:nvPr/>
        </p:nvSpPr>
        <p:spPr>
          <a:xfrm>
            <a:off x="2955542" y="3671084"/>
            <a:ext cx="2039115"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Limited amount of nodes for normal performance</a:t>
            </a:r>
          </a:p>
        </p:txBody>
      </p:sp>
      <p:sp>
        <p:nvSpPr>
          <p:cNvPr id="40" name="TextBox 39"/>
          <p:cNvSpPr txBox="1"/>
          <p:nvPr/>
        </p:nvSpPr>
        <p:spPr>
          <a:xfrm>
            <a:off x="2955542" y="2864151"/>
            <a:ext cx="1887375" cy="577044"/>
          </a:xfrm>
          <a:prstGeom prst="rect">
            <a:avLst/>
          </a:prstGeom>
        </p:spPr>
        <p:txBody>
          <a:bodyPr vert="horz" wrap="square" lIns="36000" tIns="36000" rIns="36000" bIns="36000" rtlCol="0" anchor="t" anchorCtr="0">
            <a:noAutofit/>
          </a:bodyPr>
          <a:lstStyle>
            <a:defPPr marL="0" marR="0" indent="0" algn="l" defTabSz="642915" rtl="0" fontAlgn="auto" latinLnBrk="1" hangingPunct="0">
              <a:lnSpc>
                <a:spcPct val="100000"/>
              </a:lnSpc>
              <a:spcBef>
                <a:spcPts val="0"/>
              </a:spcBef>
              <a:spcAft>
                <a:spcPts val="0"/>
              </a:spcAft>
              <a:buClrTx/>
              <a:buSzTx/>
              <a:buFontTx/>
              <a:buNone/>
              <a:tabLst/>
              <a:defRPr kumimoji="0" sz="1266" b="0" i="0" u="none" strike="noStrike" cap="none" spc="0" normalizeH="0" baseline="0">
                <a:ln>
                  <a:noFill/>
                </a:ln>
                <a:solidFill>
                  <a:srgbClr val="000000"/>
                </a:solidFill>
                <a:effectLst/>
                <a:uFillTx/>
              </a:defRPr>
            </a:defPPr>
            <a:lvl1pPr>
              <a:defRPr sz="1200" b="1">
                <a:solidFill>
                  <a:schemeClr val="bg1"/>
                </a:solidFill>
                <a:effectLst>
                  <a:outerShdw blurRad="38100" dist="38100" dir="2700000" algn="tl">
                    <a:srgbClr val="000000">
                      <a:alpha val="43137"/>
                    </a:srgbClr>
                  </a:outerShdw>
                </a:effectLst>
              </a:defRPr>
            </a:lvl1pPr>
          </a:lstStyle>
          <a:p>
            <a:pPr algn="l"/>
            <a:r>
              <a:rPr lang="en-US" b="0" dirty="0">
                <a:solidFill>
                  <a:schemeClr val="tx1"/>
                </a:solidFill>
                <a:effectLst/>
              </a:rPr>
              <a:t>Medium number </a:t>
            </a:r>
          </a:p>
          <a:p>
            <a:pPr algn="l"/>
            <a:r>
              <a:rPr lang="en-US" b="0" dirty="0">
                <a:solidFill>
                  <a:schemeClr val="tx1"/>
                </a:solidFill>
                <a:effectLst/>
              </a:rPr>
              <a:t>of nodes for scaling</a:t>
            </a:r>
          </a:p>
        </p:txBody>
      </p:sp>
      <p:sp>
        <p:nvSpPr>
          <p:cNvPr id="43" name="TextBox 42"/>
          <p:cNvSpPr txBox="1"/>
          <p:nvPr/>
        </p:nvSpPr>
        <p:spPr>
          <a:xfrm>
            <a:off x="2955542" y="2043938"/>
            <a:ext cx="1887375"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Acceptable scaling </a:t>
            </a:r>
          </a:p>
          <a:p>
            <a:pPr algn="l"/>
            <a:r>
              <a:rPr lang="en-US" sz="1200" dirty="0">
                <a:solidFill>
                  <a:schemeClr val="tx1"/>
                </a:solidFill>
              </a:rPr>
              <a:t>and performance</a:t>
            </a:r>
          </a:p>
        </p:txBody>
      </p:sp>
      <p:sp>
        <p:nvSpPr>
          <p:cNvPr id="46" name="TextBox 45"/>
          <p:cNvSpPr txBox="1"/>
          <p:nvPr/>
        </p:nvSpPr>
        <p:spPr>
          <a:xfrm>
            <a:off x="2955542" y="1171947"/>
            <a:ext cx="1887375"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Network is scaling </a:t>
            </a:r>
          </a:p>
          <a:p>
            <a:pPr algn="l"/>
            <a:r>
              <a:rPr lang="en-US" sz="1200" dirty="0">
                <a:solidFill>
                  <a:schemeClr val="tx1"/>
                </a:solidFill>
              </a:rPr>
              <a:t>with same </a:t>
            </a:r>
          </a:p>
          <a:p>
            <a:pPr algn="l"/>
            <a:r>
              <a:rPr lang="en-US" sz="1200" dirty="0">
                <a:solidFill>
                  <a:schemeClr val="tx1"/>
                </a:solidFill>
              </a:rPr>
              <a:t>performance</a:t>
            </a:r>
          </a:p>
        </p:txBody>
      </p:sp>
      <p:sp>
        <p:nvSpPr>
          <p:cNvPr id="47" name="TextBox 46"/>
          <p:cNvSpPr txBox="1"/>
          <p:nvPr/>
        </p:nvSpPr>
        <p:spPr>
          <a:xfrm>
            <a:off x="751304" y="2864151"/>
            <a:ext cx="1638141" cy="577044"/>
          </a:xfrm>
          <a:prstGeom prst="rect">
            <a:avLst/>
          </a:prstGeom>
        </p:spPr>
        <p:txBody>
          <a:bodyPr vert="horz" wrap="square" lIns="36000" tIns="36000" rIns="36000" bIns="36000" rtlCol="0" anchor="t" anchorCtr="0">
            <a:noAutofit/>
          </a:bodyPr>
          <a:lstStyle>
            <a:defPPr marL="0" marR="0" indent="0" algn="l" defTabSz="642915" rtl="0" fontAlgn="auto" latinLnBrk="1" hangingPunct="0">
              <a:lnSpc>
                <a:spcPct val="100000"/>
              </a:lnSpc>
              <a:spcBef>
                <a:spcPts val="0"/>
              </a:spcBef>
              <a:spcAft>
                <a:spcPts val="0"/>
              </a:spcAft>
              <a:buClrTx/>
              <a:buSzTx/>
              <a:buFontTx/>
              <a:buNone/>
              <a:tabLst/>
              <a:defRPr kumimoji="0" sz="1266" b="0" i="0" u="none" strike="noStrike" cap="none" spc="0" normalizeH="0" baseline="0">
                <a:ln>
                  <a:noFill/>
                </a:ln>
                <a:solidFill>
                  <a:srgbClr val="000000"/>
                </a:solidFill>
                <a:effectLst/>
                <a:uFillTx/>
              </a:defRPr>
            </a:defPPr>
            <a:lvl1pPr>
              <a:defRPr sz="1200" b="1">
                <a:solidFill>
                  <a:schemeClr val="bg1"/>
                </a:solidFill>
                <a:effectLst>
                  <a:outerShdw blurRad="38100" dist="38100" dir="2700000" algn="tl">
                    <a:srgbClr val="000000">
                      <a:alpha val="43137"/>
                    </a:srgbClr>
                  </a:outerShdw>
                </a:effectLst>
              </a:defRPr>
            </a:lvl1pPr>
          </a:lstStyle>
          <a:p>
            <a:pPr algn="l"/>
            <a:r>
              <a:rPr lang="it-IT" b="0" dirty="0">
                <a:solidFill>
                  <a:schemeClr val="tx1"/>
                </a:solidFill>
                <a:effectLst/>
              </a:rPr>
              <a:t>Agreement by </a:t>
            </a:r>
            <a:r>
              <a:rPr lang="it-IT" b="0" dirty="0" err="1">
                <a:solidFill>
                  <a:schemeClr val="tx1"/>
                </a:solidFill>
                <a:effectLst/>
              </a:rPr>
              <a:t>certain</a:t>
            </a:r>
            <a:r>
              <a:rPr lang="it-IT" b="0" dirty="0">
                <a:solidFill>
                  <a:schemeClr val="tx1"/>
                </a:solidFill>
                <a:effectLst/>
              </a:rPr>
              <a:t> nodes</a:t>
            </a:r>
            <a:endParaRPr lang="en-US" b="0" dirty="0">
              <a:solidFill>
                <a:schemeClr val="tx1"/>
              </a:solidFill>
              <a:effectLst/>
            </a:endParaRPr>
          </a:p>
        </p:txBody>
      </p:sp>
      <p:sp>
        <p:nvSpPr>
          <p:cNvPr id="78" name="TextBox 77"/>
          <p:cNvSpPr txBox="1"/>
          <p:nvPr/>
        </p:nvSpPr>
        <p:spPr>
          <a:xfrm>
            <a:off x="7967599" y="5340651"/>
            <a:ext cx="1398088" cy="200445"/>
          </a:xfrm>
          <a:prstGeom prst="rect">
            <a:avLst/>
          </a:prstGeom>
        </p:spPr>
        <p:txBody>
          <a:bodyPr vert="horz" wrap="square" lIns="36000" tIns="36000" rIns="36000" bIns="36000" rtlCol="0" anchor="t">
            <a:noAutofit/>
          </a:bodyPr>
          <a:lstStyle/>
          <a:p>
            <a:pPr algn="l"/>
            <a:r>
              <a:rPr lang="it-IT" sz="1050" b="1" dirty="0">
                <a:solidFill>
                  <a:schemeClr val="bg1"/>
                </a:solidFill>
              </a:rPr>
              <a:t>INTEROPERABILITY</a:t>
            </a:r>
            <a:endParaRPr lang="en-US" sz="1050" b="1" dirty="0">
              <a:solidFill>
                <a:schemeClr val="bg1"/>
              </a:solidFill>
            </a:endParaRPr>
          </a:p>
        </p:txBody>
      </p:sp>
      <p:sp>
        <p:nvSpPr>
          <p:cNvPr id="79" name="TextBox 78"/>
          <p:cNvSpPr txBox="1"/>
          <p:nvPr/>
        </p:nvSpPr>
        <p:spPr>
          <a:xfrm>
            <a:off x="7459406" y="4499102"/>
            <a:ext cx="1671921"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Stand- Alone</a:t>
            </a:r>
          </a:p>
        </p:txBody>
      </p:sp>
      <p:sp>
        <p:nvSpPr>
          <p:cNvPr id="80" name="TextBox 79"/>
          <p:cNvSpPr txBox="1"/>
          <p:nvPr/>
        </p:nvSpPr>
        <p:spPr>
          <a:xfrm>
            <a:off x="7459406" y="3671084"/>
            <a:ext cx="1671921"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Communication </a:t>
            </a:r>
          </a:p>
          <a:p>
            <a:pPr algn="l"/>
            <a:r>
              <a:rPr lang="it-IT" sz="1200" dirty="0">
                <a:solidFill>
                  <a:schemeClr val="tx1"/>
                </a:solidFill>
              </a:rPr>
              <a:t>Protocol	</a:t>
            </a:r>
            <a:endParaRPr lang="en-US" sz="1200" dirty="0">
              <a:solidFill>
                <a:schemeClr val="tx1"/>
              </a:solidFill>
            </a:endParaRPr>
          </a:p>
        </p:txBody>
      </p:sp>
      <p:sp>
        <p:nvSpPr>
          <p:cNvPr id="81" name="TextBox 80"/>
          <p:cNvSpPr txBox="1"/>
          <p:nvPr/>
        </p:nvSpPr>
        <p:spPr>
          <a:xfrm>
            <a:off x="7459406" y="2864151"/>
            <a:ext cx="1671921" cy="577044"/>
          </a:xfrm>
          <a:prstGeom prst="rect">
            <a:avLst/>
          </a:prstGeom>
        </p:spPr>
        <p:txBody>
          <a:bodyPr vert="horz" wrap="square" lIns="36000" tIns="36000" rIns="36000" bIns="36000" rtlCol="0" anchor="t" anchorCtr="0">
            <a:noAutofit/>
          </a:bodyPr>
          <a:lstStyle>
            <a:defPPr marL="0" marR="0" indent="0" algn="l" defTabSz="642915" rtl="0" fontAlgn="auto" latinLnBrk="1" hangingPunct="0">
              <a:lnSpc>
                <a:spcPct val="100000"/>
              </a:lnSpc>
              <a:spcBef>
                <a:spcPts val="0"/>
              </a:spcBef>
              <a:spcAft>
                <a:spcPts val="0"/>
              </a:spcAft>
              <a:buClrTx/>
              <a:buSzTx/>
              <a:buFontTx/>
              <a:buNone/>
              <a:tabLst/>
              <a:defRPr kumimoji="0" sz="1266" b="0" i="0" u="none" strike="noStrike" cap="none" spc="0" normalizeH="0" baseline="0">
                <a:ln>
                  <a:noFill/>
                </a:ln>
                <a:solidFill>
                  <a:srgbClr val="000000"/>
                </a:solidFill>
                <a:effectLst/>
                <a:uFillTx/>
              </a:defRPr>
            </a:defPPr>
            <a:lvl1pPr>
              <a:defRPr sz="1200" b="1">
                <a:solidFill>
                  <a:schemeClr val="bg1"/>
                </a:solidFill>
                <a:effectLst>
                  <a:outerShdw blurRad="38100" dist="38100" dir="2700000" algn="tl">
                    <a:srgbClr val="000000">
                      <a:alpha val="43137"/>
                    </a:srgbClr>
                  </a:outerShdw>
                </a:effectLst>
              </a:defRPr>
            </a:lvl1pPr>
          </a:lstStyle>
          <a:p>
            <a:pPr algn="l"/>
            <a:r>
              <a:rPr lang="it-IT" b="0" dirty="0">
                <a:solidFill>
                  <a:schemeClr val="tx1"/>
                </a:solidFill>
                <a:effectLst/>
              </a:rPr>
              <a:t>Common data</a:t>
            </a:r>
          </a:p>
          <a:p>
            <a:pPr algn="l"/>
            <a:r>
              <a:rPr lang="it-IT" b="0" dirty="0">
                <a:solidFill>
                  <a:schemeClr val="tx1"/>
                </a:solidFill>
                <a:effectLst/>
              </a:rPr>
              <a:t>format</a:t>
            </a:r>
          </a:p>
        </p:txBody>
      </p:sp>
      <p:sp>
        <p:nvSpPr>
          <p:cNvPr id="82" name="TextBox 81"/>
          <p:cNvSpPr txBox="1"/>
          <p:nvPr/>
        </p:nvSpPr>
        <p:spPr>
          <a:xfrm>
            <a:off x="7459406" y="2043938"/>
            <a:ext cx="1671921"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Semantic </a:t>
            </a:r>
          </a:p>
          <a:p>
            <a:pPr algn="l"/>
            <a:r>
              <a:rPr lang="it-IT" sz="1200" dirty="0">
                <a:solidFill>
                  <a:schemeClr val="tx1"/>
                </a:solidFill>
              </a:rPr>
              <a:t>interoperability</a:t>
            </a:r>
          </a:p>
        </p:txBody>
      </p:sp>
      <p:sp>
        <p:nvSpPr>
          <p:cNvPr id="86" name="TextBox 85"/>
          <p:cNvSpPr txBox="1"/>
          <p:nvPr/>
        </p:nvSpPr>
        <p:spPr>
          <a:xfrm>
            <a:off x="5832598" y="5340651"/>
            <a:ext cx="1493714" cy="200445"/>
          </a:xfrm>
          <a:prstGeom prst="rect">
            <a:avLst/>
          </a:prstGeom>
        </p:spPr>
        <p:txBody>
          <a:bodyPr vert="horz" wrap="square" lIns="36000" tIns="36000" rIns="36000" bIns="36000" rtlCol="0" anchor="t">
            <a:noAutofit/>
          </a:bodyPr>
          <a:lstStyle/>
          <a:p>
            <a:pPr algn="l"/>
            <a:r>
              <a:rPr lang="it-IT" sz="1050" b="1" dirty="0">
                <a:solidFill>
                  <a:schemeClr val="bg1"/>
                </a:solidFill>
              </a:rPr>
              <a:t>TOKEN</a:t>
            </a:r>
            <a:endParaRPr lang="en-US" sz="1050" b="1" dirty="0">
              <a:solidFill>
                <a:schemeClr val="bg1"/>
              </a:solidFill>
            </a:endParaRPr>
          </a:p>
        </p:txBody>
      </p:sp>
      <p:sp>
        <p:nvSpPr>
          <p:cNvPr id="88" name="TextBox 87"/>
          <p:cNvSpPr txBox="1"/>
          <p:nvPr/>
        </p:nvSpPr>
        <p:spPr>
          <a:xfrm>
            <a:off x="5176518" y="4499102"/>
            <a:ext cx="1887372"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There is no </a:t>
            </a:r>
            <a:r>
              <a:rPr lang="it-IT" sz="1200" dirty="0" err="1">
                <a:solidFill>
                  <a:schemeClr val="tx1"/>
                </a:solidFill>
              </a:rPr>
              <a:t>token</a:t>
            </a:r>
            <a:endParaRPr lang="en-US" sz="1200" dirty="0">
              <a:solidFill>
                <a:schemeClr val="tx1"/>
              </a:solidFill>
            </a:endParaRPr>
          </a:p>
        </p:txBody>
      </p:sp>
      <p:sp>
        <p:nvSpPr>
          <p:cNvPr id="89" name="TextBox 88"/>
          <p:cNvSpPr txBox="1"/>
          <p:nvPr/>
        </p:nvSpPr>
        <p:spPr>
          <a:xfrm>
            <a:off x="5176518" y="3671084"/>
            <a:ext cx="1887372"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Only </a:t>
            </a:r>
            <a:r>
              <a:rPr lang="it-IT" sz="1200" dirty="0" err="1">
                <a:solidFill>
                  <a:schemeClr val="tx1"/>
                </a:solidFill>
              </a:rPr>
              <a:t>one</a:t>
            </a:r>
            <a:r>
              <a:rPr lang="it-IT" sz="1200" dirty="0">
                <a:solidFill>
                  <a:schemeClr val="tx1"/>
                </a:solidFill>
              </a:rPr>
              <a:t> Native token</a:t>
            </a:r>
          </a:p>
        </p:txBody>
      </p:sp>
      <p:sp>
        <p:nvSpPr>
          <p:cNvPr id="90" name="TextBox 89"/>
          <p:cNvSpPr txBox="1"/>
          <p:nvPr/>
        </p:nvSpPr>
        <p:spPr>
          <a:xfrm>
            <a:off x="5176518" y="2864151"/>
            <a:ext cx="1887372" cy="577044"/>
          </a:xfrm>
          <a:prstGeom prst="rect">
            <a:avLst/>
          </a:prstGeom>
        </p:spPr>
        <p:txBody>
          <a:bodyPr vert="horz" wrap="square" lIns="36000" tIns="36000" rIns="36000" bIns="36000" rtlCol="0" anchor="t" anchorCtr="0">
            <a:noAutofit/>
          </a:bodyPr>
          <a:lstStyle>
            <a:defPPr marL="0" marR="0" indent="0" algn="l" defTabSz="642915" rtl="0" fontAlgn="auto" latinLnBrk="1" hangingPunct="0">
              <a:lnSpc>
                <a:spcPct val="100000"/>
              </a:lnSpc>
              <a:spcBef>
                <a:spcPts val="0"/>
              </a:spcBef>
              <a:spcAft>
                <a:spcPts val="0"/>
              </a:spcAft>
              <a:buClrTx/>
              <a:buSzTx/>
              <a:buFontTx/>
              <a:buNone/>
              <a:tabLst/>
              <a:defRPr kumimoji="0" sz="1266" b="0" i="0" u="none" strike="noStrike" cap="none" spc="0" normalizeH="0" baseline="0">
                <a:ln>
                  <a:noFill/>
                </a:ln>
                <a:solidFill>
                  <a:srgbClr val="000000"/>
                </a:solidFill>
                <a:effectLst/>
                <a:uFillTx/>
              </a:defRPr>
            </a:defPPr>
            <a:lvl1pPr>
              <a:defRPr sz="1200" b="1">
                <a:solidFill>
                  <a:schemeClr val="bg1"/>
                </a:solidFill>
                <a:effectLst>
                  <a:outerShdw blurRad="38100" dist="38100" dir="2700000" algn="tl">
                    <a:srgbClr val="000000">
                      <a:alpha val="43137"/>
                    </a:srgbClr>
                  </a:outerShdw>
                </a:effectLst>
              </a:defRPr>
            </a:lvl1pPr>
          </a:lstStyle>
          <a:p>
            <a:pPr algn="l"/>
            <a:r>
              <a:rPr lang="en-US" b="0" dirty="0">
                <a:solidFill>
                  <a:schemeClr val="tx1"/>
                </a:solidFill>
                <a:effectLst/>
              </a:rPr>
              <a:t>Token exchange</a:t>
            </a:r>
          </a:p>
        </p:txBody>
      </p:sp>
      <p:sp>
        <p:nvSpPr>
          <p:cNvPr id="92" name="TextBox 91"/>
          <p:cNvSpPr txBox="1"/>
          <p:nvPr/>
        </p:nvSpPr>
        <p:spPr>
          <a:xfrm>
            <a:off x="5176518" y="1171947"/>
            <a:ext cx="1887372"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Posibility to Create token</a:t>
            </a:r>
          </a:p>
        </p:txBody>
      </p:sp>
      <p:sp>
        <p:nvSpPr>
          <p:cNvPr id="71" name="Footer Placeholder 3"/>
          <p:cNvSpPr>
            <a:spLocks noGrp="1"/>
          </p:cNvSpPr>
          <p:nvPr>
            <p:ph type="ftr" sz="quarter" idx="4294967295"/>
          </p:nvPr>
        </p:nvSpPr>
        <p:spPr>
          <a:xfrm>
            <a:off x="695400" y="6453336"/>
            <a:ext cx="2588808" cy="130344"/>
          </a:xfrm>
          <a:prstGeom prst="rect">
            <a:avLst/>
          </a:prstGeom>
        </p:spPr>
        <p:txBody>
          <a:bodyPr/>
          <a:lstStyle/>
          <a:p>
            <a:pPr algn="l" defTabSz="457200"/>
            <a:r>
              <a:rPr lang="en-US" sz="700" dirty="0">
                <a:solidFill>
                  <a:srgbClr val="8590AD"/>
                </a:solidFill>
                <a:latin typeface="Arial" charset="0"/>
                <a:ea typeface="Arial" charset="0"/>
                <a:cs typeface="Arial" charset="0"/>
              </a:rPr>
              <a:t>© copyright 2018 CEFRIEL – All rights reserved</a:t>
            </a:r>
          </a:p>
        </p:txBody>
      </p:sp>
      <p:sp>
        <p:nvSpPr>
          <p:cNvPr id="94" name="TextBox 93"/>
          <p:cNvSpPr txBox="1"/>
          <p:nvPr/>
        </p:nvSpPr>
        <p:spPr>
          <a:xfrm>
            <a:off x="10386257" y="5340651"/>
            <a:ext cx="1398088" cy="200445"/>
          </a:xfrm>
          <a:prstGeom prst="rect">
            <a:avLst/>
          </a:prstGeom>
        </p:spPr>
        <p:txBody>
          <a:bodyPr vert="horz" wrap="square" lIns="36000" tIns="36000" rIns="36000" bIns="36000" rtlCol="0" anchor="t">
            <a:noAutofit/>
          </a:bodyPr>
          <a:lstStyle/>
          <a:p>
            <a:pPr algn="l"/>
            <a:r>
              <a:rPr lang="it-IT" sz="1050" b="1" dirty="0">
                <a:solidFill>
                  <a:schemeClr val="bg1"/>
                </a:solidFill>
              </a:rPr>
              <a:t>PRIVACY</a:t>
            </a:r>
            <a:endParaRPr lang="en-US" sz="1050" b="1" dirty="0">
              <a:solidFill>
                <a:schemeClr val="bg1"/>
              </a:solidFill>
            </a:endParaRPr>
          </a:p>
        </p:txBody>
      </p:sp>
      <p:sp>
        <p:nvSpPr>
          <p:cNvPr id="95" name="TextBox 94"/>
          <p:cNvSpPr txBox="1"/>
          <p:nvPr/>
        </p:nvSpPr>
        <p:spPr>
          <a:xfrm>
            <a:off x="9641300" y="1171947"/>
            <a:ext cx="1983253"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Data, ledger and</a:t>
            </a:r>
          </a:p>
          <a:p>
            <a:pPr algn="l"/>
            <a:r>
              <a:rPr lang="en-US" sz="1200" dirty="0">
                <a:solidFill>
                  <a:schemeClr val="tx1"/>
                </a:solidFill>
              </a:rPr>
              <a:t>participants are encrypted</a:t>
            </a:r>
          </a:p>
        </p:txBody>
      </p:sp>
      <p:sp>
        <p:nvSpPr>
          <p:cNvPr id="96" name="TextBox 95"/>
          <p:cNvSpPr txBox="1"/>
          <p:nvPr/>
        </p:nvSpPr>
        <p:spPr>
          <a:xfrm>
            <a:off x="7459406" y="1171947"/>
            <a:ext cx="1671921"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Pragmatic</a:t>
            </a:r>
          </a:p>
          <a:p>
            <a:pPr algn="l"/>
            <a:r>
              <a:rPr lang="it-IT" sz="1200" dirty="0">
                <a:solidFill>
                  <a:schemeClr val="tx1"/>
                </a:solidFill>
              </a:rPr>
              <a:t>interoperability</a:t>
            </a:r>
            <a:endParaRPr lang="en-US" sz="1200" dirty="0">
              <a:solidFill>
                <a:schemeClr val="tx1"/>
              </a:solidFill>
            </a:endParaRPr>
          </a:p>
        </p:txBody>
      </p:sp>
      <p:sp>
        <p:nvSpPr>
          <p:cNvPr id="97" name="TextBox 96"/>
          <p:cNvSpPr txBox="1"/>
          <p:nvPr/>
        </p:nvSpPr>
        <p:spPr>
          <a:xfrm>
            <a:off x="9641300" y="2864151"/>
            <a:ext cx="1776939" cy="577044"/>
          </a:xfrm>
          <a:prstGeom prst="rect">
            <a:avLst/>
          </a:prstGeom>
        </p:spPr>
        <p:txBody>
          <a:bodyPr vert="horz" wrap="square" lIns="36000" tIns="36000" rIns="36000" bIns="36000" rtlCol="0" anchor="t" anchorCtr="0">
            <a:noAutofit/>
          </a:bodyPr>
          <a:lstStyle/>
          <a:p>
            <a:pPr algn="l"/>
            <a:r>
              <a:rPr lang="it-IT" sz="1200" dirty="0">
                <a:solidFill>
                  <a:schemeClr val="tx1"/>
                </a:solidFill>
              </a:rPr>
              <a:t>Data </a:t>
            </a:r>
            <a:r>
              <a:rPr lang="it-IT" sz="1200" dirty="0" err="1">
                <a:solidFill>
                  <a:schemeClr val="tx1"/>
                </a:solidFill>
              </a:rPr>
              <a:t>is</a:t>
            </a:r>
            <a:r>
              <a:rPr lang="it-IT" sz="1200" dirty="0">
                <a:solidFill>
                  <a:schemeClr val="tx1"/>
                </a:solidFill>
              </a:rPr>
              <a:t> </a:t>
            </a:r>
            <a:r>
              <a:rPr lang="it-IT" sz="1200" dirty="0" err="1">
                <a:solidFill>
                  <a:schemeClr val="tx1"/>
                </a:solidFill>
              </a:rPr>
              <a:t>encrypted</a:t>
            </a:r>
            <a:endParaRPr lang="en-US" sz="1200" dirty="0">
              <a:solidFill>
                <a:schemeClr val="tx1"/>
              </a:solidFill>
            </a:endParaRPr>
          </a:p>
        </p:txBody>
      </p:sp>
      <p:sp>
        <p:nvSpPr>
          <p:cNvPr id="98" name="TextBox 97"/>
          <p:cNvSpPr txBox="1"/>
          <p:nvPr/>
        </p:nvSpPr>
        <p:spPr>
          <a:xfrm>
            <a:off x="9641300" y="3671084"/>
            <a:ext cx="1776939" cy="577044"/>
          </a:xfrm>
          <a:prstGeom prst="rect">
            <a:avLst/>
          </a:prstGeom>
        </p:spPr>
        <p:txBody>
          <a:bodyPr vert="horz" wrap="square" lIns="36000" tIns="36000" rIns="36000" bIns="36000" rtlCol="0" anchor="t" anchorCtr="0">
            <a:noAutofit/>
          </a:bodyPr>
          <a:lstStyle/>
          <a:p>
            <a:pPr algn="l"/>
            <a:r>
              <a:rPr lang="it-IT" sz="1200" dirty="0" err="1">
                <a:solidFill>
                  <a:schemeClr val="tx1"/>
                </a:solidFill>
              </a:rPr>
              <a:t>Unauthorized</a:t>
            </a:r>
            <a:r>
              <a:rPr lang="it-IT" sz="1200" dirty="0">
                <a:solidFill>
                  <a:schemeClr val="tx1"/>
                </a:solidFill>
              </a:rPr>
              <a:t> </a:t>
            </a:r>
            <a:r>
              <a:rPr lang="it-IT" sz="1200" dirty="0" err="1">
                <a:solidFill>
                  <a:schemeClr val="tx1"/>
                </a:solidFill>
              </a:rPr>
              <a:t>access</a:t>
            </a:r>
            <a:r>
              <a:rPr lang="it-IT" sz="1200" dirty="0">
                <a:solidFill>
                  <a:schemeClr val="tx1"/>
                </a:solidFill>
              </a:rPr>
              <a:t> </a:t>
            </a:r>
          </a:p>
          <a:p>
            <a:pPr algn="l"/>
            <a:r>
              <a:rPr lang="it-IT" sz="1200" dirty="0">
                <a:solidFill>
                  <a:schemeClr val="tx1"/>
                </a:solidFill>
              </a:rPr>
              <a:t>of participants</a:t>
            </a:r>
            <a:endParaRPr lang="en-US" sz="1200" dirty="0">
              <a:solidFill>
                <a:schemeClr val="tx1"/>
              </a:solidFill>
            </a:endParaRPr>
          </a:p>
        </p:txBody>
      </p:sp>
      <p:sp>
        <p:nvSpPr>
          <p:cNvPr id="99" name="TextBox 98"/>
          <p:cNvSpPr txBox="1"/>
          <p:nvPr/>
        </p:nvSpPr>
        <p:spPr>
          <a:xfrm>
            <a:off x="9641300" y="4499102"/>
            <a:ext cx="1776939"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Append-only Data structure</a:t>
            </a:r>
          </a:p>
        </p:txBody>
      </p:sp>
      <p:sp>
        <p:nvSpPr>
          <p:cNvPr id="83" name="TextBox 82"/>
          <p:cNvSpPr txBox="1"/>
          <p:nvPr/>
        </p:nvSpPr>
        <p:spPr>
          <a:xfrm>
            <a:off x="9641300" y="2043938"/>
            <a:ext cx="1776939"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Compliance</a:t>
            </a:r>
          </a:p>
          <a:p>
            <a:pPr algn="l"/>
            <a:r>
              <a:rPr lang="en-US" sz="1200" dirty="0">
                <a:solidFill>
                  <a:schemeClr val="tx1"/>
                </a:solidFill>
              </a:rPr>
              <a:t>regulation</a:t>
            </a:r>
          </a:p>
        </p:txBody>
      </p:sp>
      <p:sp>
        <p:nvSpPr>
          <p:cNvPr id="91" name="TextBox 90"/>
          <p:cNvSpPr txBox="1"/>
          <p:nvPr/>
        </p:nvSpPr>
        <p:spPr>
          <a:xfrm>
            <a:off x="5176518" y="2043938"/>
            <a:ext cx="1887372" cy="577044"/>
          </a:xfrm>
          <a:prstGeom prst="rect">
            <a:avLst/>
          </a:prstGeom>
        </p:spPr>
        <p:txBody>
          <a:bodyPr vert="horz" wrap="square" lIns="36000" tIns="36000" rIns="36000" bIns="36000" rtlCol="0" anchor="t" anchorCtr="0">
            <a:noAutofit/>
          </a:bodyPr>
          <a:lstStyle/>
          <a:p>
            <a:pPr algn="l"/>
            <a:r>
              <a:rPr lang="en-US" sz="1200" dirty="0">
                <a:solidFill>
                  <a:schemeClr val="tx1"/>
                </a:solidFill>
              </a:rPr>
              <a:t>Token </a:t>
            </a:r>
          </a:p>
          <a:p>
            <a:pPr algn="l"/>
            <a:r>
              <a:rPr lang="en-US" sz="1200" dirty="0">
                <a:solidFill>
                  <a:schemeClr val="tx1"/>
                </a:solidFill>
              </a:rPr>
              <a:t>standardization</a:t>
            </a:r>
          </a:p>
        </p:txBody>
      </p:sp>
      <p:sp>
        <p:nvSpPr>
          <p:cNvPr id="2" name="Rectangle 1"/>
          <p:cNvSpPr/>
          <p:nvPr/>
        </p:nvSpPr>
        <p:spPr>
          <a:xfrm>
            <a:off x="599440" y="5868601"/>
            <a:ext cx="10599793" cy="383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l"/>
            <a:r>
              <a:rPr lang="en-US" sz="1100" i="1" dirty="0">
                <a:solidFill>
                  <a:schemeClr val="tx1"/>
                </a:solidFill>
              </a:rPr>
              <a:t>BLOCKCHAIN ASSESSMENT MODEL-PROJECT DLI- © All Rights RESERVED CEFRIEL 2019</a:t>
            </a:r>
          </a:p>
        </p:txBody>
      </p:sp>
      <p:grpSp>
        <p:nvGrpSpPr>
          <p:cNvPr id="13" name="Group 12">
            <a:extLst>
              <a:ext uri="{FF2B5EF4-FFF2-40B4-BE49-F238E27FC236}">
                <a16:creationId xmlns:a16="http://schemas.microsoft.com/office/drawing/2014/main" id="{763192C5-B6B3-AB46-834C-B62892D7BB5A}"/>
              </a:ext>
            </a:extLst>
          </p:cNvPr>
          <p:cNvGrpSpPr/>
          <p:nvPr/>
        </p:nvGrpSpPr>
        <p:grpSpPr>
          <a:xfrm>
            <a:off x="599440" y="1093295"/>
            <a:ext cx="11104880" cy="4671409"/>
            <a:chOff x="599440" y="1108445"/>
            <a:chExt cx="11104880" cy="4656259"/>
          </a:xfrm>
        </p:grpSpPr>
        <p:cxnSp>
          <p:nvCxnSpPr>
            <p:cNvPr id="5" name="Straight Connector 4">
              <a:extLst>
                <a:ext uri="{FF2B5EF4-FFF2-40B4-BE49-F238E27FC236}">
                  <a16:creationId xmlns:a16="http://schemas.microsoft.com/office/drawing/2014/main" id="{01BC73F4-5CA0-6C4A-A458-8053DA132B11}"/>
                </a:ext>
              </a:extLst>
            </p:cNvPr>
            <p:cNvCxnSpPr/>
            <p:nvPr/>
          </p:nvCxnSpPr>
          <p:spPr>
            <a:xfrm flipV="1">
              <a:off x="599440"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C69767-628E-614E-9237-643B4FA7326F}"/>
                </a:ext>
              </a:extLst>
            </p:cNvPr>
            <p:cNvCxnSpPr/>
            <p:nvPr/>
          </p:nvCxnSpPr>
          <p:spPr>
            <a:xfrm flipV="1">
              <a:off x="2800096"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77102CF-0C79-E448-B70D-15E434CAA090}"/>
                </a:ext>
              </a:extLst>
            </p:cNvPr>
            <p:cNvCxnSpPr/>
            <p:nvPr/>
          </p:nvCxnSpPr>
          <p:spPr>
            <a:xfrm flipV="1">
              <a:off x="5041392"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5F4873-21E6-C443-BBB2-47DDC68CE7B7}"/>
                </a:ext>
              </a:extLst>
            </p:cNvPr>
            <p:cNvCxnSpPr/>
            <p:nvPr/>
          </p:nvCxnSpPr>
          <p:spPr>
            <a:xfrm flipV="1">
              <a:off x="7262368"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2DC6703-8590-EF4A-97AF-FCD251CDA594}"/>
                </a:ext>
              </a:extLst>
            </p:cNvPr>
            <p:cNvCxnSpPr/>
            <p:nvPr/>
          </p:nvCxnSpPr>
          <p:spPr>
            <a:xfrm flipV="1">
              <a:off x="9493504"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5D44F5D-00D5-894D-9748-1AC97AA51223}"/>
                </a:ext>
              </a:extLst>
            </p:cNvPr>
            <p:cNvCxnSpPr/>
            <p:nvPr/>
          </p:nvCxnSpPr>
          <p:spPr>
            <a:xfrm flipV="1">
              <a:off x="11704320" y="1108445"/>
              <a:ext cx="0" cy="4656259"/>
            </a:xfrm>
            <a:prstGeom prst="line">
              <a:avLst/>
            </a:prstGeom>
            <a:ln w="57150">
              <a:solidFill>
                <a:schemeClr val="bg1"/>
              </a:solidFill>
              <a:headEnd w="lg" len="med"/>
              <a:tailEnd type="none"/>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030A145B-C4DD-374A-B6B4-B8129D4FDB2F}"/>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9815513" y="5215081"/>
            <a:ext cx="405575" cy="405575"/>
          </a:xfrm>
          <a:prstGeom prst="rect">
            <a:avLst/>
          </a:prstGeom>
        </p:spPr>
      </p:pic>
      <p:pic>
        <p:nvPicPr>
          <p:cNvPr id="70" name="Picture 69">
            <a:extLst>
              <a:ext uri="{FF2B5EF4-FFF2-40B4-BE49-F238E27FC236}">
                <a16:creationId xmlns:a16="http://schemas.microsoft.com/office/drawing/2014/main" id="{C1FAF3A3-C143-7340-AADC-8C5BF85F90FE}"/>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7438073" y="5215081"/>
            <a:ext cx="405575" cy="405575"/>
          </a:xfrm>
          <a:prstGeom prst="rect">
            <a:avLst/>
          </a:prstGeom>
        </p:spPr>
      </p:pic>
      <p:pic>
        <p:nvPicPr>
          <p:cNvPr id="72" name="Picture 71">
            <a:extLst>
              <a:ext uri="{FF2B5EF4-FFF2-40B4-BE49-F238E27FC236}">
                <a16:creationId xmlns:a16="http://schemas.microsoft.com/office/drawing/2014/main" id="{8F586F3B-7FBF-8745-BDCF-5D7637C98D13}"/>
              </a:ext>
            </a:extLst>
          </p:cNvPr>
          <p:cNvPicPr>
            <a:picLocks noChangeAspect="1"/>
          </p:cNvPicPr>
          <p:nvPr/>
        </p:nvPicPr>
        <p:blipFill>
          <a:blip r:embed="rId5">
            <a:biLevel thresh="25000"/>
            <a:extLst>
              <a:ext uri="{28A0092B-C50C-407E-A947-70E740481C1C}">
                <a14:useLocalDpi xmlns:a14="http://schemas.microsoft.com/office/drawing/2010/main" val="0"/>
              </a:ext>
            </a:extLst>
          </a:blip>
          <a:stretch>
            <a:fillRect/>
          </a:stretch>
        </p:blipFill>
        <p:spPr>
          <a:xfrm>
            <a:off x="5374731" y="5215081"/>
            <a:ext cx="405575" cy="405575"/>
          </a:xfrm>
          <a:prstGeom prst="rect">
            <a:avLst/>
          </a:prstGeom>
        </p:spPr>
      </p:pic>
      <p:pic>
        <p:nvPicPr>
          <p:cNvPr id="73" name="Picture 72">
            <a:extLst>
              <a:ext uri="{FF2B5EF4-FFF2-40B4-BE49-F238E27FC236}">
                <a16:creationId xmlns:a16="http://schemas.microsoft.com/office/drawing/2014/main" id="{329CE94B-662C-DF47-84DC-DCDDB6A058EE}"/>
              </a:ext>
            </a:extLst>
          </p:cNvPr>
          <p:cNvPicPr>
            <a:picLocks noChangeAspect="1"/>
          </p:cNvPicPr>
          <p:nvPr/>
        </p:nvPicPr>
        <p:blipFill>
          <a:blip r:embed="rId6">
            <a:biLevel thresh="25000"/>
            <a:extLst>
              <a:ext uri="{28A0092B-C50C-407E-A947-70E740481C1C}">
                <a14:useLocalDpi xmlns:a14="http://schemas.microsoft.com/office/drawing/2010/main" val="0"/>
              </a:ext>
            </a:extLst>
          </a:blip>
          <a:stretch>
            <a:fillRect/>
          </a:stretch>
        </p:blipFill>
        <p:spPr>
          <a:xfrm>
            <a:off x="3048091" y="5215081"/>
            <a:ext cx="405575" cy="405575"/>
          </a:xfrm>
          <a:prstGeom prst="rect">
            <a:avLst/>
          </a:prstGeom>
        </p:spPr>
      </p:pic>
      <p:pic>
        <p:nvPicPr>
          <p:cNvPr id="74" name="Picture 73">
            <a:extLst>
              <a:ext uri="{FF2B5EF4-FFF2-40B4-BE49-F238E27FC236}">
                <a16:creationId xmlns:a16="http://schemas.microsoft.com/office/drawing/2014/main" id="{65835330-8BDD-C84C-9C05-593FB4D50578}"/>
              </a:ext>
            </a:extLst>
          </p:cNvPr>
          <p:cNvPicPr>
            <a:picLocks noChangeAspect="1"/>
          </p:cNvPicPr>
          <p:nvPr/>
        </p:nvPicPr>
        <p:blipFill>
          <a:blip r:embed="rId7">
            <a:biLevel thresh="25000"/>
            <a:extLst>
              <a:ext uri="{28A0092B-C50C-407E-A947-70E740481C1C}">
                <a14:useLocalDpi xmlns:a14="http://schemas.microsoft.com/office/drawing/2010/main" val="0"/>
              </a:ext>
            </a:extLst>
          </a:blip>
          <a:stretch>
            <a:fillRect/>
          </a:stretch>
        </p:blipFill>
        <p:spPr>
          <a:xfrm>
            <a:off x="958743" y="5215081"/>
            <a:ext cx="405575" cy="405575"/>
          </a:xfrm>
          <a:prstGeom prst="rect">
            <a:avLst/>
          </a:prstGeom>
        </p:spPr>
      </p:pic>
      <p:grpSp>
        <p:nvGrpSpPr>
          <p:cNvPr id="16" name="Group 15">
            <a:extLst>
              <a:ext uri="{FF2B5EF4-FFF2-40B4-BE49-F238E27FC236}">
                <a16:creationId xmlns:a16="http://schemas.microsoft.com/office/drawing/2014/main" id="{9D5FAECA-951A-DB41-822D-D500EA132BCB}"/>
              </a:ext>
            </a:extLst>
          </p:cNvPr>
          <p:cNvGrpSpPr/>
          <p:nvPr/>
        </p:nvGrpSpPr>
        <p:grpSpPr>
          <a:xfrm>
            <a:off x="599439" y="1088591"/>
            <a:ext cx="11104879" cy="3218688"/>
            <a:chOff x="599439" y="1088591"/>
            <a:chExt cx="11104879" cy="3218688"/>
          </a:xfrm>
        </p:grpSpPr>
        <p:cxnSp>
          <p:nvCxnSpPr>
            <p:cNvPr id="15" name="Straight Connector 14">
              <a:extLst>
                <a:ext uri="{FF2B5EF4-FFF2-40B4-BE49-F238E27FC236}">
                  <a16:creationId xmlns:a16="http://schemas.microsoft.com/office/drawing/2014/main" id="{4569C5C7-EB39-9E4A-887C-64F1FCBBD178}"/>
                </a:ext>
              </a:extLst>
            </p:cNvPr>
            <p:cNvCxnSpPr/>
            <p:nvPr/>
          </p:nvCxnSpPr>
          <p:spPr>
            <a:xfrm>
              <a:off x="599439" y="1893263"/>
              <a:ext cx="11104879" cy="0"/>
            </a:xfrm>
            <a:prstGeom prst="line">
              <a:avLst/>
            </a:prstGeom>
            <a:ln w="19050">
              <a:solidFill>
                <a:schemeClr val="bg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04B867F-AD8C-5848-99DF-205D5D0533BA}"/>
                </a:ext>
              </a:extLst>
            </p:cNvPr>
            <p:cNvCxnSpPr/>
            <p:nvPr/>
          </p:nvCxnSpPr>
          <p:spPr>
            <a:xfrm>
              <a:off x="599439" y="1088591"/>
              <a:ext cx="11104879" cy="0"/>
            </a:xfrm>
            <a:prstGeom prst="line">
              <a:avLst/>
            </a:prstGeom>
            <a:ln w="19050">
              <a:solidFill>
                <a:schemeClr val="bg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75BA1967-1248-1C45-8148-EE74CC1781F5}"/>
                </a:ext>
              </a:extLst>
            </p:cNvPr>
            <p:cNvCxnSpPr/>
            <p:nvPr/>
          </p:nvCxnSpPr>
          <p:spPr>
            <a:xfrm>
              <a:off x="599439" y="3502607"/>
              <a:ext cx="11104879" cy="0"/>
            </a:xfrm>
            <a:prstGeom prst="line">
              <a:avLst/>
            </a:prstGeom>
            <a:ln w="19050">
              <a:solidFill>
                <a:schemeClr val="bg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EEF5B0-3B85-264B-AA2C-C6618EEFFEAD}"/>
                </a:ext>
              </a:extLst>
            </p:cNvPr>
            <p:cNvCxnSpPr/>
            <p:nvPr/>
          </p:nvCxnSpPr>
          <p:spPr>
            <a:xfrm>
              <a:off x="599439" y="2697935"/>
              <a:ext cx="11104879" cy="0"/>
            </a:xfrm>
            <a:prstGeom prst="line">
              <a:avLst/>
            </a:prstGeom>
            <a:ln w="19050">
              <a:solidFill>
                <a:schemeClr val="bg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9B3ACF3-770A-AC4C-9EBF-3D88B91B10FD}"/>
                </a:ext>
              </a:extLst>
            </p:cNvPr>
            <p:cNvCxnSpPr/>
            <p:nvPr/>
          </p:nvCxnSpPr>
          <p:spPr>
            <a:xfrm>
              <a:off x="599439" y="4307279"/>
              <a:ext cx="11104879" cy="0"/>
            </a:xfrm>
            <a:prstGeom prst="line">
              <a:avLst/>
            </a:prstGeom>
            <a:ln w="19050">
              <a:solidFill>
                <a:schemeClr val="bg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190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FDBFDC-D309-0944-A3CE-86FC7C7DAEF4}"/>
              </a:ext>
            </a:extLst>
          </p:cNvPr>
          <p:cNvSpPr>
            <a:spLocks noGrp="1"/>
          </p:cNvSpPr>
          <p:nvPr>
            <p:ph type="title"/>
          </p:nvPr>
        </p:nvSpPr>
        <p:spPr>
          <a:xfrm>
            <a:off x="2016125" y="342339"/>
            <a:ext cx="9696450" cy="422365"/>
          </a:xfrm>
        </p:spPr>
        <p:txBody>
          <a:bodyPr/>
          <a:lstStyle/>
          <a:p>
            <a:r>
              <a:rPr lang="it-IT" dirty="0"/>
              <a:t>Blockchain for </a:t>
            </a:r>
            <a:r>
              <a:rPr lang="it-IT" dirty="0" err="1"/>
              <a:t>Defi</a:t>
            </a:r>
            <a:endParaRPr lang="x-none" dirty="0"/>
          </a:p>
        </p:txBody>
      </p:sp>
      <p:sp>
        <p:nvSpPr>
          <p:cNvPr id="4" name="Rectangle 3">
            <a:extLst>
              <a:ext uri="{FF2B5EF4-FFF2-40B4-BE49-F238E27FC236}">
                <a16:creationId xmlns:a16="http://schemas.microsoft.com/office/drawing/2014/main" id="{1651F636-B3A7-1642-99E3-AC93055E6705}"/>
              </a:ext>
            </a:extLst>
          </p:cNvPr>
          <p:cNvSpPr/>
          <p:nvPr/>
        </p:nvSpPr>
        <p:spPr>
          <a:xfrm>
            <a:off x="517739" y="1398060"/>
            <a:ext cx="11156522" cy="4647426"/>
          </a:xfrm>
          <a:prstGeom prst="rect">
            <a:avLst/>
          </a:prstGeom>
        </p:spPr>
        <p:txBody>
          <a:bodyPr wrap="square">
            <a:spAutoFit/>
          </a:bodyPr>
          <a:lstStyle/>
          <a:p>
            <a:pPr>
              <a:defRPr/>
            </a:pPr>
            <a:endParaRPr lang="it-IT" sz="800" dirty="0"/>
          </a:p>
          <a:p>
            <a:pPr marL="800100" lvl="1" indent="-342900">
              <a:buFont typeface="+mj-lt"/>
              <a:buAutoNum type="arabicPeriod"/>
              <a:defRPr/>
            </a:pPr>
            <a:r>
              <a:rPr lang="it-IT" sz="1600" dirty="0" err="1"/>
              <a:t>Ethereum</a:t>
            </a:r>
            <a:r>
              <a:rPr lang="it-IT" sz="1600" dirty="0"/>
              <a:t>			+ </a:t>
            </a:r>
            <a:r>
              <a:rPr lang="it-IT" sz="1600" dirty="0" err="1"/>
              <a:t>decentralization</a:t>
            </a:r>
            <a:r>
              <a:rPr lang="it-IT" sz="1600" dirty="0"/>
              <a:t> 		:	 </a:t>
            </a:r>
          </a:p>
          <a:p>
            <a:pPr marL="800100" lvl="1" indent="-342900">
              <a:buFont typeface="+mj-lt"/>
              <a:buAutoNum type="arabicPeriod"/>
              <a:defRPr/>
            </a:pPr>
            <a:r>
              <a:rPr lang="it-IT" sz="1600" dirty="0" err="1"/>
              <a:t>Tezos</a:t>
            </a:r>
            <a:r>
              <a:rPr lang="it-IT" sz="1600" dirty="0"/>
              <a:t>						:	</a:t>
            </a:r>
            <a:r>
              <a:rPr lang="it-IT" sz="1600" dirty="0" err="1"/>
              <a:t>PoS</a:t>
            </a:r>
            <a:endParaRPr lang="it-IT" sz="1600" dirty="0"/>
          </a:p>
          <a:p>
            <a:pPr marL="800100" lvl="1" indent="-342900">
              <a:buFont typeface="+mj-lt"/>
              <a:buAutoNum type="arabicPeriod"/>
              <a:defRPr/>
            </a:pPr>
            <a:r>
              <a:rPr lang="it-IT" sz="1600" dirty="0" err="1"/>
              <a:t>Algorand</a:t>
            </a:r>
            <a:r>
              <a:rPr lang="it-IT" sz="1600" dirty="0"/>
              <a:t>						:</a:t>
            </a:r>
          </a:p>
          <a:p>
            <a:pPr marL="800100" lvl="1" indent="-342900">
              <a:buFont typeface="+mj-lt"/>
              <a:buAutoNum type="arabicPeriod"/>
              <a:defRPr/>
            </a:pPr>
            <a:r>
              <a:rPr lang="it-IT" sz="1600" dirty="0"/>
              <a:t>Cardano						:</a:t>
            </a:r>
          </a:p>
          <a:p>
            <a:pPr marL="800100" lvl="1" indent="-342900">
              <a:buFont typeface="+mj-lt"/>
              <a:buAutoNum type="arabicPeriod"/>
              <a:defRPr/>
            </a:pPr>
            <a:endParaRPr lang="it-IT" sz="1600" dirty="0"/>
          </a:p>
          <a:p>
            <a:pPr marL="800100" lvl="1" indent="-342900">
              <a:buFont typeface="+mj-lt"/>
              <a:buAutoNum type="arabicPeriod"/>
              <a:defRPr/>
            </a:pPr>
            <a:r>
              <a:rPr lang="it-IT" sz="1600" dirty="0"/>
              <a:t>Quorum</a:t>
            </a:r>
          </a:p>
          <a:p>
            <a:pPr marL="800100" lvl="1" indent="-342900">
              <a:buFont typeface="+mj-lt"/>
              <a:buAutoNum type="arabicPeriod"/>
              <a:defRPr/>
            </a:pPr>
            <a:endParaRPr lang="it-IT" sz="1600" dirty="0"/>
          </a:p>
          <a:p>
            <a:pPr marL="800100" lvl="1" indent="-342900">
              <a:buFont typeface="+mj-lt"/>
              <a:buAutoNum type="arabicPeriod"/>
              <a:defRPr/>
            </a:pPr>
            <a:r>
              <a:rPr lang="it-IT" sz="1600" dirty="0"/>
              <a:t>Corda R3</a:t>
            </a:r>
          </a:p>
          <a:p>
            <a:pPr marL="800100" lvl="1" indent="-342900">
              <a:buFont typeface="+mj-lt"/>
              <a:buAutoNum type="arabicPeriod"/>
              <a:defRPr/>
            </a:pPr>
            <a:endParaRPr lang="it-IT" sz="1600" dirty="0"/>
          </a:p>
          <a:p>
            <a:pPr marL="800100" lvl="1" indent="-342900">
              <a:buFont typeface="+mj-lt"/>
              <a:buAutoNum type="arabicPeriod"/>
              <a:defRPr/>
            </a:pPr>
            <a:r>
              <a:rPr lang="it-IT" sz="1600" dirty="0" err="1"/>
              <a:t>EoS</a:t>
            </a:r>
            <a:r>
              <a:rPr lang="it-IT" sz="1600" dirty="0"/>
              <a:t>						:</a:t>
            </a:r>
          </a:p>
          <a:p>
            <a:pPr marL="800100" lvl="1" indent="-342900">
              <a:buFont typeface="+mj-lt"/>
              <a:buAutoNum type="arabicPeriod"/>
              <a:defRPr/>
            </a:pPr>
            <a:r>
              <a:rPr lang="it-IT" sz="1600" dirty="0"/>
              <a:t>Stellar						:	</a:t>
            </a:r>
            <a:r>
              <a:rPr lang="it-IT" sz="1600" dirty="0" err="1"/>
              <a:t>Permissioned</a:t>
            </a:r>
            <a:r>
              <a:rPr lang="it-IT" sz="1600" dirty="0"/>
              <a:t> </a:t>
            </a:r>
            <a:r>
              <a:rPr lang="it-IT" sz="1600" dirty="0" err="1"/>
              <a:t>validators</a:t>
            </a:r>
            <a:endParaRPr lang="it-IT" sz="1600" dirty="0"/>
          </a:p>
          <a:p>
            <a:pPr marL="800100" lvl="1" indent="-342900">
              <a:buFont typeface="+mj-lt"/>
              <a:buAutoNum type="arabicPeriod"/>
              <a:defRPr/>
            </a:pPr>
            <a:r>
              <a:rPr lang="it-IT" sz="1600" dirty="0" err="1"/>
              <a:t>Ripple</a:t>
            </a:r>
            <a:r>
              <a:rPr lang="it-IT" sz="1600" dirty="0"/>
              <a:t>			- </a:t>
            </a:r>
            <a:r>
              <a:rPr lang="it-IT" sz="1600" dirty="0" err="1"/>
              <a:t>decentralization</a:t>
            </a:r>
            <a:r>
              <a:rPr lang="it-IT" sz="1600" dirty="0"/>
              <a:t> 		:</a:t>
            </a:r>
            <a:endParaRPr lang="it-IT" sz="800" dirty="0"/>
          </a:p>
          <a:p>
            <a:pPr>
              <a:defRPr/>
            </a:pPr>
            <a:endParaRPr lang="it-IT" sz="800" dirty="0"/>
          </a:p>
          <a:p>
            <a:pPr>
              <a:defRPr/>
            </a:pPr>
            <a:endParaRPr lang="it-IT" sz="800" dirty="0"/>
          </a:p>
          <a:p>
            <a:pPr marL="285750" indent="-285750">
              <a:buFont typeface="Arial" panose="020B0604020202020204" pitchFamily="34" charset="0"/>
              <a:buChar char="•"/>
              <a:defRPr/>
            </a:pPr>
            <a:r>
              <a:rPr lang="it-IT" sz="1600" dirty="0"/>
              <a:t>More </a:t>
            </a:r>
            <a:r>
              <a:rPr lang="it-IT" sz="1600" dirty="0" err="1"/>
              <a:t>than</a:t>
            </a:r>
            <a:r>
              <a:rPr lang="it-IT" sz="1600" dirty="0"/>
              <a:t> 80% of </a:t>
            </a:r>
            <a:r>
              <a:rPr lang="it-IT" sz="1600" dirty="0" err="1"/>
              <a:t>Defi</a:t>
            </a:r>
            <a:r>
              <a:rPr lang="it-IT" sz="1600" dirty="0"/>
              <a:t> </a:t>
            </a:r>
            <a:r>
              <a:rPr lang="it-IT" sz="1600" dirty="0" err="1"/>
              <a:t>solution</a:t>
            </a:r>
            <a:r>
              <a:rPr lang="it-IT" sz="1600" dirty="0"/>
              <a:t> </a:t>
            </a:r>
            <a:r>
              <a:rPr lang="it-IT" sz="1600" dirty="0" err="1"/>
              <a:t>is</a:t>
            </a:r>
            <a:r>
              <a:rPr lang="it-IT" sz="1600" dirty="0"/>
              <a:t> on </a:t>
            </a:r>
            <a:r>
              <a:rPr lang="it-IT" sz="1600" dirty="0" err="1"/>
              <a:t>Ethereum</a:t>
            </a:r>
            <a:endParaRPr lang="it-IT" sz="1600" dirty="0"/>
          </a:p>
          <a:p>
            <a:pPr marL="285750" indent="-285750">
              <a:buFont typeface="Arial" panose="020B0604020202020204" pitchFamily="34" charset="0"/>
              <a:buChar char="•"/>
              <a:defRPr/>
            </a:pPr>
            <a:endParaRPr lang="it-IT" sz="1600" dirty="0"/>
          </a:p>
          <a:p>
            <a:pPr marL="285750" indent="-285750">
              <a:buFont typeface="Arial" panose="020B0604020202020204" pitchFamily="34" charset="0"/>
              <a:buChar char="•"/>
              <a:defRPr/>
            </a:pPr>
            <a:r>
              <a:rPr lang="it-IT" sz="1600" dirty="0" err="1"/>
              <a:t>Algorand</a:t>
            </a:r>
            <a:r>
              <a:rPr lang="it-IT" sz="1600" dirty="0"/>
              <a:t> </a:t>
            </a:r>
            <a:r>
              <a:rPr lang="it-IT" sz="1600" dirty="0" err="1"/>
              <a:t>is</a:t>
            </a:r>
            <a:r>
              <a:rPr lang="it-IT" sz="1600" dirty="0"/>
              <a:t> a </a:t>
            </a:r>
            <a:r>
              <a:rPr lang="it-IT" sz="1600" dirty="0" err="1"/>
              <a:t>promising</a:t>
            </a:r>
            <a:r>
              <a:rPr lang="it-IT" sz="1600" dirty="0"/>
              <a:t> </a:t>
            </a:r>
            <a:r>
              <a:rPr lang="it-IT" sz="1600" dirty="0" err="1"/>
              <a:t>technology</a:t>
            </a:r>
            <a:r>
              <a:rPr lang="it-IT" sz="1600" dirty="0"/>
              <a:t> (</a:t>
            </a:r>
            <a:r>
              <a:rPr lang="it-IT" sz="1600" dirty="0" err="1"/>
              <a:t>but</a:t>
            </a:r>
            <a:r>
              <a:rPr lang="it-IT" sz="1600" dirty="0"/>
              <a:t> </a:t>
            </a:r>
            <a:r>
              <a:rPr lang="it-IT" sz="1600" dirty="0" err="1"/>
              <a:t>young</a:t>
            </a:r>
            <a:r>
              <a:rPr lang="it-IT" sz="1600" dirty="0"/>
              <a:t>)</a:t>
            </a:r>
          </a:p>
          <a:p>
            <a:pPr>
              <a:defRPr/>
            </a:pPr>
            <a:endParaRPr lang="it-IT" sz="1600" dirty="0"/>
          </a:p>
          <a:p>
            <a:pPr algn="l">
              <a:defRPr/>
            </a:pPr>
            <a:endParaRPr lang="en-US" sz="1600" dirty="0">
              <a:solidFill>
                <a:srgbClr val="0053FF"/>
              </a:solidFill>
            </a:endParaRPr>
          </a:p>
        </p:txBody>
      </p:sp>
      <p:pic>
        <p:nvPicPr>
          <p:cNvPr id="5" name="Immagine 4" descr="Immagine che contiene testo&#10;&#10;Descrizione generata automaticamente">
            <a:extLst>
              <a:ext uri="{FF2B5EF4-FFF2-40B4-BE49-F238E27FC236}">
                <a16:creationId xmlns:a16="http://schemas.microsoft.com/office/drawing/2014/main" id="{09D989A1-429F-4FF8-B71A-3FAEFE70B9BA}"/>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134944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84879E-6790-43C4-90FC-4138C78EA605}"/>
              </a:ext>
            </a:extLst>
          </p:cNvPr>
          <p:cNvSpPr/>
          <p:nvPr/>
        </p:nvSpPr>
        <p:spPr>
          <a:xfrm>
            <a:off x="556053" y="1112107"/>
            <a:ext cx="11340919" cy="1631216"/>
          </a:xfrm>
          <a:prstGeom prst="rect">
            <a:avLst/>
          </a:prstGeom>
        </p:spPr>
        <p:txBody>
          <a:bodyPr wrap="square">
            <a:spAutoFit/>
          </a:bodyPr>
          <a:lstStyle/>
          <a:p>
            <a:pPr algn="l">
              <a:defRPr/>
            </a:pPr>
            <a:r>
              <a:rPr lang="it-IT" sz="1600" b="1" u="sng" dirty="0" err="1">
                <a:solidFill>
                  <a:srgbClr val="0053FF"/>
                </a:solidFill>
              </a:rPr>
              <a:t>Ethereum’s</a:t>
            </a:r>
            <a:r>
              <a:rPr lang="it-IT" sz="1600" b="1" u="sng" dirty="0">
                <a:solidFill>
                  <a:srgbClr val="0053FF"/>
                </a:solidFill>
              </a:rPr>
              <a:t> </a:t>
            </a:r>
            <a:r>
              <a:rPr lang="it-IT" sz="1600" b="1" u="sng" dirty="0" err="1">
                <a:solidFill>
                  <a:srgbClr val="0053FF"/>
                </a:solidFill>
              </a:rPr>
              <a:t>Tokens</a:t>
            </a:r>
            <a:endParaRPr lang="it-IT" sz="1600" dirty="0"/>
          </a:p>
          <a:p>
            <a:pPr marL="342900" indent="-342900">
              <a:buFont typeface="+mj-lt"/>
              <a:buAutoNum type="arabicPeriod"/>
              <a:defRPr/>
            </a:pPr>
            <a:endParaRPr lang="it-IT" sz="1600" dirty="0"/>
          </a:p>
          <a:p>
            <a:pPr marL="285750" indent="-285750">
              <a:buFont typeface="Arial" panose="020B0604020202020204" pitchFamily="34" charset="0"/>
              <a:buChar char="•"/>
              <a:defRPr/>
            </a:pPr>
            <a:r>
              <a:rPr lang="en-GB" dirty="0"/>
              <a:t>Any fungible commodity can be represented by a token derived from Ethereum ‘s ERC-20 standard</a:t>
            </a:r>
          </a:p>
          <a:p>
            <a:pPr marL="285750" indent="-285750">
              <a:buFont typeface="Arial" panose="020B0604020202020204" pitchFamily="34" charset="0"/>
              <a:buChar char="•"/>
              <a:defRPr/>
            </a:pPr>
            <a:r>
              <a:rPr lang="en-GB" dirty="0"/>
              <a:t>Non fungible tokens can be derived from ERC-721 ( like the ones adopted in side-chains) </a:t>
            </a:r>
          </a:p>
          <a:p>
            <a:pPr marL="742950" lvl="1" indent="-285750">
              <a:buFont typeface="Arial" panose="020B0604020202020204" pitchFamily="34" charset="0"/>
              <a:buChar char="•"/>
              <a:defRPr/>
            </a:pPr>
            <a:r>
              <a:rPr lang="en-GB" sz="1600" dirty="0">
                <a:solidFill>
                  <a:srgbClr val="0053FF"/>
                </a:solidFill>
              </a:rPr>
              <a:t>This recent standard has made possible to represent goods like pieces of art, personalized access rights, properties.</a:t>
            </a:r>
            <a:endParaRPr lang="en-US" sz="1600" dirty="0">
              <a:solidFill>
                <a:srgbClr val="0053FF"/>
              </a:solidFill>
            </a:endParaRPr>
          </a:p>
        </p:txBody>
      </p:sp>
      <p:sp>
        <p:nvSpPr>
          <p:cNvPr id="6" name="Title 5">
            <a:extLst>
              <a:ext uri="{FF2B5EF4-FFF2-40B4-BE49-F238E27FC236}">
                <a16:creationId xmlns:a16="http://schemas.microsoft.com/office/drawing/2014/main" id="{96FDBFDC-D309-0944-A3CE-86FC7C7DAEF4}"/>
              </a:ext>
            </a:extLst>
          </p:cNvPr>
          <p:cNvSpPr>
            <a:spLocks noGrp="1"/>
          </p:cNvSpPr>
          <p:nvPr>
            <p:ph type="title"/>
          </p:nvPr>
        </p:nvSpPr>
        <p:spPr>
          <a:xfrm>
            <a:off x="2016125" y="342339"/>
            <a:ext cx="9696450" cy="422365"/>
          </a:xfrm>
        </p:spPr>
        <p:txBody>
          <a:bodyPr/>
          <a:lstStyle/>
          <a:p>
            <a:r>
              <a:rPr lang="en-US" dirty="0"/>
              <a:t>Insight 1: Ethereum</a:t>
            </a:r>
            <a:br>
              <a:rPr lang="en-US" dirty="0"/>
            </a:br>
            <a:endParaRPr lang="x-none" dirty="0">
              <a:solidFill>
                <a:schemeClr val="accent5"/>
              </a:solidFill>
            </a:endParaRPr>
          </a:p>
        </p:txBody>
      </p:sp>
      <p:graphicFrame>
        <p:nvGraphicFramePr>
          <p:cNvPr id="2" name="Table 1">
            <a:extLst>
              <a:ext uri="{FF2B5EF4-FFF2-40B4-BE49-F238E27FC236}">
                <a16:creationId xmlns:a16="http://schemas.microsoft.com/office/drawing/2014/main" id="{3B9C3B81-F9A3-DB41-A2A3-FA3B6BA87102}"/>
              </a:ext>
            </a:extLst>
          </p:cNvPr>
          <p:cNvGraphicFramePr>
            <a:graphicFrameLocks noGrp="1"/>
          </p:cNvGraphicFramePr>
          <p:nvPr>
            <p:extLst>
              <p:ext uri="{D42A27DB-BD31-4B8C-83A1-F6EECF244321}">
                <p14:modId xmlns:p14="http://schemas.microsoft.com/office/powerpoint/2010/main" val="3900857487"/>
              </p:ext>
            </p:extLst>
          </p:nvPr>
        </p:nvGraphicFramePr>
        <p:xfrm>
          <a:off x="556053" y="3228630"/>
          <a:ext cx="4525144" cy="2291080"/>
        </p:xfrm>
        <a:graphic>
          <a:graphicData uri="http://schemas.openxmlformats.org/drawingml/2006/table">
            <a:tbl>
              <a:tblPr firstRow="1" bandRow="1">
                <a:tableStyleId>{5C22544A-7EE6-4342-B048-85BDC9FD1C3A}</a:tableStyleId>
              </a:tblPr>
              <a:tblGrid>
                <a:gridCol w="2262572">
                  <a:extLst>
                    <a:ext uri="{9D8B030D-6E8A-4147-A177-3AD203B41FA5}">
                      <a16:colId xmlns:a16="http://schemas.microsoft.com/office/drawing/2014/main" val="2490699002"/>
                    </a:ext>
                  </a:extLst>
                </a:gridCol>
                <a:gridCol w="2262572">
                  <a:extLst>
                    <a:ext uri="{9D8B030D-6E8A-4147-A177-3AD203B41FA5}">
                      <a16:colId xmlns:a16="http://schemas.microsoft.com/office/drawing/2014/main" val="396672688"/>
                    </a:ext>
                  </a:extLst>
                </a:gridCol>
              </a:tblGrid>
              <a:tr h="370840">
                <a:tc>
                  <a:txBody>
                    <a:bodyPr/>
                    <a:lstStyle/>
                    <a:p>
                      <a:r>
                        <a:rPr lang="x-none" dirty="0"/>
                        <a:t>ERC 20 ( Fungible</a:t>
                      </a:r>
                    </a:p>
                  </a:txBody>
                  <a:tcPr/>
                </a:tc>
                <a:tc>
                  <a:txBody>
                    <a:bodyPr/>
                    <a:lstStyle/>
                    <a:p>
                      <a:r>
                        <a:rPr lang="x-none" dirty="0"/>
                        <a:t>ERC721 ( non fungible)</a:t>
                      </a:r>
                    </a:p>
                  </a:txBody>
                  <a:tcPr/>
                </a:tc>
                <a:extLst>
                  <a:ext uri="{0D108BD9-81ED-4DB2-BD59-A6C34878D82A}">
                    <a16:rowId xmlns:a16="http://schemas.microsoft.com/office/drawing/2014/main" val="3319149949"/>
                  </a:ext>
                </a:extLst>
              </a:tr>
              <a:tr h="370840">
                <a:tc>
                  <a:txBody>
                    <a:bodyPr/>
                    <a:lstStyle/>
                    <a:p>
                      <a:r>
                        <a:rPr lang="x-none" dirty="0"/>
                        <a:t>Not applicable</a:t>
                      </a:r>
                    </a:p>
                  </a:txBody>
                  <a:tcPr/>
                </a:tc>
                <a:tc>
                  <a:txBody>
                    <a:bodyPr/>
                    <a:lstStyle/>
                    <a:p>
                      <a:r>
                        <a:rPr lang="x-none" dirty="0"/>
                        <a:t>Associated with a unique ID</a:t>
                      </a:r>
                    </a:p>
                  </a:txBody>
                  <a:tcPr/>
                </a:tc>
                <a:extLst>
                  <a:ext uri="{0D108BD9-81ED-4DB2-BD59-A6C34878D82A}">
                    <a16:rowId xmlns:a16="http://schemas.microsoft.com/office/drawing/2014/main" val="1471955596"/>
                  </a:ext>
                </a:extLst>
              </a:tr>
              <a:tr h="370840">
                <a:tc>
                  <a:txBody>
                    <a:bodyPr/>
                    <a:lstStyle/>
                    <a:p>
                      <a:r>
                        <a:rPr lang="x-none" dirty="0"/>
                        <a:t>Not Unique</a:t>
                      </a:r>
                    </a:p>
                  </a:txBody>
                  <a:tcPr/>
                </a:tc>
                <a:tc>
                  <a:txBody>
                    <a:bodyPr/>
                    <a:lstStyle/>
                    <a:p>
                      <a:r>
                        <a:rPr lang="x-none" dirty="0"/>
                        <a:t>Unique</a:t>
                      </a:r>
                    </a:p>
                  </a:txBody>
                  <a:tcPr/>
                </a:tc>
                <a:extLst>
                  <a:ext uri="{0D108BD9-81ED-4DB2-BD59-A6C34878D82A}">
                    <a16:rowId xmlns:a16="http://schemas.microsoft.com/office/drawing/2014/main" val="2956066062"/>
                  </a:ext>
                </a:extLst>
              </a:tr>
              <a:tr h="370840">
                <a:tc>
                  <a:txBody>
                    <a:bodyPr/>
                    <a:lstStyle/>
                    <a:p>
                      <a:r>
                        <a:rPr lang="x-none" dirty="0"/>
                        <a:t>Not tied</a:t>
                      </a:r>
                    </a:p>
                  </a:txBody>
                  <a:tcPr/>
                </a:tc>
                <a:tc>
                  <a:txBody>
                    <a:bodyPr/>
                    <a:lstStyle/>
                    <a:p>
                      <a:r>
                        <a:rPr lang="x-none" dirty="0"/>
                        <a:t>Tied to the identity of a person</a:t>
                      </a:r>
                    </a:p>
                  </a:txBody>
                  <a:tcPr/>
                </a:tc>
                <a:extLst>
                  <a:ext uri="{0D108BD9-81ED-4DB2-BD59-A6C34878D82A}">
                    <a16:rowId xmlns:a16="http://schemas.microsoft.com/office/drawing/2014/main" val="3748868338"/>
                  </a:ext>
                </a:extLst>
              </a:tr>
            </a:tbl>
          </a:graphicData>
        </a:graphic>
      </p:graphicFrame>
      <p:pic>
        <p:nvPicPr>
          <p:cNvPr id="5" name="Immagine 4" descr="Immagine che contiene testo&#10;&#10;Descrizione generata automaticamente">
            <a:extLst>
              <a:ext uri="{FF2B5EF4-FFF2-40B4-BE49-F238E27FC236}">
                <a16:creationId xmlns:a16="http://schemas.microsoft.com/office/drawing/2014/main" id="{DA343ABA-661E-4E80-A01A-E818477BF293}"/>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141638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84879E-6790-43C4-90FC-4138C78EA605}"/>
              </a:ext>
            </a:extLst>
          </p:cNvPr>
          <p:cNvSpPr/>
          <p:nvPr/>
        </p:nvSpPr>
        <p:spPr>
          <a:xfrm>
            <a:off x="556053" y="1014785"/>
            <a:ext cx="11340919" cy="338554"/>
          </a:xfrm>
          <a:prstGeom prst="rect">
            <a:avLst/>
          </a:prstGeom>
        </p:spPr>
        <p:txBody>
          <a:bodyPr wrap="square" numCol="2">
            <a:spAutoFit/>
          </a:bodyPr>
          <a:lstStyle/>
          <a:p>
            <a:pPr>
              <a:defRPr/>
            </a:pPr>
            <a:r>
              <a:rPr lang="en-US" sz="1600" b="1" u="sng" dirty="0">
                <a:solidFill>
                  <a:srgbClr val="0053FF"/>
                </a:solidFill>
              </a:rPr>
              <a:t>ERC 20 </a:t>
            </a:r>
          </a:p>
        </p:txBody>
      </p:sp>
      <p:sp>
        <p:nvSpPr>
          <p:cNvPr id="6" name="Title 5">
            <a:extLst>
              <a:ext uri="{FF2B5EF4-FFF2-40B4-BE49-F238E27FC236}">
                <a16:creationId xmlns:a16="http://schemas.microsoft.com/office/drawing/2014/main" id="{96FDBFDC-D309-0944-A3CE-86FC7C7DAEF4}"/>
              </a:ext>
            </a:extLst>
          </p:cNvPr>
          <p:cNvSpPr>
            <a:spLocks noGrp="1"/>
          </p:cNvSpPr>
          <p:nvPr>
            <p:ph type="title"/>
          </p:nvPr>
        </p:nvSpPr>
        <p:spPr>
          <a:xfrm>
            <a:off x="2016125" y="342339"/>
            <a:ext cx="9696450" cy="422365"/>
          </a:xfrm>
        </p:spPr>
        <p:txBody>
          <a:bodyPr/>
          <a:lstStyle/>
          <a:p>
            <a:r>
              <a:rPr lang="en-US" dirty="0"/>
              <a:t>Ethereum  </a:t>
            </a:r>
            <a:r>
              <a:rPr lang="en-US" dirty="0">
                <a:sym typeface="Wingdings"/>
              </a:rPr>
              <a:t> ERC20</a:t>
            </a:r>
            <a:r>
              <a:rPr lang="en-US" dirty="0"/>
              <a:t>   vs.  ERC721</a:t>
            </a:r>
            <a:endParaRPr lang="x-none" dirty="0">
              <a:solidFill>
                <a:schemeClr val="accent5"/>
              </a:solidFill>
            </a:endParaRPr>
          </a:p>
        </p:txBody>
      </p:sp>
      <p:sp>
        <p:nvSpPr>
          <p:cNvPr id="5" name="Rectangle 4">
            <a:extLst>
              <a:ext uri="{FF2B5EF4-FFF2-40B4-BE49-F238E27FC236}">
                <a16:creationId xmlns:a16="http://schemas.microsoft.com/office/drawing/2014/main" id="{2184879E-6790-43C4-90FC-4138C78EA605}"/>
              </a:ext>
            </a:extLst>
          </p:cNvPr>
          <p:cNvSpPr/>
          <p:nvPr/>
        </p:nvSpPr>
        <p:spPr>
          <a:xfrm>
            <a:off x="556053" y="1454288"/>
            <a:ext cx="11093588" cy="3385542"/>
          </a:xfrm>
          <a:prstGeom prst="rect">
            <a:avLst/>
          </a:prstGeom>
        </p:spPr>
        <p:txBody>
          <a:bodyPr wrap="square" numCol="2">
            <a:spAutoFit/>
          </a:bodyPr>
          <a:lstStyle/>
          <a:p>
            <a:r>
              <a:rPr lang="en-US" sz="1600" dirty="0"/>
              <a:t>function </a:t>
            </a:r>
            <a:r>
              <a:rPr lang="en-US" sz="1600" b="1" dirty="0">
                <a:solidFill>
                  <a:schemeClr val="accent3"/>
                </a:solidFill>
              </a:rPr>
              <a:t>name</a:t>
            </a:r>
            <a:r>
              <a:rPr lang="en-US" sz="1600" dirty="0"/>
              <a:t>() </a:t>
            </a:r>
          </a:p>
          <a:p>
            <a:r>
              <a:rPr lang="en-US" sz="1600" dirty="0"/>
              <a:t>function </a:t>
            </a:r>
            <a:r>
              <a:rPr lang="en-US" sz="1600" b="1" dirty="0">
                <a:solidFill>
                  <a:srgbClr val="2F3CB6"/>
                </a:solidFill>
              </a:rPr>
              <a:t>decimals</a:t>
            </a:r>
            <a:r>
              <a:rPr lang="en-US" sz="1600" dirty="0"/>
              <a:t>() </a:t>
            </a:r>
          </a:p>
          <a:p>
            <a:r>
              <a:rPr lang="en-US" sz="1600" dirty="0"/>
              <a:t>function </a:t>
            </a:r>
            <a:r>
              <a:rPr lang="en-US" sz="1600" b="1" dirty="0" err="1">
                <a:solidFill>
                  <a:srgbClr val="2F3CB6"/>
                </a:solidFill>
              </a:rPr>
              <a:t>totalSupply</a:t>
            </a:r>
            <a:r>
              <a:rPr lang="en-US" sz="1600" dirty="0"/>
              <a:t>()  </a:t>
            </a:r>
          </a:p>
          <a:p>
            <a:endParaRPr lang="en-US" sz="1600" dirty="0"/>
          </a:p>
          <a:p>
            <a:r>
              <a:rPr lang="en-US" sz="1600" dirty="0"/>
              <a:t>function </a:t>
            </a:r>
            <a:r>
              <a:rPr lang="en-US" sz="1600" b="1" dirty="0" err="1">
                <a:solidFill>
                  <a:srgbClr val="2F3CB6"/>
                </a:solidFill>
              </a:rPr>
              <a:t>balanceOf</a:t>
            </a:r>
            <a:r>
              <a:rPr lang="en-US" sz="1600" dirty="0"/>
              <a:t>( owner)</a:t>
            </a:r>
          </a:p>
          <a:p>
            <a:pPr>
              <a:defRPr/>
            </a:pPr>
            <a:r>
              <a:rPr lang="en-US" sz="1600" dirty="0"/>
              <a:t>function</a:t>
            </a:r>
            <a:r>
              <a:rPr lang="en-US" sz="1600" b="1" dirty="0">
                <a:solidFill>
                  <a:srgbClr val="2F3CB6"/>
                </a:solidFill>
              </a:rPr>
              <a:t> </a:t>
            </a:r>
            <a:r>
              <a:rPr lang="en-US" sz="1600" b="1" dirty="0" err="1">
                <a:solidFill>
                  <a:srgbClr val="2F3CB6"/>
                </a:solidFill>
              </a:rPr>
              <a:t>transferFrom</a:t>
            </a:r>
            <a:r>
              <a:rPr lang="en-US" sz="1600" b="1" dirty="0">
                <a:solidFill>
                  <a:srgbClr val="2F3CB6"/>
                </a:solidFill>
              </a:rPr>
              <a:t>( </a:t>
            </a:r>
            <a:r>
              <a:rPr lang="en-US" sz="1600" dirty="0"/>
              <a:t>from, to)</a:t>
            </a:r>
          </a:p>
          <a:p>
            <a:pPr>
              <a:defRPr/>
            </a:pPr>
            <a:endParaRPr lang="en-US" sz="1600" dirty="0"/>
          </a:p>
          <a:p>
            <a:pPr>
              <a:defRPr/>
            </a:pPr>
            <a:r>
              <a:rPr lang="en-US" sz="1600" dirty="0"/>
              <a:t>function </a:t>
            </a:r>
            <a:r>
              <a:rPr lang="en-US" sz="1600" b="1" dirty="0">
                <a:solidFill>
                  <a:srgbClr val="2F3CB6"/>
                </a:solidFill>
              </a:rPr>
              <a:t>approve</a:t>
            </a:r>
            <a:r>
              <a:rPr lang="en-US" sz="1600" dirty="0"/>
              <a:t>( spender,  value)</a:t>
            </a:r>
            <a:endParaRPr lang="it-IT" sz="1600" dirty="0"/>
          </a:p>
          <a:p>
            <a:pPr>
              <a:defRPr/>
            </a:pPr>
            <a:endParaRPr lang="en-GB" dirty="0"/>
          </a:p>
          <a:p>
            <a:pPr>
              <a:defRPr/>
            </a:pPr>
            <a:endParaRPr lang="en-GB" dirty="0"/>
          </a:p>
          <a:p>
            <a:pPr>
              <a:tabLst>
                <a:tab pos="5284788" algn="l"/>
              </a:tabLst>
              <a:defRPr/>
            </a:pPr>
            <a:endParaRPr lang="en-GB" dirty="0"/>
          </a:p>
          <a:p>
            <a:pPr>
              <a:tabLst>
                <a:tab pos="5284788" algn="l"/>
              </a:tabLst>
              <a:defRPr/>
            </a:pPr>
            <a:endParaRPr lang="en-GB" sz="1600" dirty="0"/>
          </a:p>
          <a:p>
            <a:pPr>
              <a:tabLst>
                <a:tab pos="5284788" algn="l"/>
              </a:tabLst>
              <a:defRPr/>
            </a:pPr>
            <a:endParaRPr lang="en-GB" sz="1600" dirty="0"/>
          </a:p>
          <a:p>
            <a:pPr>
              <a:tabLst>
                <a:tab pos="5284788" algn="l"/>
              </a:tabLst>
              <a:defRPr/>
            </a:pPr>
            <a:endParaRPr lang="en-GB" sz="1600" dirty="0"/>
          </a:p>
          <a:p>
            <a:pPr>
              <a:tabLst>
                <a:tab pos="5284788" algn="l"/>
              </a:tabLst>
              <a:defRPr/>
            </a:pPr>
            <a:endParaRPr lang="en-GB" sz="1600" dirty="0"/>
          </a:p>
          <a:p>
            <a:pPr>
              <a:tabLst>
                <a:tab pos="5284788" algn="l"/>
              </a:tabLst>
              <a:defRPr/>
            </a:pPr>
            <a:endParaRPr lang="en-GB" sz="1600" dirty="0"/>
          </a:p>
        </p:txBody>
      </p:sp>
      <p:sp>
        <p:nvSpPr>
          <p:cNvPr id="7" name="Rectangle 6">
            <a:extLst>
              <a:ext uri="{FF2B5EF4-FFF2-40B4-BE49-F238E27FC236}">
                <a16:creationId xmlns:a16="http://schemas.microsoft.com/office/drawing/2014/main" id="{2184879E-6790-43C4-90FC-4138C78EA605}"/>
              </a:ext>
            </a:extLst>
          </p:cNvPr>
          <p:cNvSpPr/>
          <p:nvPr/>
        </p:nvSpPr>
        <p:spPr>
          <a:xfrm>
            <a:off x="647440" y="3780192"/>
            <a:ext cx="11340919" cy="338554"/>
          </a:xfrm>
          <a:prstGeom prst="rect">
            <a:avLst/>
          </a:prstGeom>
        </p:spPr>
        <p:txBody>
          <a:bodyPr wrap="square" numCol="2">
            <a:spAutoFit/>
          </a:bodyPr>
          <a:lstStyle/>
          <a:p>
            <a:r>
              <a:rPr lang="en-US" sz="1600" b="1" dirty="0">
                <a:solidFill>
                  <a:srgbClr val="2F3CB6"/>
                </a:solidFill>
              </a:rPr>
              <a:t>ERC 721 </a:t>
            </a:r>
          </a:p>
        </p:txBody>
      </p:sp>
      <p:sp>
        <p:nvSpPr>
          <p:cNvPr id="8" name="Rectangle 7">
            <a:extLst>
              <a:ext uri="{FF2B5EF4-FFF2-40B4-BE49-F238E27FC236}">
                <a16:creationId xmlns:a16="http://schemas.microsoft.com/office/drawing/2014/main" id="{2184879E-6790-43C4-90FC-4138C78EA605}"/>
              </a:ext>
            </a:extLst>
          </p:cNvPr>
          <p:cNvSpPr/>
          <p:nvPr/>
        </p:nvSpPr>
        <p:spPr>
          <a:xfrm>
            <a:off x="679717" y="4032838"/>
            <a:ext cx="11093589" cy="1815882"/>
          </a:xfrm>
          <a:prstGeom prst="rect">
            <a:avLst/>
          </a:prstGeom>
        </p:spPr>
        <p:txBody>
          <a:bodyPr wrap="square" numCol="2">
            <a:spAutoFit/>
          </a:bodyPr>
          <a:lstStyle/>
          <a:p>
            <a:r>
              <a:rPr lang="en-US" sz="1600" dirty="0"/>
              <a:t>…</a:t>
            </a:r>
          </a:p>
          <a:p>
            <a:endParaRPr lang="en-US" sz="1600" dirty="0"/>
          </a:p>
          <a:p>
            <a:r>
              <a:rPr lang="en-US" sz="1600" dirty="0"/>
              <a:t>function </a:t>
            </a:r>
            <a:r>
              <a:rPr lang="en-US" sz="1600" b="1" dirty="0" err="1">
                <a:solidFill>
                  <a:srgbClr val="2F3CB6"/>
                </a:solidFill>
              </a:rPr>
              <a:t>ownerOf</a:t>
            </a:r>
            <a:r>
              <a:rPr lang="en-US" sz="1600" dirty="0"/>
              <a:t>( </a:t>
            </a:r>
            <a:r>
              <a:rPr lang="en-US" sz="1600" dirty="0" err="1"/>
              <a:t>tokenId</a:t>
            </a:r>
            <a:r>
              <a:rPr lang="en-US" sz="1600" dirty="0"/>
              <a:t>) </a:t>
            </a:r>
          </a:p>
          <a:p>
            <a:endParaRPr lang="en-US" sz="1600" dirty="0"/>
          </a:p>
          <a:p>
            <a:endParaRPr lang="en-US" sz="1600" dirty="0"/>
          </a:p>
          <a:p>
            <a:r>
              <a:rPr lang="en-US" sz="1600" dirty="0"/>
              <a:t>function </a:t>
            </a:r>
            <a:r>
              <a:rPr lang="en-US" sz="1600" b="1" dirty="0" err="1">
                <a:solidFill>
                  <a:srgbClr val="2F3CB6"/>
                </a:solidFill>
              </a:rPr>
              <a:t>transferFrom</a:t>
            </a:r>
            <a:r>
              <a:rPr lang="en-US" sz="1600" dirty="0"/>
              <a:t>( from, to,  </a:t>
            </a:r>
            <a:r>
              <a:rPr lang="en-US" sz="1600" dirty="0" err="1"/>
              <a:t>tokenId</a:t>
            </a:r>
            <a:r>
              <a:rPr lang="en-US" sz="1600" dirty="0"/>
              <a:t>) </a:t>
            </a:r>
          </a:p>
          <a:p>
            <a:endParaRPr lang="en-US" sz="1600" dirty="0"/>
          </a:p>
          <a:p>
            <a:endParaRPr lang="en-US" sz="1600" dirty="0"/>
          </a:p>
          <a:p>
            <a:r>
              <a:rPr lang="en-US" sz="1600" dirty="0"/>
              <a:t/>
            </a:r>
            <a:br>
              <a:rPr lang="en-US" sz="1600" dirty="0"/>
            </a:br>
            <a:r>
              <a:rPr lang="en-US" sz="1600" b="0" i="0" dirty="0">
                <a:solidFill>
                  <a:srgbClr val="202124"/>
                </a:solidFill>
                <a:effectLst/>
                <a:latin typeface="Google Sans"/>
              </a:rPr>
              <a:t>It is possible to associate an owner with a single token, let's think of a voucher, a paycheck, or a work of art </a:t>
            </a:r>
          </a:p>
          <a:p>
            <a:endParaRPr lang="en-US" sz="1600" dirty="0">
              <a:solidFill>
                <a:srgbClr val="202124"/>
              </a:solidFill>
              <a:latin typeface="Google Sans"/>
            </a:endParaRPr>
          </a:p>
          <a:p>
            <a:r>
              <a:rPr lang="en-US" sz="1600" b="0" i="0" dirty="0">
                <a:solidFill>
                  <a:srgbClr val="202124"/>
                </a:solidFill>
                <a:effectLst/>
                <a:latin typeface="Google Sans"/>
              </a:rPr>
              <a:t>It is possible to transfer a specific token</a:t>
            </a:r>
            <a:endParaRPr lang="en-US" sz="1600" dirty="0"/>
          </a:p>
        </p:txBody>
      </p:sp>
      <p:sp>
        <p:nvSpPr>
          <p:cNvPr id="4" name="Rectangle 3">
            <a:extLst>
              <a:ext uri="{FF2B5EF4-FFF2-40B4-BE49-F238E27FC236}">
                <a16:creationId xmlns:a16="http://schemas.microsoft.com/office/drawing/2014/main" id="{35D37549-9DB1-465A-B82F-B16CB991AA15}"/>
              </a:ext>
            </a:extLst>
          </p:cNvPr>
          <p:cNvSpPr>
            <a:spLocks noChangeArrowheads="1"/>
          </p:cNvSpPr>
          <p:nvPr/>
        </p:nvSpPr>
        <p:spPr bwMode="auto">
          <a:xfrm>
            <a:off x="4781550" y="1626121"/>
            <a:ext cx="7162300" cy="145168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202124"/>
                </a:solidFill>
                <a:effectLst/>
                <a:latin typeface="Google Sans"/>
              </a:rPr>
              <a:t>It</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is</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possible</a:t>
            </a:r>
            <a:r>
              <a:rPr kumimoji="0" lang="it-IT" altLang="it-IT" sz="1600" b="0" i="0" u="none" strike="noStrike" cap="none" normalizeH="0" baseline="0" dirty="0">
                <a:ln>
                  <a:noFill/>
                </a:ln>
                <a:solidFill>
                  <a:srgbClr val="202124"/>
                </a:solidFill>
                <a:effectLst/>
                <a:latin typeface="Google Sans"/>
              </a:rPr>
              <a:t> to </a:t>
            </a:r>
            <a:r>
              <a:rPr kumimoji="0" lang="it-IT" altLang="it-IT" sz="1600" b="0" i="0" u="none" strike="noStrike" cap="none" normalizeH="0" baseline="0" dirty="0" err="1">
                <a:ln>
                  <a:noFill/>
                </a:ln>
                <a:solidFill>
                  <a:srgbClr val="202124"/>
                </a:solidFill>
                <a:effectLst/>
                <a:latin typeface="Google Sans"/>
              </a:rPr>
              <a:t>verify</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your</a:t>
            </a:r>
            <a:r>
              <a:rPr kumimoji="0" lang="it-IT" altLang="it-IT" sz="1600" b="0" i="0" u="none" strike="noStrike" cap="none" normalizeH="0" baseline="0" dirty="0">
                <a:ln>
                  <a:noFill/>
                </a:ln>
                <a:solidFill>
                  <a:srgbClr val="202124"/>
                </a:solidFill>
                <a:effectLst/>
                <a:latin typeface="Google Sans"/>
              </a:rPr>
              <a:t> (_</a:t>
            </a:r>
            <a:r>
              <a:rPr kumimoji="0" lang="it-IT" altLang="it-IT" sz="1600" b="0" i="0" u="none" strike="noStrike" cap="none" normalizeH="0" baseline="0" dirty="0" err="1">
                <a:ln>
                  <a:noFill/>
                </a:ln>
                <a:solidFill>
                  <a:srgbClr val="202124"/>
                </a:solidFill>
                <a:effectLst/>
                <a:latin typeface="Google Sans"/>
              </a:rPr>
              <a:t>owner</a:t>
            </a:r>
            <a:r>
              <a:rPr kumimoji="0" lang="it-IT" altLang="it-IT" sz="1600" b="0" i="0" u="none" strike="noStrike" cap="none" normalizeH="0" baseline="0" dirty="0">
                <a:ln>
                  <a:noFill/>
                </a:ln>
                <a:solidFill>
                  <a:srgbClr val="202124"/>
                </a:solidFill>
                <a:effectLst/>
                <a:latin typeface="Google Sans"/>
              </a:rPr>
              <a:t>) account and make transfers.</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6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202124"/>
                </a:solidFill>
                <a:effectLst/>
                <a:latin typeface="Google Sans"/>
              </a:rPr>
              <a:t>INTERESTING: </a:t>
            </a:r>
            <a:r>
              <a:rPr kumimoji="0" lang="it-IT" altLang="it-IT" sz="1600" b="0" i="0" u="none" strike="noStrike" cap="none" normalizeH="0" baseline="0" dirty="0" err="1">
                <a:ln>
                  <a:noFill/>
                </a:ln>
                <a:solidFill>
                  <a:srgbClr val="202124"/>
                </a:solidFill>
                <a:effectLst/>
                <a:latin typeface="Google Sans"/>
              </a:rPr>
              <a:t>It</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is</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possible</a:t>
            </a:r>
            <a:r>
              <a:rPr kumimoji="0" lang="it-IT" altLang="it-IT" sz="1600" b="0" i="0" u="none" strike="noStrike" cap="none" normalizeH="0" baseline="0" dirty="0">
                <a:ln>
                  <a:noFill/>
                </a:ln>
                <a:solidFill>
                  <a:srgbClr val="202124"/>
                </a:solidFill>
                <a:effectLst/>
                <a:latin typeface="Google Sans"/>
              </a:rPr>
              <a:t> to </a:t>
            </a:r>
            <a:r>
              <a:rPr kumimoji="0" lang="it-IT" altLang="it-IT" sz="1600" b="0" i="0" u="none" strike="noStrike" cap="none" normalizeH="0" baseline="0" dirty="0" err="1">
                <a:ln>
                  <a:noFill/>
                </a:ln>
                <a:solidFill>
                  <a:srgbClr val="202124"/>
                </a:solidFill>
                <a:effectLst/>
                <a:latin typeface="Google Sans"/>
              </a:rPr>
              <a:t>authorize</a:t>
            </a:r>
            <a:r>
              <a:rPr kumimoji="0" lang="it-IT" altLang="it-IT" sz="1600" b="0" i="0" u="none" strike="noStrike" cap="none" normalizeH="0" baseline="0" dirty="0">
                <a:ln>
                  <a:noFill/>
                </a:ln>
                <a:solidFill>
                  <a:srgbClr val="202124"/>
                </a:solidFill>
                <a:effectLst/>
                <a:latin typeface="Google Sans"/>
              </a:rPr>
              <a:t> a </a:t>
            </a:r>
            <a:r>
              <a:rPr kumimoji="0" lang="it-IT" altLang="it-IT" sz="1600" b="0" i="0" u="none" strike="noStrike" cap="none" normalizeH="0" baseline="0" dirty="0" err="1">
                <a:ln>
                  <a:noFill/>
                </a:ln>
                <a:solidFill>
                  <a:srgbClr val="202124"/>
                </a:solidFill>
                <a:effectLst/>
                <a:latin typeface="Google Sans"/>
              </a:rPr>
              <a:t>third</a:t>
            </a:r>
            <a:r>
              <a:rPr kumimoji="0" lang="it-IT" altLang="it-IT" sz="1600" b="0" i="0" u="none" strike="noStrike" cap="none" normalizeH="0" baseline="0" dirty="0">
                <a:ln>
                  <a:noFill/>
                </a:ln>
                <a:solidFill>
                  <a:srgbClr val="202124"/>
                </a:solidFill>
                <a:effectLst/>
                <a:latin typeface="Google Sans"/>
              </a:rPr>
              <a:t> party to make payments from </a:t>
            </a:r>
            <a:r>
              <a:rPr kumimoji="0" lang="it-IT" altLang="it-IT" sz="1600" b="0" i="0" u="none" strike="noStrike" cap="none" normalizeH="0" baseline="0" dirty="0" err="1">
                <a:ln>
                  <a:noFill/>
                </a:ln>
                <a:solidFill>
                  <a:srgbClr val="202124"/>
                </a:solidFill>
                <a:effectLst/>
                <a:latin typeface="Google Sans"/>
              </a:rPr>
              <a:t>your</a:t>
            </a:r>
            <a:r>
              <a:rPr kumimoji="0" lang="it-IT" altLang="it-IT" sz="1600" b="0" i="0" u="none" strike="noStrike" cap="none" normalizeH="0" baseline="0" dirty="0">
                <a:ln>
                  <a:noFill/>
                </a:ln>
                <a:solidFill>
                  <a:srgbClr val="202124"/>
                </a:solidFill>
                <a:effectLst/>
                <a:latin typeface="Google Sans"/>
              </a:rPr>
              <a:t> account </a:t>
            </a:r>
            <a:r>
              <a:rPr kumimoji="0" lang="it-IT" altLang="it-IT" sz="1600" b="0" i="0" u="none" strike="noStrike" cap="none" normalizeH="0" baseline="0" dirty="0" err="1">
                <a:ln>
                  <a:noFill/>
                </a:ln>
                <a:solidFill>
                  <a:srgbClr val="202124"/>
                </a:solidFill>
                <a:effectLst/>
                <a:latin typeface="Google Sans"/>
              </a:rPr>
              <a:t>within</a:t>
            </a:r>
            <a:r>
              <a:rPr kumimoji="0" lang="it-IT" altLang="it-IT" sz="1600" b="0" i="0" u="none" strike="noStrike" cap="none" normalizeH="0" baseline="0" dirty="0">
                <a:ln>
                  <a:noFill/>
                </a:ln>
                <a:solidFill>
                  <a:srgbClr val="202124"/>
                </a:solidFill>
                <a:effectLst/>
                <a:latin typeface="Google Sans"/>
              </a:rPr>
              <a:t> a </a:t>
            </a:r>
            <a:r>
              <a:rPr kumimoji="0" lang="it-IT" altLang="it-IT" sz="1600" b="0" i="0" u="none" strike="noStrike" cap="none" normalizeH="0" baseline="0" dirty="0" err="1">
                <a:ln>
                  <a:noFill/>
                </a:ln>
                <a:solidFill>
                  <a:srgbClr val="202124"/>
                </a:solidFill>
                <a:effectLst/>
                <a:latin typeface="Google Sans"/>
              </a:rPr>
              <a:t>certain</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limit</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It</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could</a:t>
            </a:r>
            <a:r>
              <a:rPr kumimoji="0" lang="it-IT" altLang="it-IT" sz="1600" b="0" i="0" u="none" strike="noStrike" cap="none" normalizeH="0" baseline="0" dirty="0">
                <a:ln>
                  <a:noFill/>
                </a:ln>
                <a:solidFill>
                  <a:srgbClr val="202124"/>
                </a:solidFill>
                <a:effectLst/>
                <a:latin typeface="Google Sans"/>
              </a:rPr>
              <a:t> be a smart </a:t>
            </a:r>
            <a:r>
              <a:rPr kumimoji="0" lang="it-IT" altLang="it-IT" sz="1600" b="0" i="0" u="none" strike="noStrike" cap="none" normalizeH="0" baseline="0" dirty="0" err="1">
                <a:ln>
                  <a:noFill/>
                </a:ln>
                <a:solidFill>
                  <a:srgbClr val="202124"/>
                </a:solidFill>
                <a:effectLst/>
                <a:latin typeface="Google Sans"/>
              </a:rPr>
              <a:t>contract</a:t>
            </a:r>
            <a:r>
              <a:rPr kumimoji="0" lang="it-IT" altLang="it-IT" sz="1600" b="0" i="0" u="none" strike="noStrike" cap="none" normalizeH="0" baseline="0" dirty="0">
                <a:ln>
                  <a:noFill/>
                </a:ln>
                <a:solidFill>
                  <a:srgbClr val="202124"/>
                </a:solidFill>
                <a:effectLst/>
                <a:latin typeface="Google Sans"/>
              </a:rPr>
              <a:t> (open banking ...)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16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err="1">
                <a:ln>
                  <a:noFill/>
                </a:ln>
                <a:solidFill>
                  <a:srgbClr val="202124"/>
                </a:solidFill>
                <a:effectLst/>
                <a:latin typeface="Google Sans"/>
              </a:rPr>
              <a:t>It</a:t>
            </a:r>
            <a:r>
              <a:rPr kumimoji="0" lang="it-IT" altLang="it-IT" sz="1600" b="0" i="0" u="none" strike="noStrike" cap="none" normalizeH="0" baseline="0" dirty="0">
                <a:ln>
                  <a:noFill/>
                </a:ln>
                <a:solidFill>
                  <a:srgbClr val="202124"/>
                </a:solidFill>
                <a:effectLst/>
                <a:latin typeface="Google Sans"/>
              </a:rPr>
              <a:t> </a:t>
            </a:r>
            <a:r>
              <a:rPr kumimoji="0" lang="it-IT" altLang="it-IT" sz="1600" b="0" i="0" u="none" strike="noStrike" cap="none" normalizeH="0" baseline="0" dirty="0" err="1">
                <a:ln>
                  <a:noFill/>
                </a:ln>
                <a:solidFill>
                  <a:srgbClr val="202124"/>
                </a:solidFill>
                <a:effectLst/>
                <a:latin typeface="Google Sans"/>
              </a:rPr>
              <a:t>is</a:t>
            </a:r>
            <a:r>
              <a:rPr kumimoji="0" lang="it-IT" altLang="it-IT" sz="1600" b="0" i="0" u="none" strike="noStrike" cap="none" normalizeH="0" baseline="0" dirty="0">
                <a:ln>
                  <a:noFill/>
                </a:ln>
                <a:solidFill>
                  <a:srgbClr val="202124"/>
                </a:solidFill>
                <a:effectLst/>
                <a:latin typeface="Google Sans"/>
              </a:rPr>
              <a:t> NOT </a:t>
            </a:r>
            <a:r>
              <a:rPr kumimoji="0" lang="it-IT" altLang="it-IT" sz="1600" b="0" i="0" u="none" strike="noStrike" cap="none" normalizeH="0" baseline="0" dirty="0" err="1">
                <a:ln>
                  <a:noFill/>
                </a:ln>
                <a:solidFill>
                  <a:srgbClr val="202124"/>
                </a:solidFill>
                <a:effectLst/>
                <a:latin typeface="Google Sans"/>
              </a:rPr>
              <a:t>possible</a:t>
            </a:r>
            <a:r>
              <a:rPr kumimoji="0" lang="it-IT" altLang="it-IT" sz="1600" b="0" i="0" u="none" strike="noStrike" cap="none" normalizeH="0" baseline="0" dirty="0">
                <a:ln>
                  <a:noFill/>
                </a:ln>
                <a:solidFill>
                  <a:srgbClr val="202124"/>
                </a:solidFill>
                <a:effectLst/>
                <a:latin typeface="Google Sans"/>
              </a:rPr>
              <a:t> to associate information with a </a:t>
            </a:r>
            <a:r>
              <a:rPr kumimoji="0" lang="it-IT" altLang="it-IT" sz="1600" b="0" i="0" u="none" strike="noStrike" cap="none" normalizeH="0" baseline="0" dirty="0" err="1">
                <a:ln>
                  <a:noFill/>
                </a:ln>
                <a:solidFill>
                  <a:srgbClr val="202124"/>
                </a:solidFill>
                <a:effectLst/>
                <a:latin typeface="Google Sans"/>
              </a:rPr>
              <a:t>specific</a:t>
            </a:r>
            <a:r>
              <a:rPr kumimoji="0" lang="it-IT" altLang="it-IT" sz="1600" b="0" i="0" u="none" strike="noStrike" cap="none" normalizeH="0" baseline="0" dirty="0">
                <a:ln>
                  <a:noFill/>
                </a:ln>
                <a:solidFill>
                  <a:srgbClr val="202124"/>
                </a:solidFill>
                <a:effectLst/>
                <a:latin typeface="Google Sans"/>
              </a:rPr>
              <a:t> token</a:t>
            </a:r>
            <a:r>
              <a:rPr kumimoji="0" lang="it-IT" altLang="it-IT" sz="500" b="0" i="0" u="none" strike="noStrike" cap="none" normalizeH="0" baseline="0" dirty="0">
                <a:ln>
                  <a:noFill/>
                </a:ln>
                <a:solidFill>
                  <a:schemeClr val="tx1"/>
                </a:solidFill>
                <a:effectLst/>
              </a:rPr>
              <a:t> </a:t>
            </a:r>
            <a:endParaRPr kumimoji="0" lang="it-IT" altLang="it-IT" sz="1200" b="0" i="0" u="none" strike="noStrike" cap="none" normalizeH="0" baseline="0" dirty="0">
              <a:ln>
                <a:noFill/>
              </a:ln>
              <a:solidFill>
                <a:schemeClr val="tx1"/>
              </a:solidFill>
              <a:effectLst/>
              <a:latin typeface="Arial" panose="020B0604020202020204" pitchFamily="34" charset="0"/>
            </a:endParaRPr>
          </a:p>
        </p:txBody>
      </p:sp>
      <p:pic>
        <p:nvPicPr>
          <p:cNvPr id="11" name="Immagine 10" descr="Immagine che contiene testo&#10;&#10;Descrizione generata automaticamente">
            <a:extLst>
              <a:ext uri="{FF2B5EF4-FFF2-40B4-BE49-F238E27FC236}">
                <a16:creationId xmlns:a16="http://schemas.microsoft.com/office/drawing/2014/main" id="{8A03CD32-DCB2-46D6-A747-0EBD2B432BF0}"/>
              </a:ext>
            </a:extLst>
          </p:cNvPr>
          <p:cNvPicPr>
            <a:picLocks noChangeAspect="1"/>
          </p:cNvPicPr>
          <p:nvPr/>
        </p:nvPicPr>
        <p:blipFill>
          <a:blip r:embed="rId3"/>
          <a:stretch>
            <a:fillRect/>
          </a:stretch>
        </p:blipFill>
        <p:spPr>
          <a:xfrm>
            <a:off x="0" y="5953125"/>
            <a:ext cx="1294880" cy="826778"/>
          </a:xfrm>
          <a:prstGeom prst="rect">
            <a:avLst/>
          </a:prstGeom>
        </p:spPr>
      </p:pic>
    </p:spTree>
    <p:extLst>
      <p:ext uri="{BB962C8B-B14F-4D97-AF65-F5344CB8AC3E}">
        <p14:creationId xmlns:p14="http://schemas.microsoft.com/office/powerpoint/2010/main" val="390625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84879E-6790-43C4-90FC-4138C78EA605}"/>
              </a:ext>
            </a:extLst>
          </p:cNvPr>
          <p:cNvSpPr/>
          <p:nvPr/>
        </p:nvSpPr>
        <p:spPr>
          <a:xfrm>
            <a:off x="851081" y="1511397"/>
            <a:ext cx="11340919" cy="1323439"/>
          </a:xfrm>
          <a:prstGeom prst="rect">
            <a:avLst/>
          </a:prstGeom>
        </p:spPr>
        <p:txBody>
          <a:bodyPr wrap="square">
            <a:spAutoFit/>
          </a:bodyPr>
          <a:lstStyle/>
          <a:p>
            <a:pPr algn="l">
              <a:defRPr/>
            </a:pPr>
            <a:r>
              <a:rPr lang="en-GB" sz="1600" b="1" u="sng" dirty="0">
                <a:solidFill>
                  <a:srgbClr val="0053FF"/>
                </a:solidFill>
              </a:rPr>
              <a:t>Algorand</a:t>
            </a:r>
            <a:endParaRPr lang="it-IT" sz="1600" dirty="0"/>
          </a:p>
          <a:p>
            <a:pPr marL="342900" indent="-342900">
              <a:buFont typeface="+mj-lt"/>
              <a:buAutoNum type="arabicPeriod"/>
              <a:defRPr/>
            </a:pPr>
            <a:endParaRPr lang="it-IT" sz="1600" dirty="0"/>
          </a:p>
          <a:p>
            <a:pPr>
              <a:defRPr/>
            </a:pPr>
            <a:endParaRPr lang="it-IT" sz="1600" dirty="0"/>
          </a:p>
          <a:p>
            <a:pPr>
              <a:defRPr/>
            </a:pPr>
            <a:endParaRPr lang="it-IT" sz="1600" dirty="0"/>
          </a:p>
          <a:p>
            <a:pPr algn="l">
              <a:defRPr/>
            </a:pPr>
            <a:endParaRPr lang="en-US" sz="1600" dirty="0">
              <a:solidFill>
                <a:srgbClr val="0053FF"/>
              </a:solidFill>
            </a:endParaRPr>
          </a:p>
        </p:txBody>
      </p:sp>
      <p:sp>
        <p:nvSpPr>
          <p:cNvPr id="6" name="Title 5">
            <a:extLst>
              <a:ext uri="{FF2B5EF4-FFF2-40B4-BE49-F238E27FC236}">
                <a16:creationId xmlns:a16="http://schemas.microsoft.com/office/drawing/2014/main" id="{96FDBFDC-D309-0944-A3CE-86FC7C7DAEF4}"/>
              </a:ext>
            </a:extLst>
          </p:cNvPr>
          <p:cNvSpPr>
            <a:spLocks noGrp="1"/>
          </p:cNvSpPr>
          <p:nvPr>
            <p:ph type="title"/>
          </p:nvPr>
        </p:nvSpPr>
        <p:spPr>
          <a:xfrm>
            <a:off x="2016125" y="342339"/>
            <a:ext cx="9696450" cy="422365"/>
          </a:xfrm>
        </p:spPr>
        <p:txBody>
          <a:bodyPr/>
          <a:lstStyle/>
          <a:p>
            <a:r>
              <a:rPr lang="en-US" dirty="0"/>
              <a:t>Insight 2: Algorand </a:t>
            </a:r>
            <a:endParaRPr lang="x-none" dirty="0">
              <a:solidFill>
                <a:schemeClr val="accent5"/>
              </a:solidFill>
            </a:endParaRPr>
          </a:p>
        </p:txBody>
      </p:sp>
      <p:pic>
        <p:nvPicPr>
          <p:cNvPr id="4" name="Picture 3">
            <a:extLst>
              <a:ext uri="{FF2B5EF4-FFF2-40B4-BE49-F238E27FC236}">
                <a16:creationId xmlns:a16="http://schemas.microsoft.com/office/drawing/2014/main" id="{43A17A7C-1B41-6543-9F4C-39DA892B87A1}"/>
              </a:ext>
            </a:extLst>
          </p:cNvPr>
          <p:cNvPicPr>
            <a:picLocks noChangeAspect="1"/>
          </p:cNvPicPr>
          <p:nvPr/>
        </p:nvPicPr>
        <p:blipFill>
          <a:blip r:embed="rId3"/>
          <a:stretch>
            <a:fillRect/>
          </a:stretch>
        </p:blipFill>
        <p:spPr>
          <a:xfrm>
            <a:off x="9823791" y="335683"/>
            <a:ext cx="1441793" cy="429021"/>
          </a:xfrm>
          <a:prstGeom prst="rect">
            <a:avLst/>
          </a:prstGeom>
        </p:spPr>
      </p:pic>
      <p:sp>
        <p:nvSpPr>
          <p:cNvPr id="2" name="Rectangle 1">
            <a:extLst>
              <a:ext uri="{FF2B5EF4-FFF2-40B4-BE49-F238E27FC236}">
                <a16:creationId xmlns:a16="http://schemas.microsoft.com/office/drawing/2014/main" id="{EB74C834-B44C-48A5-96F4-1E07ADD0B165}"/>
              </a:ext>
            </a:extLst>
          </p:cNvPr>
          <p:cNvSpPr>
            <a:spLocks noChangeArrowheads="1"/>
          </p:cNvSpPr>
          <p:nvPr/>
        </p:nvSpPr>
        <p:spPr bwMode="auto">
          <a:xfrm>
            <a:off x="416609" y="2173117"/>
            <a:ext cx="11020425" cy="44986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err="1">
                <a:ln>
                  <a:noFill/>
                </a:ln>
                <a:solidFill>
                  <a:srgbClr val="202124"/>
                </a:solidFill>
                <a:effectLst/>
                <a:latin typeface="Google Sans"/>
              </a:rPr>
              <a:t>Algorand</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is</a:t>
            </a:r>
            <a:r>
              <a:rPr kumimoji="0" lang="it-IT" altLang="it-IT" sz="2100" b="0" i="0" u="none" strike="noStrike" cap="none" normalizeH="0" baseline="0" dirty="0">
                <a:ln>
                  <a:noFill/>
                </a:ln>
                <a:solidFill>
                  <a:srgbClr val="202124"/>
                </a:solidFill>
                <a:effectLst/>
                <a:latin typeface="Google Sans"/>
              </a:rPr>
              <a:t> a </a:t>
            </a:r>
            <a:r>
              <a:rPr kumimoji="0" lang="it-IT" altLang="it-IT" sz="2100" b="0" i="0" u="none" strike="noStrike" cap="none" normalizeH="0" baseline="0" dirty="0" err="1">
                <a:ln>
                  <a:noFill/>
                </a:ln>
                <a:solidFill>
                  <a:srgbClr val="202124"/>
                </a:solidFill>
                <a:effectLst/>
                <a:latin typeface="Google Sans"/>
              </a:rPr>
              <a:t>latest</a:t>
            </a:r>
            <a:r>
              <a:rPr kumimoji="0" lang="it-IT" altLang="it-IT" sz="2100" b="0" i="0" u="none" strike="noStrike" cap="none" normalizeH="0" baseline="0" dirty="0">
                <a:ln>
                  <a:noFill/>
                </a:ln>
                <a:solidFill>
                  <a:srgbClr val="202124"/>
                </a:solidFill>
                <a:effectLst/>
                <a:latin typeface="Google Sans"/>
              </a:rPr>
              <a:t> generation blockchain </a:t>
            </a:r>
            <a:r>
              <a:rPr kumimoji="0" lang="it-IT" altLang="it-IT" sz="2100" b="0" i="0" u="none" strike="noStrike" cap="none" normalizeH="0" baseline="0" dirty="0" err="1">
                <a:ln>
                  <a:noFill/>
                </a:ln>
                <a:solidFill>
                  <a:srgbClr val="202124"/>
                </a:solidFill>
                <a:effectLst/>
                <a:latin typeface="Google Sans"/>
              </a:rPr>
              <a:t>developed</a:t>
            </a:r>
            <a:r>
              <a:rPr kumimoji="0" lang="it-IT" altLang="it-IT" sz="2100" b="0" i="0" u="none" strike="noStrike" cap="none" normalizeH="0" baseline="0" dirty="0">
                <a:ln>
                  <a:noFill/>
                </a:ln>
                <a:solidFill>
                  <a:srgbClr val="202124"/>
                </a:solidFill>
                <a:effectLst/>
                <a:latin typeface="Google Sans"/>
              </a:rPr>
              <a:t> by a team led by Silvio Micali (MIT-Boston and Turing award), in production </a:t>
            </a:r>
            <a:r>
              <a:rPr kumimoji="0" lang="it-IT" altLang="it-IT" sz="2100" b="0" i="0" u="none" strike="noStrike" cap="none" normalizeH="0" baseline="0" dirty="0" err="1">
                <a:ln>
                  <a:noFill/>
                </a:ln>
                <a:solidFill>
                  <a:srgbClr val="202124"/>
                </a:solidFill>
                <a:effectLst/>
                <a:latin typeface="Google Sans"/>
              </a:rPr>
              <a:t>since</a:t>
            </a:r>
            <a:r>
              <a:rPr kumimoji="0" lang="it-IT" altLang="it-IT" sz="2100" b="0" i="0" u="none" strike="noStrike" cap="none" normalizeH="0" baseline="0" dirty="0">
                <a:ln>
                  <a:noFill/>
                </a:ln>
                <a:solidFill>
                  <a:srgbClr val="202124"/>
                </a:solidFill>
                <a:effectLst/>
                <a:latin typeface="Google Sans"/>
              </a:rPr>
              <a:t> 2019, </a:t>
            </a:r>
            <a:r>
              <a:rPr kumimoji="0" lang="it-IT" altLang="it-IT" sz="2100" b="0" i="0" u="none" strike="noStrike" cap="none" normalizeH="0" baseline="0" dirty="0" err="1">
                <a:ln>
                  <a:noFill/>
                </a:ln>
                <a:solidFill>
                  <a:srgbClr val="202124"/>
                </a:solidFill>
                <a:effectLst/>
                <a:latin typeface="Google Sans"/>
              </a:rPr>
              <a:t>whose</a:t>
            </a:r>
            <a:r>
              <a:rPr kumimoji="0" lang="it-IT" altLang="it-IT" sz="2100" b="0" i="0" u="none" strike="noStrike" cap="none" normalizeH="0" baseline="0" dirty="0">
                <a:ln>
                  <a:noFill/>
                </a:ln>
                <a:solidFill>
                  <a:srgbClr val="202124"/>
                </a:solidFill>
                <a:effectLst/>
                <a:latin typeface="Google Sans"/>
              </a:rPr>
              <a:t> innovative features are: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a:ln>
                  <a:noFill/>
                </a:ln>
                <a:solidFill>
                  <a:srgbClr val="202124"/>
                </a:solidFill>
                <a:effectLst/>
                <a:latin typeface="Google Sans"/>
              </a:rPr>
              <a:t>security, </a:t>
            </a:r>
            <a:r>
              <a:rPr kumimoji="0" lang="it-IT" altLang="it-IT" sz="2100" b="0" i="0" u="none" strike="noStrike" cap="none" normalizeH="0" baseline="0" dirty="0" err="1">
                <a:ln>
                  <a:noFill/>
                </a:ln>
                <a:solidFill>
                  <a:srgbClr val="202124"/>
                </a:solidFill>
                <a:effectLst/>
                <a:latin typeface="Google Sans"/>
              </a:rPr>
              <a:t>scalability</a:t>
            </a:r>
            <a:r>
              <a:rPr kumimoji="0" lang="it-IT" altLang="it-IT" sz="2100" b="0" i="0" u="none" strike="noStrike" cap="none" normalizeH="0" baseline="0" dirty="0">
                <a:ln>
                  <a:noFill/>
                </a:ln>
                <a:solidFill>
                  <a:srgbClr val="202124"/>
                </a:solidFill>
                <a:effectLst/>
                <a:latin typeface="Google Sans"/>
              </a:rPr>
              <a:t>, fast </a:t>
            </a:r>
            <a:r>
              <a:rPr kumimoji="0" lang="it-IT" altLang="it-IT" sz="2100" b="0" i="0" u="none" strike="noStrike" cap="none" normalizeH="0" baseline="0" dirty="0" err="1">
                <a:ln>
                  <a:noFill/>
                </a:ln>
                <a:solidFill>
                  <a:srgbClr val="202124"/>
                </a:solidFill>
                <a:effectLst/>
                <a:latin typeface="Google Sans"/>
              </a:rPr>
              <a:t>transactions</a:t>
            </a:r>
            <a:r>
              <a:rPr kumimoji="0" lang="it-IT" altLang="it-IT" sz="2100" b="0" i="0" u="none" strike="noStrike" cap="none" normalizeH="0" baseline="0" dirty="0">
                <a:ln>
                  <a:noFill/>
                </a:ln>
                <a:solidFill>
                  <a:srgbClr val="202124"/>
                </a:solidFill>
                <a:effectLst/>
                <a:latin typeface="Google Sans"/>
              </a:rPr>
              <a:t> (seconds), </a:t>
            </a:r>
            <a:r>
              <a:rPr kumimoji="0" lang="it-IT" altLang="it-IT" sz="2100" b="0" i="0" u="none" strike="noStrike" cap="none" normalizeH="0" baseline="0" dirty="0" err="1">
                <a:ln>
                  <a:noFill/>
                </a:ln>
                <a:solidFill>
                  <a:srgbClr val="202124"/>
                </a:solidFill>
                <a:effectLst/>
                <a:latin typeface="Google Sans"/>
              </a:rPr>
              <a:t>decentralization</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possibility</a:t>
            </a:r>
            <a:r>
              <a:rPr kumimoji="0" lang="it-IT" altLang="it-IT" sz="2100" b="0" i="0" u="none" strike="noStrike" cap="none" normalizeH="0" baseline="0" dirty="0">
                <a:ln>
                  <a:noFill/>
                </a:ln>
                <a:solidFill>
                  <a:srgbClr val="202124"/>
                </a:solidFill>
                <a:effectLst/>
                <a:latin typeface="Google Sans"/>
              </a:rPr>
              <a:t> to </a:t>
            </a:r>
            <a:r>
              <a:rPr kumimoji="0" lang="it-IT" altLang="it-IT" sz="2100" b="0" i="0" u="none" strike="noStrike" cap="none" normalizeH="0" baseline="0" dirty="0" err="1">
                <a:ln>
                  <a:noFill/>
                </a:ln>
                <a:solidFill>
                  <a:srgbClr val="202124"/>
                </a:solidFill>
                <a:effectLst/>
                <a:latin typeface="Google Sans"/>
              </a:rPr>
              <a:t>define</a:t>
            </a:r>
            <a:r>
              <a:rPr kumimoji="0" lang="it-IT" altLang="it-IT" sz="2100" b="0" i="0" u="none" strike="noStrike" cap="none" normalizeH="0" baseline="0" dirty="0">
                <a:ln>
                  <a:noFill/>
                </a:ln>
                <a:solidFill>
                  <a:srgbClr val="202124"/>
                </a:solidFill>
                <a:effectLst/>
                <a:latin typeface="Google Sans"/>
              </a:rPr>
              <a:t> and integrate </a:t>
            </a:r>
            <a:r>
              <a:rPr kumimoji="0" lang="it-IT" altLang="it-IT" sz="2100" b="0" i="0" u="none" strike="noStrike" cap="none" normalizeH="0" baseline="0" dirty="0" err="1">
                <a:ln>
                  <a:noFill/>
                </a:ln>
                <a:solidFill>
                  <a:srgbClr val="202124"/>
                </a:solidFill>
                <a:effectLst/>
                <a:latin typeface="Google Sans"/>
              </a:rPr>
              <a:t>subsystems</a:t>
            </a:r>
            <a:r>
              <a:rPr kumimoji="0" lang="it-IT" altLang="it-IT" sz="2100" b="0" i="0" u="none" strike="noStrike" cap="none" normalizeH="0" baseline="0" dirty="0">
                <a:ln>
                  <a:noFill/>
                </a:ln>
                <a:solidFill>
                  <a:srgbClr val="202124"/>
                </a:solidFill>
                <a:effectLst/>
                <a:latin typeface="Google Sans"/>
              </a:rPr>
              <a:t>, e.g. </a:t>
            </a:r>
            <a:r>
              <a:rPr kumimoji="0" lang="it-IT" altLang="it-IT" sz="2100" b="0" i="0" u="none" strike="noStrike" cap="none" normalizeH="0" baseline="0" dirty="0" err="1">
                <a:ln>
                  <a:noFill/>
                </a:ln>
                <a:solidFill>
                  <a:srgbClr val="202124"/>
                </a:solidFill>
                <a:effectLst/>
                <a:latin typeface="Google Sans"/>
              </a:rPr>
              <a:t>local</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administrations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highly</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tested</a:t>
            </a:r>
            <a:r>
              <a:rPr kumimoji="0" lang="it-IT" altLang="it-IT" sz="2100" b="0" i="0" u="none" strike="noStrike" cap="none" normalizeH="0" baseline="0" dirty="0">
                <a:ln>
                  <a:noFill/>
                </a:ln>
                <a:solidFill>
                  <a:srgbClr val="202124"/>
                </a:solidFill>
                <a:effectLst/>
                <a:latin typeface="Google Sans"/>
              </a:rPr>
              <a:t> tools.</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err="1">
                <a:ln>
                  <a:noFill/>
                </a:ln>
                <a:solidFill>
                  <a:srgbClr val="202124"/>
                </a:solidFill>
                <a:effectLst/>
                <a:latin typeface="Google Sans"/>
              </a:rPr>
              <a:t>Algorand's</a:t>
            </a:r>
            <a:r>
              <a:rPr kumimoji="0" lang="it-IT" altLang="it-IT" sz="2100" b="0" i="0" u="none" strike="noStrike" cap="none" normalizeH="0" baseline="0" dirty="0">
                <a:ln>
                  <a:noFill/>
                </a:ln>
                <a:solidFill>
                  <a:srgbClr val="202124"/>
                </a:solidFill>
                <a:effectLst/>
                <a:latin typeface="Google Sans"/>
              </a:rPr>
              <a:t> goal </a:t>
            </a:r>
            <a:r>
              <a:rPr kumimoji="0" lang="it-IT" altLang="it-IT" sz="2100" b="0" i="0" u="none" strike="noStrike" cap="none" normalizeH="0" baseline="0" dirty="0" err="1">
                <a:ln>
                  <a:noFill/>
                </a:ln>
                <a:solidFill>
                  <a:srgbClr val="202124"/>
                </a:solidFill>
                <a:effectLst/>
                <a:latin typeface="Google Sans"/>
              </a:rPr>
              <a:t>is</a:t>
            </a:r>
            <a:r>
              <a:rPr kumimoji="0" lang="it-IT" altLang="it-IT" sz="2100" b="0" i="0" u="none" strike="noStrike" cap="none" normalizeH="0" baseline="0" dirty="0">
                <a:ln>
                  <a:noFill/>
                </a:ln>
                <a:solidFill>
                  <a:srgbClr val="202124"/>
                </a:solidFill>
                <a:effectLst/>
                <a:latin typeface="Google Sans"/>
              </a:rPr>
              <a:t> the </a:t>
            </a:r>
            <a:r>
              <a:rPr kumimoji="0" lang="it-IT" altLang="it-IT" sz="2100" b="0" i="0" u="none" strike="noStrike" cap="none" normalizeH="0" baseline="0" dirty="0" err="1">
                <a:ln>
                  <a:noFill/>
                </a:ln>
                <a:solidFill>
                  <a:srgbClr val="202124"/>
                </a:solidFill>
                <a:effectLst/>
                <a:latin typeface="Google Sans"/>
              </a:rPr>
              <a:t>borderless</a:t>
            </a:r>
            <a:r>
              <a:rPr kumimoji="0" lang="it-IT" altLang="it-IT" sz="2100" b="0" i="0" u="none" strike="noStrike" cap="none" normalizeH="0" baseline="0" dirty="0">
                <a:ln>
                  <a:noFill/>
                </a:ln>
                <a:solidFill>
                  <a:srgbClr val="202124"/>
                </a:solidFill>
                <a:effectLst/>
                <a:latin typeface="Google Sans"/>
              </a:rPr>
              <a:t> economy, with a </a:t>
            </a:r>
            <a:r>
              <a:rPr kumimoji="0" lang="it-IT" altLang="it-IT" sz="2100" b="0" i="0" u="none" strike="noStrike" cap="none" normalizeH="0" baseline="0" dirty="0" err="1">
                <a:ln>
                  <a:noFill/>
                </a:ln>
                <a:solidFill>
                  <a:srgbClr val="202124"/>
                </a:solidFill>
                <a:effectLst/>
                <a:latin typeface="Google Sans"/>
              </a:rPr>
              <a:t>view</a:t>
            </a:r>
            <a:r>
              <a:rPr kumimoji="0" lang="it-IT" altLang="it-IT" sz="2100" b="0" i="0" u="none" strike="noStrike" cap="none" normalizeH="0" baseline="0" dirty="0">
                <a:ln>
                  <a:noFill/>
                </a:ln>
                <a:solidFill>
                  <a:srgbClr val="202124"/>
                </a:solidFill>
                <a:effectLst/>
                <a:latin typeface="Google Sans"/>
              </a:rPr>
              <a:t> to </a:t>
            </a:r>
            <a:r>
              <a:rPr kumimoji="0" lang="it-IT" altLang="it-IT" sz="2100" b="0" i="0" u="none" strike="noStrike" cap="none" normalizeH="0" baseline="0" dirty="0" err="1">
                <a:ln>
                  <a:noFill/>
                </a:ln>
                <a:solidFill>
                  <a:srgbClr val="202124"/>
                </a:solidFill>
                <a:effectLst/>
                <a:latin typeface="Google Sans"/>
              </a:rPr>
              <a:t>developing</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decentralized</a:t>
            </a:r>
            <a:r>
              <a:rPr kumimoji="0" lang="it-IT" altLang="it-IT" sz="2100" b="0" i="0" u="none" strike="noStrike" cap="none" normalizeH="0" baseline="0" dirty="0">
                <a:ln>
                  <a:noFill/>
                </a:ln>
                <a:solidFill>
                  <a:srgbClr val="202124"/>
                </a:solidFill>
                <a:effectLst/>
                <a:latin typeface="Google Sans"/>
              </a:rPr>
              <a:t> and </a:t>
            </a:r>
            <a:r>
              <a:rPr kumimoji="0" lang="it-IT" altLang="it-IT" sz="2100" b="0" i="0" u="none" strike="noStrike" cap="none" normalizeH="0" baseline="0" dirty="0" err="1">
                <a:ln>
                  <a:noFill/>
                </a:ln>
                <a:solidFill>
                  <a:srgbClr val="202124"/>
                </a:solidFill>
                <a:effectLst/>
                <a:latin typeface="Google Sans"/>
              </a:rPr>
              <a:t>sustainable</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finance</a:t>
            </a:r>
            <a:r>
              <a:rPr kumimoji="0" lang="it-IT" altLang="it-IT" sz="2100" b="0" i="0" u="none" strike="noStrike" cap="none" normalizeH="0" baseline="0" dirty="0">
                <a:ln>
                  <a:noFill/>
                </a:ln>
                <a:solidFill>
                  <a:srgbClr val="202124"/>
                </a:solidFill>
                <a:effectLst/>
                <a:latin typeface="Google Sans"/>
              </a:rPr>
              <a:t> services, to </a:t>
            </a:r>
            <a:r>
              <a:rPr kumimoji="0" lang="it-IT" altLang="it-IT" sz="2100" b="0" i="0" u="none" strike="noStrike" cap="none" normalizeH="0" baseline="0" dirty="0" err="1">
                <a:ln>
                  <a:noFill/>
                </a:ln>
                <a:solidFill>
                  <a:srgbClr val="202124"/>
                </a:solidFill>
                <a:effectLst/>
                <a:latin typeface="Google Sans"/>
              </a:rPr>
              <a:t>enable</a:t>
            </a:r>
            <a:r>
              <a:rPr kumimoji="0" lang="it-IT" altLang="it-IT" sz="2100" b="0" i="0" u="none" strike="noStrike" cap="none" normalizeH="0" baseline="0" dirty="0">
                <a:ln>
                  <a:noFill/>
                </a:ln>
                <a:solidFill>
                  <a:srgbClr val="202124"/>
                </a:solidFill>
                <a:effectLst/>
                <a:latin typeface="Google Sans"/>
              </a:rPr>
              <a:t> cooperative and collaborative </a:t>
            </a:r>
            <a:r>
              <a:rPr kumimoji="0" lang="it-IT" altLang="it-IT" sz="2100" b="0" i="0" u="none" strike="noStrike" cap="none" normalizeH="0" baseline="0" dirty="0" err="1">
                <a:ln>
                  <a:noFill/>
                </a:ln>
                <a:solidFill>
                  <a:srgbClr val="202124"/>
                </a:solidFill>
                <a:effectLst/>
                <a:latin typeface="Google Sans"/>
              </a:rPr>
              <a:t>scenarios</a:t>
            </a:r>
            <a:r>
              <a:rPr kumimoji="0" lang="it-IT" altLang="it-IT" sz="2100" b="0" i="0" u="none" strike="noStrike" cap="none" normalizeH="0" baseline="0" dirty="0">
                <a:ln>
                  <a:noFill/>
                </a:ln>
                <a:solidFill>
                  <a:srgbClr val="202124"/>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100" b="0" i="0" u="none" strike="noStrike" cap="none" normalizeH="0" baseline="0" dirty="0">
                <a:ln>
                  <a:noFill/>
                </a:ln>
                <a:solidFill>
                  <a:srgbClr val="202124"/>
                </a:solidFill>
                <a:effectLst/>
                <a:latin typeface="Google Sans"/>
              </a:rPr>
              <a:t>The </a:t>
            </a:r>
            <a:r>
              <a:rPr kumimoji="0" lang="it-IT" altLang="it-IT" sz="2100" b="0" i="0" u="none" strike="noStrike" cap="none" normalizeH="0" baseline="0" dirty="0" err="1">
                <a:ln>
                  <a:noFill/>
                </a:ln>
                <a:solidFill>
                  <a:srgbClr val="202124"/>
                </a:solidFill>
                <a:effectLst/>
                <a:latin typeface="Google Sans"/>
              </a:rPr>
              <a:t>Algorand</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platform</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lends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itself</a:t>
            </a:r>
            <a:r>
              <a:rPr kumimoji="0" lang="it-IT" altLang="it-IT" sz="2100" b="0" i="0" u="none" strike="noStrike" cap="none" normalizeH="0" baseline="0" dirty="0">
                <a:ln>
                  <a:noFill/>
                </a:ln>
                <a:solidFill>
                  <a:srgbClr val="202124"/>
                </a:solidFill>
                <a:effectLst/>
                <a:latin typeface="Google Sans"/>
              </a:rPr>
              <a:t> to </a:t>
            </a:r>
            <a:r>
              <a:rPr kumimoji="0" lang="it-IT" altLang="it-IT" sz="2100" b="0" i="0" u="none" strike="noStrike" cap="none" normalizeH="0" baseline="0" dirty="0" err="1">
                <a:ln>
                  <a:noFill/>
                </a:ln>
                <a:solidFill>
                  <a:srgbClr val="202124"/>
                </a:solidFill>
                <a:effectLst/>
                <a:latin typeface="Google Sans"/>
              </a:rPr>
              <a:t>applications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such</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local</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currencies</a:t>
            </a:r>
            <a:r>
              <a:rPr kumimoji="0" lang="it-IT" altLang="it-IT" sz="2100" b="0" i="0" u="none" strike="noStrike" cap="none" normalizeH="0" baseline="0" dirty="0">
                <a:ln>
                  <a:noFill/>
                </a:ln>
                <a:solidFill>
                  <a:srgbClr val="202124"/>
                </a:solidFill>
                <a:effectLst/>
                <a:latin typeface="Google Sans"/>
              </a:rPr>
              <a:t> or </a:t>
            </a:r>
            <a:r>
              <a:rPr kumimoji="0" lang="it-IT" altLang="it-IT" sz="2100" b="0" i="0" u="none" strike="noStrike" cap="none" normalizeH="0" baseline="0" dirty="0" err="1">
                <a:ln>
                  <a:noFill/>
                </a:ln>
                <a:solidFill>
                  <a:srgbClr val="202124"/>
                </a:solidFill>
                <a:effectLst/>
                <a:latin typeface="Google Sans"/>
              </a:rPr>
              <a:t>functional</a:t>
            </a:r>
            <a:r>
              <a:rPr kumimoji="0" lang="it-IT" altLang="it-IT" sz="2100" b="0" i="0" u="none" strike="noStrike" cap="none" normalizeH="0" baseline="0" dirty="0">
                <a:ln>
                  <a:noFill/>
                </a:ln>
                <a:solidFill>
                  <a:srgbClr val="202124"/>
                </a:solidFill>
                <a:effectLst/>
                <a:latin typeface="Google Sans"/>
              </a:rPr>
              <a:t> tokens </a:t>
            </a:r>
            <a:r>
              <a:rPr kumimoji="0" lang="it-IT" altLang="it-IT" sz="2100" b="0" i="0" u="none" strike="noStrike" cap="none" normalizeH="0" baseline="0" dirty="0" err="1">
                <a:ln>
                  <a:noFill/>
                </a:ln>
                <a:solidFill>
                  <a:srgbClr val="202124"/>
                </a:solidFill>
                <a:effectLst/>
                <a:latin typeface="Google Sans"/>
              </a:rPr>
              <a:t>aimed</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at</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distributing</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financial</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resources</a:t>
            </a:r>
            <a:r>
              <a:rPr kumimoji="0" lang="it-IT" altLang="it-IT" sz="2100" b="0" i="0" u="none" strike="noStrike" cap="none" normalizeH="0" baseline="0" dirty="0">
                <a:ln>
                  <a:noFill/>
                </a:ln>
                <a:solidFill>
                  <a:srgbClr val="202124"/>
                </a:solidFill>
                <a:effectLst/>
                <a:latin typeface="Google Sans"/>
              </a:rPr>
              <a:t> in </a:t>
            </a:r>
            <a:r>
              <a:rPr kumimoji="0" lang="it-IT" altLang="it-IT" sz="2100" b="0" i="0" u="none" strike="noStrike" cap="none" normalizeH="0" baseline="0" dirty="0" err="1">
                <a:ln>
                  <a:noFill/>
                </a:ln>
                <a:solidFill>
                  <a:srgbClr val="202124"/>
                </a:solidFill>
                <a:effectLst/>
                <a:latin typeface="Google Sans"/>
              </a:rPr>
              <a:t>various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forms</a:t>
            </a:r>
            <a:r>
              <a:rPr kumimoji="0" lang="it-IT" altLang="it-IT" sz="2100" b="0" i="0" u="none" strike="noStrike" cap="none" normalizeH="0" baseline="0" dirty="0">
                <a:ln>
                  <a:noFill/>
                </a:ln>
                <a:solidFill>
                  <a:srgbClr val="202124"/>
                </a:solidFill>
                <a:effectLst/>
                <a:latin typeface="Google Sans"/>
              </a:rPr>
              <a:t>, with the </a:t>
            </a:r>
            <a:r>
              <a:rPr kumimoji="0" lang="it-IT" altLang="it-IT" sz="2100" b="0" i="0" u="none" strike="noStrike" cap="none" normalizeH="0" baseline="0" dirty="0" err="1">
                <a:ln>
                  <a:noFill/>
                </a:ln>
                <a:solidFill>
                  <a:srgbClr val="202124"/>
                </a:solidFill>
                <a:effectLst/>
                <a:latin typeface="Google Sans"/>
              </a:rPr>
              <a:t>already</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known</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advantages</a:t>
            </a:r>
            <a:r>
              <a:rPr kumimoji="0" lang="it-IT" altLang="it-IT" sz="2100" b="0" i="0" u="none" strike="noStrike" cap="none" normalizeH="0" baseline="0" dirty="0">
                <a:ln>
                  <a:noFill/>
                </a:ln>
                <a:solidFill>
                  <a:srgbClr val="202124"/>
                </a:solidFill>
                <a:effectLst/>
                <a:latin typeface="Google Sans"/>
              </a:rPr>
              <a:t> of </a:t>
            </a:r>
            <a:r>
              <a:rPr kumimoji="0" lang="it-IT" altLang="it-IT" sz="2100" b="0" i="0" u="none" strike="noStrike" cap="none" normalizeH="0" baseline="0" dirty="0" err="1">
                <a:ln>
                  <a:noFill/>
                </a:ln>
                <a:solidFill>
                  <a:srgbClr val="202124"/>
                </a:solidFill>
                <a:effectLst/>
                <a:latin typeface="Google Sans"/>
              </a:rPr>
              <a:t>decentralization</a:t>
            </a:r>
            <a:r>
              <a:rPr kumimoji="0" lang="it-IT" altLang="it-IT" sz="2100" b="0" i="0" u="none" strike="noStrike" cap="none" normalizeH="0" baseline="0" dirty="0">
                <a:ln>
                  <a:noFill/>
                </a:ln>
                <a:solidFill>
                  <a:srgbClr val="202124"/>
                </a:solidFill>
                <a:effectLst/>
                <a:latin typeface="Google Sans"/>
              </a:rPr>
              <a:t> (more </a:t>
            </a:r>
            <a:r>
              <a:rPr kumimoji="0" lang="it-IT" altLang="it-IT" sz="2100" b="0" i="0" u="none" strike="noStrike" cap="none" normalizeH="0" baseline="0" dirty="0" err="1">
                <a:ln>
                  <a:noFill/>
                </a:ln>
                <a:solidFill>
                  <a:srgbClr val="202124"/>
                </a:solidFill>
                <a:effectLst/>
                <a:latin typeface="Google Sans"/>
              </a:rPr>
              <a:t>direct</a:t>
            </a:r>
            <a:r>
              <a:rPr kumimoji="0" lang="it-IT" altLang="it-IT" sz="2100" b="0" i="0" u="none" strike="noStrike" cap="none" normalizeH="0" baseline="0" dirty="0">
                <a:ln>
                  <a:noFill/>
                </a:ln>
                <a:solidFill>
                  <a:srgbClr val="202124"/>
                </a:solidFill>
                <a:effectLst/>
                <a:latin typeface="Google Sans"/>
              </a:rPr>
              <a:t> and </a:t>
            </a:r>
            <a:r>
              <a:rPr kumimoji="0" lang="it-IT" altLang="it-IT" sz="2100" b="0" i="0" u="none" strike="noStrike" cap="none" normalizeH="0" baseline="0" dirty="0" err="1">
                <a:ln>
                  <a:noFill/>
                </a:ln>
                <a:solidFill>
                  <a:srgbClr val="202124"/>
                </a:solidFill>
                <a:effectLst/>
                <a:latin typeface="Google Sans"/>
              </a:rPr>
              <a:t>efficient</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mechanisms</a:t>
            </a:r>
            <a:r>
              <a:rPr kumimoji="0" lang="it-IT" altLang="it-IT" sz="2100" b="0" i="0" u="none" strike="noStrike" cap="none" normalizeH="0" baseline="0" dirty="0">
                <a:ln>
                  <a:noFill/>
                </a:ln>
                <a:solidFill>
                  <a:srgbClr val="202124"/>
                </a:solidFill>
                <a:effectLst/>
                <a:latin typeface="Google Sans"/>
              </a:rPr>
              <a:t>, more immediate </a:t>
            </a:r>
            <a:r>
              <a:rPr kumimoji="0" lang="it-IT" altLang="it-IT" sz="2100" b="0" i="0" u="none" strike="noStrike" cap="none" normalizeH="0" baseline="0" dirty="0" err="1">
                <a:ln>
                  <a:noFill/>
                </a:ln>
                <a:solidFill>
                  <a:srgbClr val="202124"/>
                </a:solidFill>
                <a:effectLst/>
                <a:latin typeface="Google Sans"/>
              </a:rPr>
              <a:t>reconciliations</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greater</a:t>
            </a:r>
            <a:r>
              <a:rPr kumimoji="0" lang="it-IT" altLang="it-IT" sz="2100" b="0" i="0" u="none" strike="noStrike" cap="none" normalizeH="0" baseline="0" dirty="0">
                <a:ln>
                  <a:noFill/>
                </a:ln>
                <a:solidFill>
                  <a:srgbClr val="202124"/>
                </a:solidFill>
                <a:effectLst/>
                <a:latin typeface="Google Sans"/>
              </a:rPr>
              <a:t> </a:t>
            </a:r>
            <a:r>
              <a:rPr kumimoji="0" lang="it-IT" altLang="it-IT" sz="2100" b="0" i="0" u="none" strike="noStrike" cap="none" normalizeH="0" baseline="0" dirty="0" err="1">
                <a:ln>
                  <a:noFill/>
                </a:ln>
                <a:solidFill>
                  <a:srgbClr val="202124"/>
                </a:solidFill>
                <a:effectLst/>
                <a:latin typeface="Google Sans"/>
              </a:rPr>
              <a:t>transparency</a:t>
            </a:r>
            <a:r>
              <a:rPr kumimoji="0" lang="it-IT" altLang="it-IT" sz="2100" b="0" i="0" u="none" strike="noStrike" cap="none" normalizeH="0" baseline="0" dirty="0">
                <a:ln>
                  <a:noFill/>
                </a:ln>
                <a:solidFill>
                  <a:srgbClr val="202124"/>
                </a:solidFill>
                <a:effectLst/>
                <a:latin typeface="Google Sans"/>
              </a:rPr>
              <a:t>). </a:t>
            </a:r>
            <a:endParaRPr lang="it-IT" altLang="it-IT" sz="2100" dirty="0">
              <a:solidFill>
                <a:srgbClr val="202124"/>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2100" b="0" i="0" u="none" strike="noStrike" cap="none" normalizeH="0" baseline="0" dirty="0">
              <a:ln>
                <a:noFill/>
              </a:ln>
              <a:solidFill>
                <a:srgbClr val="202124"/>
              </a:solidFill>
              <a:effectLst/>
              <a:latin typeface="Google Sans"/>
            </a:endParaRPr>
          </a:p>
        </p:txBody>
      </p:sp>
    </p:spTree>
    <p:extLst>
      <p:ext uri="{BB962C8B-B14F-4D97-AF65-F5344CB8AC3E}">
        <p14:creationId xmlns:p14="http://schemas.microsoft.com/office/powerpoint/2010/main" val="1285301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86E944-709E-4D45-BB85-569D132476D0}"/>
              </a:ext>
            </a:extLst>
          </p:cNvPr>
          <p:cNvSpPr/>
          <p:nvPr/>
        </p:nvSpPr>
        <p:spPr>
          <a:xfrm>
            <a:off x="556053" y="5561227"/>
            <a:ext cx="10194323" cy="646331"/>
          </a:xfrm>
          <a:prstGeom prst="rect">
            <a:avLst/>
          </a:prstGeom>
        </p:spPr>
        <p:txBody>
          <a:bodyPr wrap="square">
            <a:spAutoFit/>
          </a:bodyPr>
          <a:lstStyle/>
          <a:p>
            <a:endParaRPr lang="x-none" dirty="0"/>
          </a:p>
          <a:p>
            <a:endParaRPr lang="x-none" dirty="0"/>
          </a:p>
        </p:txBody>
      </p:sp>
      <p:sp>
        <p:nvSpPr>
          <p:cNvPr id="9" name="Title 8">
            <a:extLst>
              <a:ext uri="{FF2B5EF4-FFF2-40B4-BE49-F238E27FC236}">
                <a16:creationId xmlns:a16="http://schemas.microsoft.com/office/drawing/2014/main" id="{DD65D097-2742-264A-890F-FB82792C05F8}"/>
              </a:ext>
            </a:extLst>
          </p:cNvPr>
          <p:cNvSpPr>
            <a:spLocks noGrp="1"/>
          </p:cNvSpPr>
          <p:nvPr>
            <p:ph type="title"/>
          </p:nvPr>
        </p:nvSpPr>
        <p:spPr>
          <a:xfrm>
            <a:off x="2016125" y="342339"/>
            <a:ext cx="9696450" cy="422365"/>
          </a:xfrm>
        </p:spPr>
        <p:txBody>
          <a:bodyPr/>
          <a:lstStyle/>
          <a:p>
            <a:pPr>
              <a:defRPr/>
            </a:pPr>
            <a:r>
              <a:rPr lang="it-IT" dirty="0"/>
              <a:t>Tokens</a:t>
            </a:r>
            <a:endParaRPr lang="x-none" dirty="0"/>
          </a:p>
        </p:txBody>
      </p:sp>
      <p:sp>
        <p:nvSpPr>
          <p:cNvPr id="5" name="Rectangle 4">
            <a:extLst>
              <a:ext uri="{FF2B5EF4-FFF2-40B4-BE49-F238E27FC236}">
                <a16:creationId xmlns:a16="http://schemas.microsoft.com/office/drawing/2014/main" id="{3AF1D52F-8C09-6740-97D7-D10865D8E1C0}"/>
              </a:ext>
            </a:extLst>
          </p:cNvPr>
          <p:cNvSpPr/>
          <p:nvPr/>
        </p:nvSpPr>
        <p:spPr>
          <a:xfrm>
            <a:off x="479425" y="241317"/>
            <a:ext cx="11974085" cy="4524315"/>
          </a:xfrm>
          <a:prstGeom prst="rect">
            <a:avLst/>
          </a:prstGeom>
        </p:spPr>
        <p:txBody>
          <a:bodyPr wrap="square">
            <a:spAutoFit/>
          </a:bodyPr>
          <a:lstStyle/>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r>
              <a:rPr lang="en-GB" i="1" dirty="0">
                <a:solidFill>
                  <a:srgbClr val="666666"/>
                </a:solidFill>
                <a:latin typeface="Lato" panose="020F0502020204030203" pitchFamily="34" charset="0"/>
              </a:rPr>
              <a:t>“Cryptographic tokens represent </a:t>
            </a:r>
            <a:r>
              <a:rPr lang="en-GB" b="1" i="1" dirty="0">
                <a:solidFill>
                  <a:srgbClr val="666666"/>
                </a:solidFill>
                <a:latin typeface="Lato" panose="020F0502020204030203" pitchFamily="34" charset="0"/>
              </a:rPr>
              <a:t>programmable assets </a:t>
            </a:r>
            <a:r>
              <a:rPr lang="en-GB" i="1" dirty="0">
                <a:solidFill>
                  <a:srgbClr val="666666"/>
                </a:solidFill>
                <a:latin typeface="Lato" panose="020F0502020204030203" pitchFamily="34" charset="0"/>
              </a:rPr>
              <a:t>or access rights, managed by a smart contract and an underlying distributed ledger. They are typically accessible only by the person who has the private key for that address and can only be signed using this private key. “</a:t>
            </a: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b="1" dirty="0">
              <a:solidFill>
                <a:srgbClr val="0053FF"/>
              </a:solidFill>
              <a:latin typeface="Lato" panose="020F0502020204030203" pitchFamily="34" charset="0"/>
            </a:endParaRPr>
          </a:p>
          <a:p>
            <a:endParaRPr lang="en-GB" dirty="0">
              <a:solidFill>
                <a:srgbClr val="0053FF"/>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en-GB" i="1" dirty="0">
              <a:solidFill>
                <a:srgbClr val="666666"/>
              </a:solidFill>
              <a:latin typeface="Lato" panose="020F0502020204030203" pitchFamily="34" charset="0"/>
            </a:endParaRPr>
          </a:p>
          <a:p>
            <a:endParaRPr lang="x-none" dirty="0"/>
          </a:p>
        </p:txBody>
      </p:sp>
      <p:pic>
        <p:nvPicPr>
          <p:cNvPr id="6" name="Picture 4">
            <a:extLst>
              <a:ext uri="{FF2B5EF4-FFF2-40B4-BE49-F238E27FC236}">
                <a16:creationId xmlns:a16="http://schemas.microsoft.com/office/drawing/2014/main" id="{6A0D055C-52EB-4450-AA17-7E7FD125E9EB}"/>
              </a:ext>
            </a:extLst>
          </p:cNvPr>
          <p:cNvPicPr>
            <a:picLocks noChangeAspect="1"/>
          </p:cNvPicPr>
          <p:nvPr/>
        </p:nvPicPr>
        <p:blipFill>
          <a:blip r:embed="rId3"/>
          <a:stretch>
            <a:fillRect/>
          </a:stretch>
        </p:blipFill>
        <p:spPr>
          <a:xfrm>
            <a:off x="376365" y="1973788"/>
            <a:ext cx="5097161" cy="4872885"/>
          </a:xfrm>
          <a:prstGeom prst="rect">
            <a:avLst/>
          </a:prstGeom>
        </p:spPr>
      </p:pic>
      <p:sp>
        <p:nvSpPr>
          <p:cNvPr id="7" name="TextBox 2">
            <a:extLst>
              <a:ext uri="{FF2B5EF4-FFF2-40B4-BE49-F238E27FC236}">
                <a16:creationId xmlns:a16="http://schemas.microsoft.com/office/drawing/2014/main" id="{7D0F47EF-6602-4E00-BBF2-915118260899}"/>
              </a:ext>
            </a:extLst>
          </p:cNvPr>
          <p:cNvSpPr txBox="1"/>
          <p:nvPr/>
        </p:nvSpPr>
        <p:spPr>
          <a:xfrm>
            <a:off x="6096000" y="6079396"/>
            <a:ext cx="5276850" cy="422365"/>
          </a:xfrm>
          <a:prstGeom prst="rect">
            <a:avLst/>
          </a:prstGeom>
        </p:spPr>
        <p:txBody>
          <a:bodyPr vert="horz" wrap="square" lIns="36000" tIns="36000" rIns="36000" bIns="36000" rtlCol="0" anchor="t">
            <a:noAutofit/>
          </a:bodyPr>
          <a:lstStyle/>
          <a:p>
            <a:pPr algn="l"/>
            <a:r>
              <a:rPr lang="x-none" sz="1400" dirty="0"/>
              <a:t>Fonte: Tokenomics, Sherming V., June 2020</a:t>
            </a:r>
          </a:p>
        </p:txBody>
      </p:sp>
    </p:spTree>
    <p:extLst>
      <p:ext uri="{BB962C8B-B14F-4D97-AF65-F5344CB8AC3E}">
        <p14:creationId xmlns:p14="http://schemas.microsoft.com/office/powerpoint/2010/main" val="4283589352"/>
      </p:ext>
    </p:extLst>
  </p:cSld>
  <p:clrMapOvr>
    <a:masterClrMapping/>
  </p:clrMapOvr>
</p:sld>
</file>

<file path=ppt/theme/theme1.xml><?xml version="1.0" encoding="utf-8"?>
<a:theme xmlns:a="http://schemas.openxmlformats.org/drawingml/2006/main" name="16_CEFRIEL 2016 v.1.0 17 Ottobre 2016">
  <a:themeElements>
    <a:clrScheme name="d6">
      <a:dk1>
        <a:srgbClr val="323947"/>
      </a:dk1>
      <a:lt1>
        <a:srgbClr val="FFFFFF"/>
      </a:lt1>
      <a:dk2>
        <a:srgbClr val="002060"/>
      </a:dk2>
      <a:lt2>
        <a:srgbClr val="FFFFFF"/>
      </a:lt2>
      <a:accent1>
        <a:srgbClr val="B4D2F3"/>
      </a:accent1>
      <a:accent2>
        <a:srgbClr val="2882FF"/>
      </a:accent2>
      <a:accent3>
        <a:srgbClr val="2F3CB6"/>
      </a:accent3>
      <a:accent4>
        <a:srgbClr val="5EAAF0"/>
      </a:accent4>
      <a:accent5>
        <a:srgbClr val="0053FF"/>
      </a:accent5>
      <a:accent6>
        <a:srgbClr val="D6F0EB"/>
      </a:accent6>
      <a:hlink>
        <a:srgbClr val="188EFF"/>
      </a:hlink>
      <a:folHlink>
        <a:srgbClr val="69B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7A2BB"/>
        </a:solidFill>
        <a:ln>
          <a:noFill/>
        </a:ln>
      </a:spPr>
      <a:bodyPr lIns="36000" tIns="36000" rIns="36000" bIns="36000" rtlCol="0" anchor="ctr"/>
      <a:lstStyle>
        <a:defPPr>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D9D9D9"/>
          </a:solidFill>
          <a:headEnd w="lg" len="med"/>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none" lIns="36000" tIns="36000" rIns="36000" bIns="36000" rtlCol="0" anchor="t">
        <a:noAutofit/>
      </a:bodyPr>
      <a:lstStyle>
        <a:defPPr algn="l">
          <a:defRPr sz="1100" dirty="0" smtClean="0"/>
        </a:defPPr>
      </a:lstStyle>
    </a:txDef>
  </a:objectDefaults>
  <a:extraClrSchemeLst/>
  <a:extLst>
    <a:ext uri="{05A4C25C-085E-4340-85A3-A5531E510DB2}">
      <thm15:themeFamily xmlns:thm15="http://schemas.microsoft.com/office/thememl/2012/main" name="Presentation8" id="{0C794823-5E1F-7B40-9C4F-9E47AB2522BD}" vid="{510F76FE-802B-104F-9F0A-6ABB627F6FAA}"/>
    </a:ext>
  </a:extLst>
</a:theme>
</file>

<file path=ppt/theme/theme2.xml><?xml version="1.0" encoding="utf-8"?>
<a:theme xmlns:a="http://schemas.openxmlformats.org/drawingml/2006/main" name="7_CEFRIEL 2016 v.1.0 17 Ottobre 2016">
  <a:themeElements>
    <a:clrScheme name="d6">
      <a:dk1>
        <a:srgbClr val="323947"/>
      </a:dk1>
      <a:lt1>
        <a:srgbClr val="FFFFFF"/>
      </a:lt1>
      <a:dk2>
        <a:srgbClr val="002060"/>
      </a:dk2>
      <a:lt2>
        <a:srgbClr val="FFFFFF"/>
      </a:lt2>
      <a:accent1>
        <a:srgbClr val="B4D2F3"/>
      </a:accent1>
      <a:accent2>
        <a:srgbClr val="2882FF"/>
      </a:accent2>
      <a:accent3>
        <a:srgbClr val="2F3CB6"/>
      </a:accent3>
      <a:accent4>
        <a:srgbClr val="5EAAF0"/>
      </a:accent4>
      <a:accent5>
        <a:srgbClr val="0053FF"/>
      </a:accent5>
      <a:accent6>
        <a:srgbClr val="D6F0EB"/>
      </a:accent6>
      <a:hlink>
        <a:srgbClr val="188EFF"/>
      </a:hlink>
      <a:folHlink>
        <a:srgbClr val="69B0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7A2BB"/>
        </a:solidFill>
        <a:ln>
          <a:noFill/>
        </a:ln>
      </a:spPr>
      <a:bodyPr lIns="36000" tIns="36000" rIns="36000" bIns="36000" rtlCol="0" anchor="ctr"/>
      <a:lstStyle>
        <a:defPPr>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D9D9D9"/>
          </a:solidFill>
          <a:headEnd w="lg" len="med"/>
          <a:tailEnd type="triangle"/>
        </a:ln>
      </a:spPr>
      <a:bodyPr/>
      <a:lstStyle/>
      <a:style>
        <a:lnRef idx="1">
          <a:schemeClr val="accent1"/>
        </a:lnRef>
        <a:fillRef idx="0">
          <a:schemeClr val="accent1"/>
        </a:fillRef>
        <a:effectRef idx="0">
          <a:schemeClr val="accent1"/>
        </a:effectRef>
        <a:fontRef idx="minor">
          <a:schemeClr val="tx1"/>
        </a:fontRef>
      </a:style>
    </a:lnDef>
    <a:txDef>
      <a:spPr/>
      <a:bodyPr vert="horz" wrap="square" lIns="36000" tIns="36000" rIns="36000" bIns="36000" rtlCol="0" anchor="t">
        <a:noAutofit/>
      </a:bodyPr>
      <a:lstStyle>
        <a:defPPr algn="l">
          <a:defRPr sz="1400" dirty="0"/>
        </a:defPPr>
      </a:lstStyle>
    </a:txDef>
  </a:objectDefaults>
  <a:extraClrSchemeLst/>
  <a:extLst>
    <a:ext uri="{05A4C25C-085E-4340-85A3-A5531E510DB2}">
      <thm15:themeFamily xmlns:thm15="http://schemas.microsoft.com/office/thememl/2012/main" name="Presentation8" id="{0C794823-5E1F-7B40-9C4F-9E47AB2522BD}" vid="{510F76FE-802B-104F-9F0A-6ABB627F6F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A772B7F81A7A48AC813F7943E200E0" ma:contentTypeVersion="5" ma:contentTypeDescription="Create a new document." ma:contentTypeScope="" ma:versionID="b5c23cdd70d2a3004e4960a3cf12f25f">
  <xsd:schema xmlns:xsd="http://www.w3.org/2001/XMLSchema" xmlns:xs="http://www.w3.org/2001/XMLSchema" xmlns:p="http://schemas.microsoft.com/office/2006/metadata/properties" xmlns:ns1="http://schemas.microsoft.com/sharepoint/v3" xmlns:ns2="2dd9bc53-1bd1-4f1e-9ebd-600af6176cbc" xmlns:ns3="http://schemas.microsoft.com/sharepoint/v4" targetNamespace="http://schemas.microsoft.com/office/2006/metadata/properties" ma:root="true" ma:fieldsID="3978620dd8ccf91eb71dbf0c326a523c" ns1:_="" ns2:_="" ns3:_="">
    <xsd:import namespace="http://schemas.microsoft.com/sharepoint/v3"/>
    <xsd:import namespace="2dd9bc53-1bd1-4f1e-9ebd-600af6176cbc"/>
    <xsd:import namespace="http://schemas.microsoft.com/sharepoint/v4"/>
    <xsd:element name="properties">
      <xsd:complexType>
        <xsd:sequence>
          <xsd:element name="documentManagement">
            <xsd:complexType>
              <xsd:all>
                <xsd:element ref="ns1:PublishingStartDate" minOccurs="0"/>
                <xsd:element ref="ns1:PublishingExpirationDate" minOccurs="0"/>
                <xsd:element ref="ns2:_dlc_DocId" minOccurs="0"/>
                <xsd:element ref="ns2:_dlc_DocIdUrl" minOccurs="0"/>
                <xsd:element ref="ns2:_dlc_DocIdPersistId" minOccurs="0"/>
                <xsd:element ref="ns3: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d9bc53-1bd1-4f1e-9ebd-600af6176cbc"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Document_x0020_ID_x0020_Value" ma:readOnly="true">
      <xsd:simpleType>
        <xsd:restriction base="dms:Text"/>
      </xsd:simpleType>
    </xsd:element>
    <xsd:element name="_dlc_DocIdUrl" ma:index="11" nillable="true" ma:displayName="Document ID" ma:description="Permanent link to this document." ma:hidden="true" ma:internalName="Document_x0020_ID"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Persist_x0020_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3"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PublishingStartDate xmlns="http://schemas.microsoft.com/sharepoint/v3" xsi:nil="true"/>
    <PublishingExpiration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52DA54-8EFF-4AAA-BBAC-54CE82C21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dd9bc53-1bd1-4f1e-9ebd-600af6176cb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85D32CC-EC75-4E24-8F7B-6F4E393ABEA3}">
  <ds:schemaRefs>
    <ds:schemaRef ds:uri="http://purl.org/dc/terms/"/>
    <ds:schemaRef ds:uri="http://purl.org/dc/elements/1.1/"/>
    <ds:schemaRef ds:uri="http://schemas.microsoft.com/sharepoint/v3"/>
    <ds:schemaRef ds:uri="http://schemas.microsoft.com/office/2006/metadata/properties"/>
    <ds:schemaRef ds:uri="http://schemas.microsoft.com/office/2006/documentManagement/types"/>
    <ds:schemaRef ds:uri="http://purl.org/dc/dcmitype/"/>
    <ds:schemaRef ds:uri="http://www.w3.org/XML/1998/namespace"/>
    <ds:schemaRef ds:uri="http://schemas.microsoft.com/office/infopath/2007/PartnerControls"/>
    <ds:schemaRef ds:uri="http://schemas.openxmlformats.org/package/2006/metadata/core-properties"/>
    <ds:schemaRef ds:uri="http://schemas.microsoft.com/sharepoint/v4"/>
    <ds:schemaRef ds:uri="2dd9bc53-1bd1-4f1e-9ebd-600af6176cbc"/>
  </ds:schemaRefs>
</ds:datastoreItem>
</file>

<file path=customXml/itemProps3.xml><?xml version="1.0" encoding="utf-8"?>
<ds:datastoreItem xmlns:ds="http://schemas.openxmlformats.org/officeDocument/2006/customXml" ds:itemID="{526DA69E-ECC7-46FE-9AC4-38E46A14BD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957</Words>
  <Application>Microsoft Office PowerPoint</Application>
  <PresentationFormat>Widescreen</PresentationFormat>
  <Paragraphs>213</Paragraphs>
  <Slides>15</Slides>
  <Notes>7</Notes>
  <HiddenSlides>0</HiddenSlides>
  <MMClips>0</MMClips>
  <ScaleCrop>false</ScaleCrop>
  <HeadingPairs>
    <vt:vector size="6" baseType="variant">
      <vt:variant>
        <vt:lpstr>Caratteri utilizzati</vt:lpstr>
      </vt:variant>
      <vt:variant>
        <vt:i4>11</vt:i4>
      </vt:variant>
      <vt:variant>
        <vt:lpstr>Tema</vt:lpstr>
      </vt:variant>
      <vt:variant>
        <vt:i4>2</vt:i4>
      </vt:variant>
      <vt:variant>
        <vt:lpstr>Titoli diapositive</vt:lpstr>
      </vt:variant>
      <vt:variant>
        <vt:i4>15</vt:i4>
      </vt:variant>
    </vt:vector>
  </HeadingPairs>
  <TitlesOfParts>
    <vt:vector size="28" baseType="lpstr">
      <vt:lpstr>Arial</vt:lpstr>
      <vt:lpstr>Arial Hebrew Scholar</vt:lpstr>
      <vt:lpstr>Arial Regular</vt:lpstr>
      <vt:lpstr>Calibri</vt:lpstr>
      <vt:lpstr>Century Gothic</vt:lpstr>
      <vt:lpstr>Courier New</vt:lpstr>
      <vt:lpstr>DIN-Medium</vt:lpstr>
      <vt:lpstr>Franklin Gothic Demi</vt:lpstr>
      <vt:lpstr>Google Sans</vt:lpstr>
      <vt:lpstr>Lato</vt:lpstr>
      <vt:lpstr>Wingdings</vt:lpstr>
      <vt:lpstr>16_CEFRIEL 2016 v.1.0 17 Ottobre 2016</vt:lpstr>
      <vt:lpstr>7_CEFRIEL 2016 v.1.0 17 Ottobre 2016</vt:lpstr>
      <vt:lpstr>Tokenization  Daniele Marazzina</vt:lpstr>
      <vt:lpstr>Opportunity  - Token Economy</vt:lpstr>
      <vt:lpstr>DEFI</vt:lpstr>
      <vt:lpstr>BLOCKCHAIN: ASSESSMENT for DEFI </vt:lpstr>
      <vt:lpstr>Blockchain for Defi</vt:lpstr>
      <vt:lpstr>Insight 1: Ethereum </vt:lpstr>
      <vt:lpstr>Ethereum   ERC20   vs.  ERC721</vt:lpstr>
      <vt:lpstr>Insight 2: Algorand </vt:lpstr>
      <vt:lpstr>Tokens</vt:lpstr>
      <vt:lpstr>Classificazione Token Defi</vt:lpstr>
      <vt:lpstr>Classification – Purpose parameters </vt:lpstr>
      <vt:lpstr>Classification - Governance parameters</vt:lpstr>
      <vt:lpstr>Classification - Functional parameters</vt:lpstr>
      <vt:lpstr>Example: Restaurant Voucher</vt:lpstr>
      <vt:lpstr>Technical Solution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Cefriel</dc:title>
  <dc:subject/>
  <dc:creator>Cefriel</dc:creator>
  <cp:keywords/>
  <dc:description/>
  <cp:lastModifiedBy>Daniele</cp:lastModifiedBy>
  <cp:revision>2423</cp:revision>
  <cp:lastPrinted>2018-03-20T09:29:17Z</cp:lastPrinted>
  <dcterms:created xsi:type="dcterms:W3CDTF">2015-10-01T08:23:45Z</dcterms:created>
  <dcterms:modified xsi:type="dcterms:W3CDTF">2021-03-02T09:27:42Z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0x0101008F07BC61217A394F8D65B6A0FA678D75</vt:lpwstr>
  </property>
</Properties>
</file>