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RST IMPRESSION" userId="6795e488883c69b9" providerId="LiveId" clId="{5C52B162-A5F5-4F2F-967C-D8255228B0C7}"/>
    <pc:docChg chg="modSld">
      <pc:chgData name="FIRST IMPRESSION" userId="6795e488883c69b9" providerId="LiveId" clId="{5C52B162-A5F5-4F2F-967C-D8255228B0C7}" dt="2024-04-04T09:40:44.595" v="161" actId="20577"/>
      <pc:docMkLst>
        <pc:docMk/>
      </pc:docMkLst>
      <pc:sldChg chg="modSp mod">
        <pc:chgData name="FIRST IMPRESSION" userId="6795e488883c69b9" providerId="LiveId" clId="{5C52B162-A5F5-4F2F-967C-D8255228B0C7}" dt="2024-04-04T09:40:44.595" v="161" actId="20577"/>
        <pc:sldMkLst>
          <pc:docMk/>
          <pc:sldMk cId="953325580" sldId="256"/>
        </pc:sldMkLst>
        <pc:spChg chg="mod">
          <ac:chgData name="FIRST IMPRESSION" userId="6795e488883c69b9" providerId="LiveId" clId="{5C52B162-A5F5-4F2F-967C-D8255228B0C7}" dt="2024-04-04T09:40:44.595" v="161"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B . Ajay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1</cp:revision>
  <dcterms:created xsi:type="dcterms:W3CDTF">2024-04-03T09:59:08Z</dcterms:created>
  <dcterms:modified xsi:type="dcterms:W3CDTF">2024-04-04T09:40:50Z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