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</p:sldMasterIdLst>
  <p:notesMasterIdLst>
    <p:notesMasterId r:id="rId5"/>
  </p:notesMasterIdLst>
  <p:sldIdLst>
    <p:sldId id="267" r:id="rId4"/>
    <p:sldId id="265" r:id="rId6"/>
    <p:sldId id="258" r:id="rId7"/>
    <p:sldId id="259" r:id="rId8"/>
    <p:sldId id="260" r:id="rId9"/>
    <p:sldId id="261" r:id="rId10"/>
    <p:sldId id="262" r:id="rId11"/>
  </p:sldIdLst>
  <p:sldSz cx="9144000" cy="5143500"/>
  <p:notesSz cx="9144000" cy="5143500"/>
  <p:embeddedFontLst>
    <p:embeddedFont>
      <p:font typeface="CHCNIJ+PublicSans-Bold" panose="02000500000000000000"/>
      <p:regular r:id="rId15"/>
    </p:embeddedFont>
    <p:embeddedFont>
      <p:font typeface="CSBFGQ+EBGaramond-Bold" panose="02000500000000000000"/>
      <p:regular r:id="rId16"/>
    </p:embeddedFont>
    <p:embeddedFont>
      <p:font typeface="SJNKRS+ArialMT" panose="02000500000000000000"/>
      <p:regular r:id="rId17"/>
    </p:embeddedFont>
    <p:embeddedFont>
      <p:font typeface="IDNLAK+EBGaramond-Medium" panose="02000500000000000000"/>
      <p:regular r:id="rId18"/>
    </p:embeddedFont>
    <p:embeddedFont>
      <p:font typeface="LNEEUU+EBGaramond-Regular" panose="02000500000000000000"/>
      <p:regular r:id="rId19"/>
    </p:embeddedFont>
    <p:embeddedFont>
      <p:font typeface="SLFRMA+PublicSans-BoldItalic" panose="0200050000000000000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597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/>
                <a:gridCol w="1856105"/>
                <a:gridCol w="1824355"/>
                <a:gridCol w="687070"/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362960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https://github.com/ajayb141/NM-AIT-GROUP12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Presentation</Application>
  <PresentationFormat>On-screen Show (4:3)</PresentationFormat>
  <Paragraphs>140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Poppins SemiBold</vt:lpstr>
      <vt:lpstr>Segoe Print</vt:lpstr>
      <vt:lpstr>Poppins Black</vt:lpstr>
      <vt:lpstr>Poppins</vt:lpstr>
      <vt:lpstr>Arial</vt:lpstr>
      <vt:lpstr>Poppins</vt:lpstr>
      <vt:lpstr>Bebas Neue</vt:lpstr>
      <vt:lpstr>Times New Roman</vt:lpstr>
      <vt:lpstr>Wingdings</vt:lpstr>
      <vt:lpstr>Theme Office</vt:lpstr>
      <vt:lpstr>Tips to Prepare for an Exam by Slidesgo</vt:lpstr>
      <vt:lpstr>“News Media Application ”  Task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kural</cp:lastModifiedBy>
  <cp:revision>3</cp:revision>
  <dcterms:created xsi:type="dcterms:W3CDTF">2023-10-30T05:21:36Z</dcterms:created>
  <dcterms:modified xsi:type="dcterms:W3CDTF">2023-10-30T06:23:08Z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3DCA3DB52319437EA1E26BD78F6B04F9_13</vt:lpwstr>
  </property>
  <property fmtid="{D5CDD505-2E9C-101B-9397-08002B2CF9AE}" pid="3" name="KSOProductBuildVer">
    <vt:lpwstr>1033-12.2.0.13266</vt:lpwstr>
  </property>
</Properties>
</file>