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7" r:id="rId3"/>
    <p:sldMasterId id="2147483885" r:id="rId4"/>
  </p:sldMasterIdLst>
  <p:notesMasterIdLst>
    <p:notesMasterId r:id="rId6"/>
  </p:notesMasterIdLst>
  <p:sldIdLst>
    <p:sldId id="264" r:id="rId5"/>
    <p:sldId id="266" r:id="rId7"/>
    <p:sldId id="258" r:id="rId8"/>
    <p:sldId id="259" r:id="rId9"/>
    <p:sldId id="260" r:id="rId10"/>
    <p:sldId id="261" r:id="rId11"/>
    <p:sldId id="262" r:id="rId12"/>
  </p:sldIdLst>
  <p:sldSz cx="9144000" cy="5143500"/>
  <p:notesSz cx="6858000" cy="9144000"/>
  <p:embeddedFontLst>
    <p:embeddedFont>
      <p:font typeface="Public Sans"/>
      <p:regular r:id="rId16"/>
    </p:embeddedFont>
    <p:embeddedFont>
      <p:font typeface="Calibri" panose="020F0502020204030204"/>
      <p:regular r:id="rId17"/>
    </p:embeddedFont>
    <p:embeddedFont>
      <p:font typeface="Montserrat ExtraBold"/>
      <p:bold r:id="rId18"/>
      <p:boldItalic r:id="rId19"/>
    </p:embeddedFont>
    <p:embeddedFont>
      <p:font typeface="EB Garamond"/>
      <p:regular r:id="rId20"/>
    </p:embeddedFont>
    <p:embeddedFont>
      <p:font typeface="EB Garamond ExtraBold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49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395"/>
        <p:guide pos="2880"/>
        <p:guide orient="horz" pos="1429"/>
        <p:guide pos="423"/>
        <p:guide orient="horz" pos="149"/>
        <p:guide orient="horz" pos="2787"/>
        <p:guide pos="2001"/>
        <p:guide pos="338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65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7" name="Google Shape;3667;g1f5d965ad35_0_18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5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77" name="Google Shape;3677;g2139e008f0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82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6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98" name="Google Shape;3698;p212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2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704" name="Google Shape;3704;p213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/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/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" name="Google Shape;73;p22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/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/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/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24" name="Google Shape;1724;p315"/>
          <p:cNvSpPr txBox="1"/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/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/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/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/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/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/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68" name="Google Shape;1768;p321"/>
          <p:cNvSpPr txBox="1"/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/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74" name="Google Shape;1774;p322"/>
          <p:cNvSpPr txBox="1"/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" name="Google Shape;81;p22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/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84" name="Google Shape;1784;p323"/>
          <p:cNvSpPr txBox="1"/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/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4" name="Google Shape;1794;p324"/>
          <p:cNvSpPr txBox="1"/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1" name="Google Shape;1801;p325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8" name="Google Shape;1808;p326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15" name="Google Shape;1815;p327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/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23" name="Google Shape;1823;p328"/>
          <p:cNvSpPr txBox="1"/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/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" name="Google Shape;90;p224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8" name="Google Shape;1838;g1f5d965ad35_0_1848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39" name="Google Shape;1839;g1f5d965ad35_0_1848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/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56" name="Google Shape;1856;g1f5d965ad35_0_1864"/>
          <p:cNvSpPr txBox="1"/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/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4" name="Google Shape;1864;g1f5d965ad35_0_1875"/>
          <p:cNvSpPr txBox="1"/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5" name="Google Shape;1865;g1f5d965ad35_0_187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/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1" name="Google Shape;1871;g1f5d965ad35_0_1882"/>
          <p:cNvSpPr txBox="1"/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2" name="Google Shape;1872;g1f5d965ad35_0_188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/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9" name="Google Shape;1879;g1f5d965ad35_0_188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/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5" name="Google Shape;1885;g1f5d965ad35_0_189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3" name="Google Shape;1893;g1f5d965ad35_0_190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2" name="Google Shape;1902;g1f5d965ad35_0_1910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8" name="Google Shape;98;p225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0" name="Google Shape;1910;g1f5d965ad35_0_1918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8" name="Google Shape;1918;g1f5d965ad35_0_1926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/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/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/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/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/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/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62" name="Google Shape;1962;g1f5d965ad35_0_1971"/>
          <p:cNvSpPr txBox="1"/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/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/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69" name="Google Shape;1969;g1f5d965ad35_0_1978"/>
          <p:cNvSpPr txBox="1"/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/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/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/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/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/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/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6" name="Google Shape;106;p226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/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/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/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/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/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/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/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/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2" name="Google Shape;2002;g1f5d965ad35_0_200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/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/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9" name="Google Shape;2009;g1f5d965ad35_0_201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/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/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6" name="Google Shape;2016;g1f5d965ad35_0_202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/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/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23" name="Google Shape;2023;g1f5d965ad35_0_2033"/>
          <p:cNvSpPr txBox="1"/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/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/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0" name="Google Shape;2030;g1f5d965ad35_0_2039"/>
          <p:cNvSpPr txBox="1"/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/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7" name="Google Shape;2037;g1f5d965ad35_0_2046"/>
          <p:cNvSpPr txBox="1"/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8" name="Google Shape;2038;g1f5d965ad35_0_2046"/>
          <p:cNvSpPr txBox="1"/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/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/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72" name="Google Shape;2072;g1f5d965ad35_0_2084"/>
          <p:cNvSpPr txBox="1"/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/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2" name="Google Shape;2082;g1f5d965ad35_0_2088"/>
          <p:cNvSpPr txBox="1"/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3" name="Google Shape;2083;g1f5d965ad35_0_208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/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4" name="Google Shape;2094;g1f5d965ad35_0_2100"/>
          <p:cNvSpPr txBox="1"/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5" name="Google Shape;2095;g1f5d965ad35_0_210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/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1" name="Google Shape;2111;g1f5d965ad35_0_2112"/>
          <p:cNvSpPr txBox="1"/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2" name="Google Shape;2112;g1f5d965ad35_0_2112"/>
          <p:cNvSpPr txBox="1"/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3" name="Google Shape;2113;g1f5d965ad35_0_2112"/>
          <p:cNvSpPr txBox="1"/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4" name="Google Shape;2114;g1f5d965ad35_0_211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/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/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/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30" name="Google Shape;2130;g1f5d965ad35_0_213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1" name="Google Shape;2141;g1f5d965ad35_0_2147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2" name="Google Shape;2142;g1f5d965ad35_0_2147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3" name="Google Shape;2143;g1f5d965ad35_0_2147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4" name="Google Shape;2144;g1f5d965ad35_0_2147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58" name="Google Shape;2158;g1f5d965ad35_0_2164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59" name="Google Shape;2159;g1f5d965ad35_0_2164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0" name="Google Shape;2160;g1f5d965ad35_0_2164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1" name="Google Shape;2161;g1f5d965ad35_0_2164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5" name="Google Shape;2175;g1f5d965ad35_0_2181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6" name="Google Shape;2176;g1f5d965ad35_0_2181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7" name="Google Shape;2177;g1f5d965ad35_0_2181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8" name="Google Shape;2178;g1f5d965ad35_0_2181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2" name="Google Shape;2192;g1f5d965ad35_0_2198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3" name="Google Shape;2193;g1f5d965ad35_0_2198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4" name="Google Shape;2194;g1f5d965ad35_0_2198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5" name="Google Shape;2195;g1f5d965ad35_0_2198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/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/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/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/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0" name="Google Shape;2210;g1f5d965ad35_0_2215"/>
          <p:cNvSpPr/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/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/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/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4" name="Google Shape;2214;g1f5d965ad35_0_2215"/>
          <p:cNvSpPr txBox="1"/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5" name="Google Shape;2215;g1f5d965ad35_0_2215"/>
          <p:cNvSpPr txBox="1"/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6" name="Google Shape;2216;g1f5d965ad35_0_221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/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/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/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8" name="Google Shape;2228;g1f5d965ad35_0_2233"/>
          <p:cNvSpPr/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/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/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/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2" name="Google Shape;2232;g1f5d965ad35_0_2233"/>
          <p:cNvSpPr txBox="1"/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3" name="Google Shape;2233;g1f5d965ad35_0_2233"/>
          <p:cNvSpPr txBox="1"/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4" name="Google Shape;2234;g1f5d965ad35_0_223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256" name="Google Shape;2256;g1f5d965ad35_0_2251"/>
          <p:cNvSpPr txBox="1"/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7" name="Google Shape;2257;g1f5d965ad35_0_2251"/>
          <p:cNvSpPr txBox="1"/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8" name="Google Shape;2258;g1f5d965ad35_0_2251"/>
          <p:cNvSpPr txBox="1"/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9" name="Google Shape;2259;g1f5d965ad35_0_2251"/>
          <p:cNvSpPr txBox="1"/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0" name="Google Shape;2260;g1f5d965ad35_0_2251"/>
          <p:cNvSpPr txBox="1"/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1" name="Google Shape;2261;g1f5d965ad35_0_2251"/>
          <p:cNvSpPr txBox="1"/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2" name="Google Shape;2262;g1f5d965ad35_0_2251"/>
          <p:cNvSpPr txBox="1"/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3" name="Google Shape;2263;g1f5d965ad35_0_2251"/>
          <p:cNvSpPr txBox="1"/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4" name="Google Shape;2264;g1f5d965ad35_0_225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/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1" name="Google Shape;2281;g1f5d965ad35_0_2281"/>
          <p:cNvSpPr txBox="1"/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2" name="Google Shape;2282;g1f5d965ad35_0_2281"/>
          <p:cNvSpPr txBox="1"/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3" name="Google Shape;2283;g1f5d965ad35_0_2281"/>
          <p:cNvSpPr txBox="1"/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4" name="Google Shape;2284;g1f5d965ad35_0_2281"/>
          <p:cNvSpPr txBox="1"/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5" name="Google Shape;2285;g1f5d965ad35_0_2281"/>
          <p:cNvSpPr txBox="1"/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6" name="Google Shape;2286;g1f5d965ad35_0_2281"/>
          <p:cNvSpPr txBox="1"/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7" name="Google Shape;2287;g1f5d965ad35_0_2281"/>
          <p:cNvSpPr txBox="1"/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8" name="Google Shape;2288;g1f5d965ad35_0_228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lang="en-US" sz="1400" b="1" i="0" u="none" strike="noStrike" cap="none">
              <a:solidFill>
                <a:schemeClr val="lt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lang="en-US" sz="1400" b="1" i="0" u="none" strike="noStrike" cap="none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/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3" name="Google Shape;2313;g1f5d965ad35_0_2318"/>
          <p:cNvSpPr txBox="1"/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4" name="Google Shape;2314;g1f5d965ad35_0_2318"/>
          <p:cNvSpPr txBox="1"/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5" name="Google Shape;2315;g1f5d965ad35_0_2318"/>
          <p:cNvSpPr txBox="1"/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/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5" name="Google Shape;2325;g1f5d965ad35_0_2331"/>
          <p:cNvSpPr txBox="1"/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6" name="Google Shape;2326;g1f5d965ad35_0_2331"/>
          <p:cNvSpPr txBox="1"/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7" name="Google Shape;2327;g1f5d965ad35_0_2331"/>
          <p:cNvSpPr txBox="1"/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8" name="Google Shape;2328;g1f5d965ad35_0_233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/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7" name="Google Shape;2337;g1f5d965ad35_0_2345"/>
          <p:cNvSpPr txBox="1"/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8" name="Google Shape;2338;g1f5d965ad35_0_2345"/>
          <p:cNvSpPr txBox="1"/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9" name="Google Shape;2339;g1f5d965ad35_0_2345"/>
          <p:cNvSpPr txBox="1"/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40" name="Google Shape;2340;g1f5d965ad35_0_2345"/>
          <p:cNvSpPr/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/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/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/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5" name="Google Shape;2355;g1f5d965ad35_0_2361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6" name="Google Shape;2356;g1f5d965ad35_0_2361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7" name="Google Shape;2357;g1f5d965ad35_0_2361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8" name="Google Shape;2358;g1f5d965ad35_0_2361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/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1" name="Google Shape;2371;g1f5d965ad35_0_2378"/>
          <p:cNvSpPr txBox="1"/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2" name="Google Shape;2372;g1f5d965ad35_0_2378"/>
          <p:cNvSpPr txBox="1"/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3" name="Google Shape;2373;g1f5d965ad35_0_2378"/>
          <p:cNvSpPr txBox="1"/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4" name="Google Shape;2374;g1f5d965ad35_0_2378"/>
          <p:cNvSpPr txBox="1"/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5" name="Google Shape;2375;g1f5d965ad35_0_2378"/>
          <p:cNvSpPr txBox="1"/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6" name="Google Shape;2376;g1f5d965ad35_0_2378"/>
          <p:cNvSpPr txBox="1"/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7" name="Google Shape;2377;g1f5d965ad35_0_2378"/>
          <p:cNvSpPr txBox="1"/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8" name="Google Shape;2378;g1f5d965ad35_0_2378"/>
          <p:cNvSpPr txBox="1"/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9" name="Google Shape;2379;g1f5d965ad35_0_2378"/>
          <p:cNvSpPr txBox="1"/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0" name="Google Shape;2380;g1f5d965ad35_0_2378"/>
          <p:cNvSpPr txBox="1"/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1" name="Google Shape;2381;g1f5d965ad35_0_2378"/>
          <p:cNvSpPr txBox="1"/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2" name="Google Shape;2382;g1f5d965ad35_0_2378"/>
          <p:cNvSpPr txBox="1"/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/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/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1" name="Google Shape;2391;g1f5d965ad35_0_2398"/>
          <p:cNvSpPr txBox="1"/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2" name="Google Shape;2392;g1f5d965ad35_0_2398"/>
          <p:cNvSpPr txBox="1"/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3" name="Google Shape;2393;g1f5d965ad35_0_2398"/>
          <p:cNvSpPr txBox="1"/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4" name="Google Shape;2394;g1f5d965ad35_0_2398"/>
          <p:cNvSpPr txBox="1"/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5" name="Google Shape;2395;g1f5d965ad35_0_2398"/>
          <p:cNvSpPr txBox="1"/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6" name="Google Shape;2396;g1f5d965ad35_0_2398"/>
          <p:cNvSpPr txBox="1"/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7" name="Google Shape;2397;g1f5d965ad35_0_2398"/>
          <p:cNvSpPr txBox="1"/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8" name="Google Shape;2398;g1f5d965ad35_0_2398"/>
          <p:cNvSpPr txBox="1"/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9" name="Google Shape;2399;g1f5d965ad35_0_2398"/>
          <p:cNvSpPr txBox="1"/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0" name="Google Shape;2400;g1f5d965ad35_0_2398"/>
          <p:cNvSpPr txBox="1"/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1" name="Google Shape;2401;g1f5d965ad35_0_2398"/>
          <p:cNvSpPr txBox="1"/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2" name="Google Shape;2402;g1f5d965ad35_0_2398"/>
          <p:cNvSpPr txBox="1"/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/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3" name="Google Shape;2413;g1f5d965ad35_0_2418"/>
          <p:cNvSpPr txBox="1"/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4" name="Google Shape;2414;g1f5d965ad35_0_2418"/>
          <p:cNvSpPr txBox="1"/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5" name="Google Shape;2415;g1f5d965ad35_0_2418"/>
          <p:cNvSpPr txBox="1"/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6" name="Google Shape;2416;g1f5d965ad35_0_241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/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28" name="Google Shape;2428;g1f5d965ad35_0_2433"/>
          <p:cNvSpPr txBox="1"/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29" name="Google Shape;2429;g1f5d965ad35_0_2433"/>
          <p:cNvSpPr txBox="1"/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0" name="Google Shape;2430;g1f5d965ad35_0_2433"/>
          <p:cNvSpPr txBox="1"/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1" name="Google Shape;2431;g1f5d965ad35_0_243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/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68" name="Google Shape;2468;g1f5d965ad35_0_2448"/>
          <p:cNvSpPr txBox="1"/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69" name="Google Shape;2469;g1f5d965ad35_0_2448"/>
          <p:cNvSpPr txBox="1"/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0" name="Google Shape;2470;g1f5d965ad35_0_2448"/>
          <p:cNvSpPr txBox="1"/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1" name="Google Shape;2471;g1f5d965ad35_0_2448"/>
          <p:cNvSpPr txBox="1"/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/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08" name="Google Shape;2508;g1f5d965ad35_0_2487"/>
          <p:cNvSpPr txBox="1"/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09" name="Google Shape;2509;g1f5d965ad35_0_2487"/>
          <p:cNvSpPr txBox="1"/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0" name="Google Shape;2510;g1f5d965ad35_0_2487"/>
          <p:cNvSpPr txBox="1"/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1" name="Google Shape;2511;g1f5d965ad35_0_2487"/>
          <p:cNvSpPr txBox="1"/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5" name="Google Shape;2525;g1f5d965ad35_0_2527"/>
          <p:cNvSpPr txBox="1"/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6" name="Google Shape;2526;g1f5d965ad35_0_2527"/>
          <p:cNvSpPr txBox="1"/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7" name="Google Shape;2527;g1f5d965ad35_0_2527"/>
          <p:cNvSpPr txBox="1"/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8" name="Google Shape;2528;g1f5d965ad35_0_2527"/>
          <p:cNvSpPr txBox="1"/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9" name="Google Shape;2529;g1f5d965ad35_0_2527"/>
          <p:cNvSpPr txBox="1"/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0" name="Google Shape;2530;g1f5d965ad35_0_2527"/>
          <p:cNvSpPr txBox="1"/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1" name="Google Shape;2531;g1f5d965ad35_0_2527"/>
          <p:cNvSpPr txBox="1"/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2" name="Google Shape;2532;g1f5d965ad35_0_2527"/>
          <p:cNvSpPr txBox="1"/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6" name="Google Shape;2546;g1f5d965ad35_0_2548"/>
          <p:cNvSpPr txBox="1"/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7" name="Google Shape;2547;g1f5d965ad35_0_2548"/>
          <p:cNvSpPr txBox="1"/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8" name="Google Shape;2548;g1f5d965ad35_0_2548"/>
          <p:cNvSpPr txBox="1"/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9" name="Google Shape;2549;g1f5d965ad35_0_2548"/>
          <p:cNvSpPr txBox="1"/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0" name="Google Shape;2550;g1f5d965ad35_0_2548"/>
          <p:cNvSpPr txBox="1"/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1" name="Google Shape;2551;g1f5d965ad35_0_2548"/>
          <p:cNvSpPr txBox="1"/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2" name="Google Shape;2552;g1f5d965ad35_0_2548"/>
          <p:cNvSpPr txBox="1"/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3" name="Google Shape;2553;g1f5d965ad35_0_2548"/>
          <p:cNvSpPr txBox="1"/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/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7" name="Google Shape;2567;g1f5d965ad35_0_2569"/>
          <p:cNvSpPr txBox="1"/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8" name="Google Shape;2568;g1f5d965ad35_0_2569"/>
          <p:cNvSpPr txBox="1"/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9" name="Google Shape;2569;g1f5d965ad35_0_2569"/>
          <p:cNvSpPr txBox="1"/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0" name="Google Shape;2570;g1f5d965ad35_0_2569"/>
          <p:cNvSpPr txBox="1"/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1" name="Google Shape;2571;g1f5d965ad35_0_2569"/>
          <p:cNvSpPr txBox="1"/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2" name="Google Shape;2572;g1f5d965ad35_0_2569"/>
          <p:cNvSpPr txBox="1"/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2573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/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6" name="Google Shape;2586;g1f5d965ad35_0_2588"/>
          <p:cNvSpPr txBox="1"/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7" name="Google Shape;2587;g1f5d965ad35_0_2588"/>
          <p:cNvSpPr txBox="1"/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8" name="Google Shape;2588;g1f5d965ad35_0_2588"/>
          <p:cNvSpPr txBox="1"/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9" name="Google Shape;2589;g1f5d965ad35_0_2588"/>
          <p:cNvSpPr txBox="1"/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0" name="Google Shape;2590;g1f5d965ad35_0_2588"/>
          <p:cNvSpPr txBox="1"/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1" name="Google Shape;2591;g1f5d965ad35_0_2588"/>
          <p:cNvSpPr txBox="1"/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2592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/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29" name="Google Shape;2629;g1f5d965ad35_0_2607"/>
          <p:cNvSpPr txBox="1"/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0" name="Google Shape;2630;g1f5d965ad35_0_2607"/>
          <p:cNvSpPr txBox="1"/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1" name="Google Shape;2631;g1f5d965ad35_0_2607"/>
          <p:cNvSpPr txBox="1"/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2" name="Google Shape;2632;g1f5d965ad35_0_2607"/>
          <p:cNvSpPr txBox="1"/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3" name="Google Shape;2633;g1f5d965ad35_0_2607"/>
          <p:cNvSpPr txBox="1"/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4" name="Google Shape;2634;g1f5d965ad35_0_2607"/>
          <p:cNvSpPr txBox="1"/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5" name="Google Shape;2635;g1f5d965ad35_0_2607"/>
          <p:cNvSpPr txBox="1"/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/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263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/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3" name="Google Shape;2673;g1f5d965ad35_0_2651"/>
          <p:cNvSpPr txBox="1"/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4" name="Google Shape;2674;g1f5d965ad35_0_2651"/>
          <p:cNvSpPr txBox="1"/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5" name="Google Shape;2675;g1f5d965ad35_0_2651"/>
          <p:cNvSpPr txBox="1"/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6" name="Google Shape;2676;g1f5d965ad35_0_2651"/>
          <p:cNvSpPr txBox="1"/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7" name="Google Shape;2677;g1f5d965ad35_0_2651"/>
          <p:cNvSpPr txBox="1"/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8" name="Google Shape;2678;g1f5d965ad35_0_2651"/>
          <p:cNvSpPr txBox="1"/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9" name="Google Shape;2679;g1f5d965ad35_0_2651"/>
          <p:cNvSpPr txBox="1"/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2680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7" name="Google Shape;2717;g1f5d965ad35_0_2695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8" name="Google Shape;2718;g1f5d965ad35_0_2695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9" name="Google Shape;2719;g1f5d965ad35_0_2695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0" name="Google Shape;2720;g1f5d965ad35_0_2695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1" name="Google Shape;2721;g1f5d965ad35_0_2695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2" name="Google Shape;2722;g1f5d965ad35_0_2695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3" name="Google Shape;2723;g1f5d965ad35_0_2695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1" name="Google Shape;2761;g1f5d965ad35_0_2739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2" name="Google Shape;2762;g1f5d965ad35_0_2739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3" name="Google Shape;2763;g1f5d965ad35_0_2739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4" name="Google Shape;2764;g1f5d965ad35_0_2739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5" name="Google Shape;2765;g1f5d965ad35_0_2739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6" name="Google Shape;2766;g1f5d965ad35_0_2739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7" name="Google Shape;2767;g1f5d965ad35_0_2739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276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5" name="Google Shape;2805;g1f5d965ad35_0_2783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6" name="Google Shape;2806;g1f5d965ad35_0_2783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7" name="Google Shape;2807;g1f5d965ad35_0_2783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8" name="Google Shape;2808;g1f5d965ad35_0_2783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9" name="Google Shape;2809;g1f5d965ad35_0_2783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0" name="Google Shape;2810;g1f5d965ad35_0_2783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1" name="Google Shape;2811;g1f5d965ad35_0_2783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3" name="Google Shape;2833;g1f5d965ad35_0_2827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4" name="Google Shape;2834;g1f5d965ad35_0_2827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5" name="Google Shape;2835;g1f5d965ad35_0_2827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6" name="Google Shape;2836;g1f5d965ad35_0_2827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7" name="Google Shape;2837;g1f5d965ad35_0_2827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8" name="Google Shape;2838;g1f5d965ad35_0_2827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9" name="Google Shape;2839;g1f5d965ad35_0_2827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2840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1" name="Google Shape;2861;g1f5d965ad35_0_2855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2" name="Google Shape;2862;g1f5d965ad35_0_2855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3" name="Google Shape;2863;g1f5d965ad35_0_2855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4" name="Google Shape;2864;g1f5d965ad35_0_2855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5" name="Google Shape;2865;g1f5d965ad35_0_2855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6" name="Google Shape;2866;g1f5d965ad35_0_2855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7" name="Google Shape;2867;g1f5d965ad35_0_2855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2868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89" name="Google Shape;2889;g1f5d965ad35_0_2883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0" name="Google Shape;2890;g1f5d965ad35_0_2883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1" name="Google Shape;2891;g1f5d965ad35_0_2883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2" name="Google Shape;2892;g1f5d965ad35_0_2883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3" name="Google Shape;2893;g1f5d965ad35_0_2883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4" name="Google Shape;2894;g1f5d965ad35_0_2883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5" name="Google Shape;2895;g1f5d965ad35_0_2883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2896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/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5" name="Google Shape;2915;g1f5d965ad35_0_2911"/>
          <p:cNvSpPr txBox="1"/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6" name="Google Shape;2916;g1f5d965ad35_0_2911"/>
          <p:cNvSpPr txBox="1"/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7" name="Google Shape;2917;g1f5d965ad35_0_2911"/>
          <p:cNvSpPr txBox="1"/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8" name="Google Shape;2918;g1f5d965ad35_0_2911"/>
          <p:cNvSpPr txBox="1"/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9" name="Google Shape;2919;g1f5d965ad35_0_2911"/>
          <p:cNvSpPr txBox="1"/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0" name="Google Shape;2920;g1f5d965ad35_0_2911"/>
          <p:cNvSpPr txBox="1"/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1" name="Google Shape;2921;g1f5d965ad35_0_2911"/>
          <p:cNvSpPr txBox="1"/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2" name="Google Shape;2922;g1f5d965ad35_0_2911"/>
          <p:cNvSpPr txBox="1"/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2923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37" name="Google Shape;2937;g1f5d965ad35_0_2938"/>
          <p:cNvSpPr txBox="1"/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38" name="Google Shape;2938;g1f5d965ad35_0_2938"/>
          <p:cNvSpPr txBox="1"/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39" name="Google Shape;2939;g1f5d965ad35_0_2938"/>
          <p:cNvSpPr txBox="1"/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0" name="Google Shape;2940;g1f5d965ad35_0_2938"/>
          <p:cNvSpPr txBox="1"/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1" name="Google Shape;2941;g1f5d965ad35_0_2938"/>
          <p:cNvSpPr txBox="1"/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2" name="Google Shape;2942;g1f5d965ad35_0_2938"/>
          <p:cNvSpPr txBox="1"/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3" name="Google Shape;2943;g1f5d965ad35_0_2938"/>
          <p:cNvSpPr txBox="1"/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4" name="Google Shape;2944;g1f5d965ad35_0_2938"/>
          <p:cNvSpPr txBox="1"/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5" name="Google Shape;2945;g1f5d965ad35_0_2938"/>
          <p:cNvSpPr txBox="1"/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2946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6" name="Google Shape;2976;g1f5d965ad35_0_2961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7" name="Google Shape;2977;g1f5d965ad35_0_2961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8" name="Google Shape;2978;g1f5d965ad35_0_2961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1" name="Google Shape;3011;g1f5d965ad35_0_2961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2" name="Google Shape;3012;g1f5d965ad35_0_2961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3" name="Google Shape;3013;g1f5d965ad35_0_2961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4" name="Google Shape;3014;g1f5d965ad35_0_2961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/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3015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5" name="Google Shape;3045;g1f5d965ad35_0_3030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6" name="Google Shape;3046;g1f5d965ad35_0_3030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7" name="Google Shape;3047;g1f5d965ad35_0_3030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0" name="Google Shape;3080;g1f5d965ad35_0_3030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1" name="Google Shape;3081;g1f5d965ad35_0_3030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2" name="Google Shape;3082;g1f5d965ad35_0_3030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3" name="Google Shape;3083;g1f5d965ad35_0_3030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308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4" name="Google Shape;3114;g1f5d965ad35_0_3099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5" name="Google Shape;3115;g1f5d965ad35_0_3099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6" name="Google Shape;3116;g1f5d965ad35_0_3099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49" name="Google Shape;3149;g1f5d965ad35_0_3099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0" name="Google Shape;3150;g1f5d965ad35_0_3099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1" name="Google Shape;3151;g1f5d965ad35_0_3099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2" name="Google Shape;3152;g1f5d965ad35_0_3099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3153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/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89" name="Google Shape;3189;g1f5d965ad35_0_3168"/>
          <p:cNvSpPr txBox="1"/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0" name="Google Shape;3190;g1f5d965ad35_0_3168"/>
          <p:cNvSpPr txBox="1"/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1" name="Google Shape;3191;g1f5d965ad35_0_3168"/>
          <p:cNvSpPr txBox="1"/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2" name="Google Shape;3192;g1f5d965ad35_0_3168"/>
          <p:cNvSpPr txBox="1"/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/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5" name="Google Shape;3225;g1f5d965ad35_0_3168"/>
          <p:cNvSpPr txBox="1"/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6" name="Google Shape;3226;g1f5d965ad35_0_3168"/>
          <p:cNvSpPr txBox="1"/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7" name="Google Shape;3227;g1f5d965ad35_0_3168"/>
          <p:cNvSpPr txBox="1"/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8" name="Google Shape;3228;g1f5d965ad35_0_3168"/>
          <p:cNvSpPr txBox="1"/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3229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/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1" name="Google Shape;3281;g1f5d965ad35_0_3244"/>
          <p:cNvSpPr txBox="1"/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2" name="Google Shape;3282;g1f5d965ad35_0_3244"/>
          <p:cNvSpPr txBox="1"/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3" name="Google Shape;3283;g1f5d965ad35_0_3244"/>
          <p:cNvSpPr txBox="1"/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4" name="Google Shape;3284;g1f5d965ad35_0_3244"/>
          <p:cNvSpPr txBox="1"/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5" name="Google Shape;3285;g1f5d965ad35_0_3244"/>
          <p:cNvSpPr txBox="1"/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6" name="Google Shape;3286;g1f5d965ad35_0_3244"/>
          <p:cNvSpPr txBox="1"/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7" name="Google Shape;3287;g1f5d965ad35_0_3244"/>
          <p:cNvSpPr txBox="1"/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8" name="Google Shape;3288;g1f5d965ad35_0_3244"/>
          <p:cNvSpPr txBox="1"/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9" name="Google Shape;3289;g1f5d965ad35_0_3244"/>
          <p:cNvSpPr txBox="1"/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3290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3294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330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3308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3315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/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3325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" name="Google Shape;16;p215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/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/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0" name="Google Shape;150;p232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3336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3347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3358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3377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3396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3415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lang="en-US" sz="5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19" name="Google Shape;3419;g1f5d965ad35_0_3430"/>
          <p:cNvSpPr txBox="1"/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20" name="Google Shape;3420;g1f5d965ad35_0_3430"/>
          <p:cNvSpPr txBox="1"/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342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lang="en-US" sz="2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3430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lang="en-US" sz="2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3440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46" name="Google Shape;3446;g1f5d965ad35_0_3455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/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3448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54" name="Google Shape;3454;g1f5d965ad35_0_3463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/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/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/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7" name="Google Shape;157;p233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3457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/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1" name="Google Shape;3461;g1f5d965ad35_0_3472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/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3464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/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8" name="Google Shape;3468;g1f5d965ad35_0_3479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/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347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/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75" name="Google Shape;3475;g1f5d965ad35_0_3486"/>
          <p:cNvSpPr txBox="1"/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3477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/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1" name="Google Shape;3481;g1f5d965ad35_0_3492"/>
          <p:cNvSpPr txBox="1"/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3483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/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9" name="Google Shape;3489;g1f5d965ad35_0_3498"/>
          <p:cNvSpPr/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3490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/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3494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/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/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3505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/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3510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/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352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/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/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/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/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/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/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3540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/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47" name="Google Shape;3547;g1f5d965ad35_0_3555"/>
          <p:cNvSpPr txBox="1"/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3548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/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/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3563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/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357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/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3578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/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3584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/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91" name="Google Shape;3591;g1f5d965ad35_0_3599"/>
          <p:cNvSpPr txBox="1"/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/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97" name="Google Shape;3597;g1f5d965ad35_0_3607"/>
          <p:cNvSpPr txBox="1"/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35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/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07" name="Google Shape;3607;g1f5d965ad35_0_3613"/>
          <p:cNvSpPr txBox="1"/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3608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/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17" name="Google Shape;3617;g1f5d965ad35_0_3623"/>
          <p:cNvSpPr txBox="1"/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/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/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/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/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/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3618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24" name="Google Shape;3624;g1f5d965ad35_0_3633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3625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1" name="Google Shape;3631;g1f5d965ad35_0_3640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3632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8" name="Google Shape;3638;g1f5d965ad35_0_3647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3639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/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46" name="Google Shape;3646;g1f5d965ad35_0_3654"/>
          <p:cNvSpPr txBox="1"/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3647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3650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/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/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" name="Google Shape;190;p23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/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/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/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" name="Google Shape;197;p23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/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/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4" name="Google Shape;204;p23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/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/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" name="Google Shape;211;p239"/>
          <p:cNvSpPr txBox="1"/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/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/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" name="Google Shape;218;p240"/>
          <p:cNvSpPr txBox="1"/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/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" name="Google Shape;225;p241"/>
          <p:cNvSpPr txBox="1"/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" name="Google Shape;226;p241"/>
          <p:cNvSpPr txBox="1"/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/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/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0" name="Google Shape;260;p246"/>
          <p:cNvSpPr txBox="1"/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/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0" name="Google Shape;270;p247"/>
          <p:cNvSpPr txBox="1"/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" name="Google Shape;271;p24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/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2" name="Google Shape;282;p248"/>
          <p:cNvSpPr txBox="1"/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" name="Google Shape;283;p24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/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9" name="Google Shape;299;p249"/>
          <p:cNvSpPr txBox="1"/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0" name="Google Shape;300;p249"/>
          <p:cNvSpPr txBox="1"/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" name="Google Shape;301;p249"/>
          <p:cNvSpPr txBox="1"/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2" name="Google Shape;302;p24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/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/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/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8" name="Google Shape;318;p25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" name="Google Shape;329;p251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0" name="Google Shape;330;p251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1" name="Google Shape;331;p251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2" name="Google Shape;332;p251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/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/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" name="Google Shape;346;p252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7" name="Google Shape;347;p252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" name="Google Shape;348;p252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9" name="Google Shape;349;p252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" name="Google Shape;363;p253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4" name="Google Shape;364;p253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5" name="Google Shape;365;p253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6" name="Google Shape;366;p253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0" name="Google Shape;380;p254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1" name="Google Shape;381;p254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2" name="Google Shape;382;p254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3" name="Google Shape;383;p254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/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/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/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8" name="Google Shape;398;p255"/>
          <p:cNvSpPr/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/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/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/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2" name="Google Shape;402;p255"/>
          <p:cNvSpPr txBox="1"/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3" name="Google Shape;403;p255"/>
          <p:cNvSpPr txBox="1"/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4" name="Google Shape;404;p25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/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/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/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6" name="Google Shape;416;p256"/>
          <p:cNvSpPr/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/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/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/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0" name="Google Shape;420;p256"/>
          <p:cNvSpPr txBox="1"/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1" name="Google Shape;421;p256"/>
          <p:cNvSpPr txBox="1"/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2" name="Google Shape;422;p25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/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5" name="Google Shape;445;p257"/>
          <p:cNvSpPr txBox="1"/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6" name="Google Shape;446;p257"/>
          <p:cNvSpPr txBox="1"/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7" name="Google Shape;447;p257"/>
          <p:cNvSpPr txBox="1"/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8" name="Google Shape;448;p257"/>
          <p:cNvSpPr txBox="1"/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9" name="Google Shape;449;p257"/>
          <p:cNvSpPr txBox="1"/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0" name="Google Shape;450;p257"/>
          <p:cNvSpPr txBox="1"/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1" name="Google Shape;451;p257"/>
          <p:cNvSpPr txBox="1"/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2" name="Google Shape;452;p25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/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69" name="Google Shape;469;p258"/>
          <p:cNvSpPr txBox="1"/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0" name="Google Shape;470;p258"/>
          <p:cNvSpPr txBox="1"/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1" name="Google Shape;471;p258"/>
          <p:cNvSpPr txBox="1"/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2" name="Google Shape;472;p258"/>
          <p:cNvSpPr txBox="1"/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3" name="Google Shape;473;p258"/>
          <p:cNvSpPr txBox="1"/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4" name="Google Shape;474;p258"/>
          <p:cNvSpPr txBox="1"/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5" name="Google Shape;475;p258"/>
          <p:cNvSpPr txBox="1"/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6" name="Google Shape;476;p25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/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1" name="Google Shape;501;p260"/>
          <p:cNvSpPr txBox="1"/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2" name="Google Shape;502;p260"/>
          <p:cNvSpPr txBox="1"/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3" name="Google Shape;503;p260"/>
          <p:cNvSpPr txBox="1"/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/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3" name="Google Shape;513;p261"/>
          <p:cNvSpPr txBox="1"/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4" name="Google Shape;514;p261"/>
          <p:cNvSpPr txBox="1"/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5" name="Google Shape;515;p261"/>
          <p:cNvSpPr txBox="1"/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6" name="Google Shape;516;p26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/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" name="Google Shape;44;p217"/>
          <p:cNvSpPr txBox="1"/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/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5" name="Google Shape;525;p262"/>
          <p:cNvSpPr txBox="1"/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6" name="Google Shape;526;p262"/>
          <p:cNvSpPr txBox="1"/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7" name="Google Shape;527;p262"/>
          <p:cNvSpPr txBox="1"/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8" name="Google Shape;528;p262"/>
          <p:cNvSpPr/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/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/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/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3" name="Google Shape;543;p263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4" name="Google Shape;544;p263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5" name="Google Shape;545;p263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6" name="Google Shape;546;p263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/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9" name="Google Shape;559;p264"/>
          <p:cNvSpPr txBox="1"/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0" name="Google Shape;560;p264"/>
          <p:cNvSpPr txBox="1"/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1" name="Google Shape;561;p264"/>
          <p:cNvSpPr txBox="1"/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2" name="Google Shape;562;p264"/>
          <p:cNvSpPr txBox="1"/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3" name="Google Shape;563;p264"/>
          <p:cNvSpPr txBox="1"/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4" name="Google Shape;564;p264"/>
          <p:cNvSpPr txBox="1"/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5" name="Google Shape;565;p264"/>
          <p:cNvSpPr txBox="1"/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6" name="Google Shape;566;p264"/>
          <p:cNvSpPr txBox="1"/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7" name="Google Shape;567;p264"/>
          <p:cNvSpPr txBox="1"/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8" name="Google Shape;568;p264"/>
          <p:cNvSpPr txBox="1"/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9" name="Google Shape;569;p264"/>
          <p:cNvSpPr txBox="1"/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0" name="Google Shape;570;p264"/>
          <p:cNvSpPr txBox="1"/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/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9" name="Google Shape;579;p265"/>
          <p:cNvSpPr txBox="1"/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0" name="Google Shape;580;p265"/>
          <p:cNvSpPr txBox="1"/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1" name="Google Shape;581;p265"/>
          <p:cNvSpPr txBox="1"/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2" name="Google Shape;582;p265"/>
          <p:cNvSpPr txBox="1"/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3" name="Google Shape;583;p265"/>
          <p:cNvSpPr txBox="1"/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4" name="Google Shape;584;p265"/>
          <p:cNvSpPr txBox="1"/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5" name="Google Shape;585;p265"/>
          <p:cNvSpPr txBox="1"/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6" name="Google Shape;586;p265"/>
          <p:cNvSpPr txBox="1"/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7" name="Google Shape;587;p265"/>
          <p:cNvSpPr txBox="1"/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8" name="Google Shape;588;p265"/>
          <p:cNvSpPr txBox="1"/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9" name="Google Shape;589;p265"/>
          <p:cNvSpPr txBox="1"/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0" name="Google Shape;590;p265"/>
          <p:cNvSpPr txBox="1"/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/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1" name="Google Shape;601;p266"/>
          <p:cNvSpPr txBox="1"/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2" name="Google Shape;602;p266"/>
          <p:cNvSpPr txBox="1"/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3" name="Google Shape;603;p266"/>
          <p:cNvSpPr txBox="1"/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4" name="Google Shape;604;p26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/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6" name="Google Shape;616;p267"/>
          <p:cNvSpPr txBox="1"/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7" name="Google Shape;617;p267"/>
          <p:cNvSpPr txBox="1"/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8" name="Google Shape;618;p267"/>
          <p:cNvSpPr txBox="1"/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9" name="Google Shape;619;p26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/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6" name="Google Shape;656;p268"/>
          <p:cNvSpPr txBox="1"/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7" name="Google Shape;657;p268"/>
          <p:cNvSpPr txBox="1"/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8" name="Google Shape;658;p268"/>
          <p:cNvSpPr txBox="1"/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9" name="Google Shape;659;p268"/>
          <p:cNvSpPr txBox="1"/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/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6" name="Google Shape;696;p269"/>
          <p:cNvSpPr txBox="1"/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7" name="Google Shape;697;p269"/>
          <p:cNvSpPr txBox="1"/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8" name="Google Shape;698;p269"/>
          <p:cNvSpPr txBox="1"/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9" name="Google Shape;699;p269"/>
          <p:cNvSpPr txBox="1"/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/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4" name="Google Shape;714;p270"/>
          <p:cNvSpPr txBox="1"/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5" name="Google Shape;715;p270"/>
          <p:cNvSpPr txBox="1"/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6" name="Google Shape;716;p270"/>
          <p:cNvSpPr txBox="1"/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7" name="Google Shape;717;p270"/>
          <p:cNvSpPr txBox="1"/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8" name="Google Shape;718;p270"/>
          <p:cNvSpPr txBox="1"/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9" name="Google Shape;719;p270"/>
          <p:cNvSpPr txBox="1"/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0" name="Google Shape;720;p270"/>
          <p:cNvSpPr txBox="1"/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/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5" name="Google Shape;735;p271"/>
          <p:cNvSpPr txBox="1"/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6" name="Google Shape;736;p271"/>
          <p:cNvSpPr txBox="1"/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7" name="Google Shape;737;p271"/>
          <p:cNvSpPr txBox="1"/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8" name="Google Shape;738;p271"/>
          <p:cNvSpPr txBox="1"/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9" name="Google Shape;739;p271"/>
          <p:cNvSpPr txBox="1"/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0" name="Google Shape;740;p271"/>
          <p:cNvSpPr txBox="1"/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1" name="Google Shape;741;p271"/>
          <p:cNvSpPr txBox="1"/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/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5" name="Google Shape;755;p272"/>
          <p:cNvSpPr txBox="1"/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6" name="Google Shape;756;p272"/>
          <p:cNvSpPr txBox="1"/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7" name="Google Shape;757;p272"/>
          <p:cNvSpPr txBox="1"/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8" name="Google Shape;758;p272"/>
          <p:cNvSpPr txBox="1"/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9" name="Google Shape;759;p272"/>
          <p:cNvSpPr txBox="1"/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0" name="Google Shape;760;p272"/>
          <p:cNvSpPr txBox="1"/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/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4" name="Google Shape;774;p273"/>
          <p:cNvSpPr txBox="1"/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5" name="Google Shape;775;p273"/>
          <p:cNvSpPr txBox="1"/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6" name="Google Shape;776;p273"/>
          <p:cNvSpPr txBox="1"/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7" name="Google Shape;777;p273"/>
          <p:cNvSpPr txBox="1"/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8" name="Google Shape;778;p273"/>
          <p:cNvSpPr txBox="1"/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9" name="Google Shape;779;p273"/>
          <p:cNvSpPr txBox="1"/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/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7" name="Google Shape;817;p274"/>
          <p:cNvSpPr txBox="1"/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8" name="Google Shape;818;p274"/>
          <p:cNvSpPr txBox="1"/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9" name="Google Shape;819;p274"/>
          <p:cNvSpPr txBox="1"/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0" name="Google Shape;820;p274"/>
          <p:cNvSpPr txBox="1"/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1" name="Google Shape;821;p274"/>
          <p:cNvSpPr txBox="1"/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2" name="Google Shape;822;p274"/>
          <p:cNvSpPr txBox="1"/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3" name="Google Shape;823;p274"/>
          <p:cNvSpPr txBox="1"/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/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1" name="Google Shape;861;p275"/>
          <p:cNvSpPr txBox="1"/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2" name="Google Shape;862;p275"/>
          <p:cNvSpPr txBox="1"/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3" name="Google Shape;863;p275"/>
          <p:cNvSpPr txBox="1"/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4" name="Google Shape;864;p275"/>
          <p:cNvSpPr txBox="1"/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5" name="Google Shape;865;p275"/>
          <p:cNvSpPr txBox="1"/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6" name="Google Shape;866;p275"/>
          <p:cNvSpPr txBox="1"/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7" name="Google Shape;867;p275"/>
          <p:cNvSpPr txBox="1"/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5" name="Google Shape;905;p276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6" name="Google Shape;906;p276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7" name="Google Shape;907;p276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8" name="Google Shape;908;p276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9" name="Google Shape;909;p276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0" name="Google Shape;910;p276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1" name="Google Shape;911;p276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49" name="Google Shape;949;p277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0" name="Google Shape;950;p277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1" name="Google Shape;951;p277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2" name="Google Shape;952;p277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3" name="Google Shape;953;p277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4" name="Google Shape;954;p277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5" name="Google Shape;955;p277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3" name="Google Shape;993;p278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4" name="Google Shape;994;p278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5" name="Google Shape;995;p278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6" name="Google Shape;996;p278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7" name="Google Shape;997;p278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8" name="Google Shape;998;p278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9" name="Google Shape;999;p278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1" name="Google Shape;1021;p279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2" name="Google Shape;1022;p279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3" name="Google Shape;1023;p279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4" name="Google Shape;1024;p279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5" name="Google Shape;1025;p279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6" name="Google Shape;1026;p279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7" name="Google Shape;1027;p279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" name="Google Shape;1049;p280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" name="Google Shape;1050;p280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1" name="Google Shape;1051;p280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2" name="Google Shape;1052;p280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3" name="Google Shape;1053;p280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4" name="Google Shape;1054;p280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5" name="Google Shape;1055;p280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7" name="Google Shape;1077;p281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8" name="Google Shape;1078;p281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9" name="Google Shape;1079;p281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0" name="Google Shape;1080;p281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1" name="Google Shape;1081;p281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2" name="Google Shape;1082;p281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3" name="Google Shape;1083;p281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/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" name="Google Shape;52;p219"/>
          <p:cNvSpPr txBox="1"/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" name="Google Shape;53;p21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/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3" name="Google Shape;1103;p282"/>
          <p:cNvSpPr txBox="1"/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4" name="Google Shape;1104;p282"/>
          <p:cNvSpPr txBox="1"/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5" name="Google Shape;1105;p282"/>
          <p:cNvSpPr txBox="1"/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6" name="Google Shape;1106;p282"/>
          <p:cNvSpPr txBox="1"/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7" name="Google Shape;1107;p282"/>
          <p:cNvSpPr txBox="1"/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8" name="Google Shape;1108;p282"/>
          <p:cNvSpPr txBox="1"/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9" name="Google Shape;1109;p282"/>
          <p:cNvSpPr txBox="1"/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0" name="Google Shape;1110;p282"/>
          <p:cNvSpPr txBox="1"/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/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6" name="Google Shape;1126;p283"/>
          <p:cNvSpPr txBox="1"/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7" name="Google Shape;1127;p283"/>
          <p:cNvSpPr txBox="1"/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8" name="Google Shape;1128;p283"/>
          <p:cNvSpPr txBox="1"/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9" name="Google Shape;1129;p283"/>
          <p:cNvSpPr txBox="1"/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0" name="Google Shape;1130;p283"/>
          <p:cNvSpPr txBox="1"/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1" name="Google Shape;1131;p283"/>
          <p:cNvSpPr txBox="1"/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2" name="Google Shape;1132;p283"/>
          <p:cNvSpPr txBox="1"/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3" name="Google Shape;1133;p283"/>
          <p:cNvSpPr txBox="1"/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4" name="Google Shape;1164;p284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5" name="Google Shape;1165;p284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6" name="Google Shape;1166;p284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99" name="Google Shape;1199;p284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0" name="Google Shape;1200;p284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1" name="Google Shape;1201;p284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2" name="Google Shape;1202;p284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3" name="Google Shape;1233;p285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4" name="Google Shape;1234;p285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5" name="Google Shape;1235;p285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8" name="Google Shape;1268;p285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9" name="Google Shape;1269;p285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0" name="Google Shape;1270;p285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1" name="Google Shape;1271;p285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2" name="Google Shape;1302;p286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3" name="Google Shape;1303;p286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4" name="Google Shape;1304;p286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7" name="Google Shape;1337;p286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8" name="Google Shape;1338;p286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9" name="Google Shape;1339;p286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0" name="Google Shape;1340;p286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/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7" name="Google Shape;1377;p287"/>
          <p:cNvSpPr txBox="1"/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8" name="Google Shape;1378;p287"/>
          <p:cNvSpPr txBox="1"/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9" name="Google Shape;1379;p287"/>
          <p:cNvSpPr txBox="1"/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80" name="Google Shape;1380;p287"/>
          <p:cNvSpPr txBox="1"/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/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3" name="Google Shape;1413;p287"/>
          <p:cNvSpPr txBox="1"/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4" name="Google Shape;1414;p287"/>
          <p:cNvSpPr txBox="1"/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5" name="Google Shape;1415;p287"/>
          <p:cNvSpPr txBox="1"/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6" name="Google Shape;1416;p287"/>
          <p:cNvSpPr txBox="1"/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/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69" name="Google Shape;1469;p288"/>
          <p:cNvSpPr txBox="1"/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0" name="Google Shape;1470;p288"/>
          <p:cNvSpPr txBox="1"/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1" name="Google Shape;1471;p288"/>
          <p:cNvSpPr txBox="1"/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2" name="Google Shape;1472;p288"/>
          <p:cNvSpPr txBox="1"/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3" name="Google Shape;1473;p288"/>
          <p:cNvSpPr txBox="1"/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4" name="Google Shape;1474;p288"/>
          <p:cNvSpPr txBox="1"/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5" name="Google Shape;1475;p288"/>
          <p:cNvSpPr txBox="1"/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6" name="Google Shape;1476;p288"/>
          <p:cNvSpPr txBox="1"/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7" name="Google Shape;1477;p288"/>
          <p:cNvSpPr txBox="1"/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/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" name="Google Shape;59;p220"/>
          <p:cNvSpPr txBox="1"/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" name="Google Shape;60;p22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/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/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08" name="Google Shape;1608;p300"/>
          <p:cNvSpPr txBox="1"/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/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7" name="Google Shape;67;p22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4" name="Google Shape;1634;p303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/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2" name="Google Shape;1642;p304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/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/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9" name="Google Shape;1649;p305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/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/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56" name="Google Shape;1656;p306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/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/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3" name="Google Shape;1663;p307"/>
          <p:cNvSpPr txBox="1"/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/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9" name="Google Shape;1669;p308"/>
          <p:cNvSpPr txBox="1"/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/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7" name="Google Shape;1677;p309"/>
          <p:cNvSpPr/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/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/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99.xml"/><Relationship Id="rId98" Type="http://schemas.openxmlformats.org/officeDocument/2006/relationships/slideLayout" Target="../slideLayouts/slideLayout98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.xml"/><Relationship Id="rId89" Type="http://schemas.openxmlformats.org/officeDocument/2006/relationships/slideLayout" Target="../slideLayouts/slideLayout89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9" Type="http://schemas.openxmlformats.org/officeDocument/2006/relationships/theme" Target="../theme/theme1.xml"/><Relationship Id="rId118" Type="http://schemas.openxmlformats.org/officeDocument/2006/relationships/slideLayout" Target="../slideLayouts/slideLayout118.xml"/><Relationship Id="rId117" Type="http://schemas.openxmlformats.org/officeDocument/2006/relationships/slideLayout" Target="../slideLayouts/slideLayout117.xml"/><Relationship Id="rId116" Type="http://schemas.openxmlformats.org/officeDocument/2006/relationships/slideLayout" Target="../slideLayouts/slideLayout116.xml"/><Relationship Id="rId115" Type="http://schemas.openxmlformats.org/officeDocument/2006/relationships/slideLayout" Target="../slideLayouts/slideLayout115.xml"/><Relationship Id="rId114" Type="http://schemas.openxmlformats.org/officeDocument/2006/relationships/slideLayout" Target="../slideLayouts/slideLayout114.xml"/><Relationship Id="rId113" Type="http://schemas.openxmlformats.org/officeDocument/2006/relationships/slideLayout" Target="../slideLayouts/slideLayout113.xml"/><Relationship Id="rId112" Type="http://schemas.openxmlformats.org/officeDocument/2006/relationships/slideLayout" Target="../slideLayouts/slideLayout112.xml"/><Relationship Id="rId111" Type="http://schemas.openxmlformats.org/officeDocument/2006/relationships/slideLayout" Target="../slideLayouts/slideLayout111.xml"/><Relationship Id="rId110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217.xml"/><Relationship Id="rId98" Type="http://schemas.openxmlformats.org/officeDocument/2006/relationships/slideLayout" Target="../slideLayouts/slideLayout216.xml"/><Relationship Id="rId97" Type="http://schemas.openxmlformats.org/officeDocument/2006/relationships/slideLayout" Target="../slideLayouts/slideLayout215.xml"/><Relationship Id="rId96" Type="http://schemas.openxmlformats.org/officeDocument/2006/relationships/slideLayout" Target="../slideLayouts/slideLayout214.xml"/><Relationship Id="rId95" Type="http://schemas.openxmlformats.org/officeDocument/2006/relationships/slideLayout" Target="../slideLayouts/slideLayout213.xml"/><Relationship Id="rId94" Type="http://schemas.openxmlformats.org/officeDocument/2006/relationships/slideLayout" Target="../slideLayouts/slideLayout212.xml"/><Relationship Id="rId93" Type="http://schemas.openxmlformats.org/officeDocument/2006/relationships/slideLayout" Target="../slideLayouts/slideLayout211.xml"/><Relationship Id="rId92" Type="http://schemas.openxmlformats.org/officeDocument/2006/relationships/slideLayout" Target="../slideLayouts/slideLayout210.xml"/><Relationship Id="rId91" Type="http://schemas.openxmlformats.org/officeDocument/2006/relationships/slideLayout" Target="../slideLayouts/slideLayout209.xml"/><Relationship Id="rId90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127.xml"/><Relationship Id="rId89" Type="http://schemas.openxmlformats.org/officeDocument/2006/relationships/slideLayout" Target="../slideLayouts/slideLayout207.xml"/><Relationship Id="rId88" Type="http://schemas.openxmlformats.org/officeDocument/2006/relationships/slideLayout" Target="../slideLayouts/slideLayout206.xml"/><Relationship Id="rId87" Type="http://schemas.openxmlformats.org/officeDocument/2006/relationships/slideLayout" Target="../slideLayouts/slideLayout205.xml"/><Relationship Id="rId86" Type="http://schemas.openxmlformats.org/officeDocument/2006/relationships/slideLayout" Target="../slideLayouts/slideLayout204.xml"/><Relationship Id="rId85" Type="http://schemas.openxmlformats.org/officeDocument/2006/relationships/slideLayout" Target="../slideLayouts/slideLayout203.xml"/><Relationship Id="rId84" Type="http://schemas.openxmlformats.org/officeDocument/2006/relationships/slideLayout" Target="../slideLayouts/slideLayout202.xml"/><Relationship Id="rId83" Type="http://schemas.openxmlformats.org/officeDocument/2006/relationships/slideLayout" Target="../slideLayouts/slideLayout201.xml"/><Relationship Id="rId82" Type="http://schemas.openxmlformats.org/officeDocument/2006/relationships/slideLayout" Target="../slideLayouts/slideLayout200.xml"/><Relationship Id="rId81" Type="http://schemas.openxmlformats.org/officeDocument/2006/relationships/slideLayout" Target="../slideLayouts/slideLayout199.xml"/><Relationship Id="rId80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26.xml"/><Relationship Id="rId79" Type="http://schemas.openxmlformats.org/officeDocument/2006/relationships/slideLayout" Target="../slideLayouts/slideLayout197.xml"/><Relationship Id="rId78" Type="http://schemas.openxmlformats.org/officeDocument/2006/relationships/slideLayout" Target="../slideLayouts/slideLayout196.xml"/><Relationship Id="rId77" Type="http://schemas.openxmlformats.org/officeDocument/2006/relationships/slideLayout" Target="../slideLayouts/slideLayout195.xml"/><Relationship Id="rId76" Type="http://schemas.openxmlformats.org/officeDocument/2006/relationships/slideLayout" Target="../slideLayouts/slideLayout194.xml"/><Relationship Id="rId75" Type="http://schemas.openxmlformats.org/officeDocument/2006/relationships/slideLayout" Target="../slideLayouts/slideLayout193.xml"/><Relationship Id="rId74" Type="http://schemas.openxmlformats.org/officeDocument/2006/relationships/slideLayout" Target="../slideLayouts/slideLayout192.xml"/><Relationship Id="rId73" Type="http://schemas.openxmlformats.org/officeDocument/2006/relationships/slideLayout" Target="../slideLayouts/slideLayout191.xml"/><Relationship Id="rId72" Type="http://schemas.openxmlformats.org/officeDocument/2006/relationships/slideLayout" Target="../slideLayouts/slideLayout190.xml"/><Relationship Id="rId71" Type="http://schemas.openxmlformats.org/officeDocument/2006/relationships/slideLayout" Target="../slideLayouts/slideLayout189.xml"/><Relationship Id="rId70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25.xml"/><Relationship Id="rId69" Type="http://schemas.openxmlformats.org/officeDocument/2006/relationships/slideLayout" Target="../slideLayouts/slideLayout187.xml"/><Relationship Id="rId68" Type="http://schemas.openxmlformats.org/officeDocument/2006/relationships/slideLayout" Target="../slideLayouts/slideLayout186.xml"/><Relationship Id="rId67" Type="http://schemas.openxmlformats.org/officeDocument/2006/relationships/slideLayout" Target="../slideLayouts/slideLayout185.xml"/><Relationship Id="rId66" Type="http://schemas.openxmlformats.org/officeDocument/2006/relationships/slideLayout" Target="../slideLayouts/slideLayout184.xml"/><Relationship Id="rId65" Type="http://schemas.openxmlformats.org/officeDocument/2006/relationships/slideLayout" Target="../slideLayouts/slideLayout183.xml"/><Relationship Id="rId64" Type="http://schemas.openxmlformats.org/officeDocument/2006/relationships/slideLayout" Target="../slideLayouts/slideLayout182.xml"/><Relationship Id="rId63" Type="http://schemas.openxmlformats.org/officeDocument/2006/relationships/slideLayout" Target="../slideLayouts/slideLayout181.xml"/><Relationship Id="rId62" Type="http://schemas.openxmlformats.org/officeDocument/2006/relationships/slideLayout" Target="../slideLayouts/slideLayout180.xml"/><Relationship Id="rId61" Type="http://schemas.openxmlformats.org/officeDocument/2006/relationships/slideLayout" Target="../slideLayouts/slideLayout179.xml"/><Relationship Id="rId60" Type="http://schemas.openxmlformats.org/officeDocument/2006/relationships/slideLayout" Target="../slideLayouts/slideLayout178.xml"/><Relationship Id="rId6" Type="http://schemas.openxmlformats.org/officeDocument/2006/relationships/slideLayout" Target="../slideLayouts/slideLayout124.xml"/><Relationship Id="rId59" Type="http://schemas.openxmlformats.org/officeDocument/2006/relationships/slideLayout" Target="../slideLayouts/slideLayout177.xml"/><Relationship Id="rId58" Type="http://schemas.openxmlformats.org/officeDocument/2006/relationships/slideLayout" Target="../slideLayouts/slideLayout176.xml"/><Relationship Id="rId57" Type="http://schemas.openxmlformats.org/officeDocument/2006/relationships/slideLayout" Target="../slideLayouts/slideLayout175.xml"/><Relationship Id="rId56" Type="http://schemas.openxmlformats.org/officeDocument/2006/relationships/slideLayout" Target="../slideLayouts/slideLayout174.xml"/><Relationship Id="rId55" Type="http://schemas.openxmlformats.org/officeDocument/2006/relationships/slideLayout" Target="../slideLayouts/slideLayout173.xml"/><Relationship Id="rId54" Type="http://schemas.openxmlformats.org/officeDocument/2006/relationships/slideLayout" Target="../slideLayouts/slideLayout172.xml"/><Relationship Id="rId53" Type="http://schemas.openxmlformats.org/officeDocument/2006/relationships/slideLayout" Target="../slideLayouts/slideLayout171.xml"/><Relationship Id="rId52" Type="http://schemas.openxmlformats.org/officeDocument/2006/relationships/slideLayout" Target="../slideLayouts/slideLayout170.xml"/><Relationship Id="rId51" Type="http://schemas.openxmlformats.org/officeDocument/2006/relationships/slideLayout" Target="../slideLayouts/slideLayout169.xml"/><Relationship Id="rId50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23.xml"/><Relationship Id="rId49" Type="http://schemas.openxmlformats.org/officeDocument/2006/relationships/slideLayout" Target="../slideLayouts/slideLayout167.xml"/><Relationship Id="rId48" Type="http://schemas.openxmlformats.org/officeDocument/2006/relationships/slideLayout" Target="../slideLayouts/slideLayout166.xml"/><Relationship Id="rId47" Type="http://schemas.openxmlformats.org/officeDocument/2006/relationships/slideLayout" Target="../slideLayouts/slideLayout165.xml"/><Relationship Id="rId46" Type="http://schemas.openxmlformats.org/officeDocument/2006/relationships/slideLayout" Target="../slideLayouts/slideLayout164.xml"/><Relationship Id="rId45" Type="http://schemas.openxmlformats.org/officeDocument/2006/relationships/slideLayout" Target="../slideLayouts/slideLayout163.xml"/><Relationship Id="rId44" Type="http://schemas.openxmlformats.org/officeDocument/2006/relationships/slideLayout" Target="../slideLayouts/slideLayout162.xml"/><Relationship Id="rId43" Type="http://schemas.openxmlformats.org/officeDocument/2006/relationships/slideLayout" Target="../slideLayouts/slideLayout161.xml"/><Relationship Id="rId42" Type="http://schemas.openxmlformats.org/officeDocument/2006/relationships/slideLayout" Target="../slideLayouts/slideLayout160.xml"/><Relationship Id="rId41" Type="http://schemas.openxmlformats.org/officeDocument/2006/relationships/slideLayout" Target="../slideLayouts/slideLayout159.xml"/><Relationship Id="rId4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22.xml"/><Relationship Id="rId39" Type="http://schemas.openxmlformats.org/officeDocument/2006/relationships/slideLayout" Target="../slideLayouts/slideLayout157.xml"/><Relationship Id="rId38" Type="http://schemas.openxmlformats.org/officeDocument/2006/relationships/slideLayout" Target="../slideLayouts/slideLayout156.xml"/><Relationship Id="rId37" Type="http://schemas.openxmlformats.org/officeDocument/2006/relationships/slideLayout" Target="../slideLayouts/slideLayout155.xml"/><Relationship Id="rId36" Type="http://schemas.openxmlformats.org/officeDocument/2006/relationships/slideLayout" Target="../slideLayouts/slideLayout154.xml"/><Relationship Id="rId35" Type="http://schemas.openxmlformats.org/officeDocument/2006/relationships/slideLayout" Target="../slideLayouts/slideLayout153.xml"/><Relationship Id="rId34" Type="http://schemas.openxmlformats.org/officeDocument/2006/relationships/slideLayout" Target="../slideLayouts/slideLayout152.xml"/><Relationship Id="rId33" Type="http://schemas.openxmlformats.org/officeDocument/2006/relationships/slideLayout" Target="../slideLayouts/slideLayout151.xml"/><Relationship Id="rId32" Type="http://schemas.openxmlformats.org/officeDocument/2006/relationships/slideLayout" Target="../slideLayouts/slideLayout150.xml"/><Relationship Id="rId31" Type="http://schemas.openxmlformats.org/officeDocument/2006/relationships/slideLayout" Target="../slideLayouts/slideLayout149.xml"/><Relationship Id="rId30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21.xml"/><Relationship Id="rId29" Type="http://schemas.openxmlformats.org/officeDocument/2006/relationships/slideLayout" Target="../slideLayouts/slideLayout147.xml"/><Relationship Id="rId28" Type="http://schemas.openxmlformats.org/officeDocument/2006/relationships/slideLayout" Target="../slideLayouts/slideLayout146.xml"/><Relationship Id="rId27" Type="http://schemas.openxmlformats.org/officeDocument/2006/relationships/slideLayout" Target="../slideLayouts/slideLayout145.xml"/><Relationship Id="rId26" Type="http://schemas.openxmlformats.org/officeDocument/2006/relationships/slideLayout" Target="../slideLayouts/slideLayout144.xml"/><Relationship Id="rId25" Type="http://schemas.openxmlformats.org/officeDocument/2006/relationships/slideLayout" Target="../slideLayouts/slideLayout143.xml"/><Relationship Id="rId24" Type="http://schemas.openxmlformats.org/officeDocument/2006/relationships/slideLayout" Target="../slideLayouts/slideLayout142.xml"/><Relationship Id="rId23" Type="http://schemas.openxmlformats.org/officeDocument/2006/relationships/slideLayout" Target="../slideLayouts/slideLayout141.xml"/><Relationship Id="rId22" Type="http://schemas.openxmlformats.org/officeDocument/2006/relationships/slideLayout" Target="../slideLayouts/slideLayout140.xml"/><Relationship Id="rId21" Type="http://schemas.openxmlformats.org/officeDocument/2006/relationships/slideLayout" Target="../slideLayouts/slideLayout139.xml"/><Relationship Id="rId20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0.xml"/><Relationship Id="rId19" Type="http://schemas.openxmlformats.org/officeDocument/2006/relationships/slideLayout" Target="../slideLayouts/slideLayout137.xml"/><Relationship Id="rId18" Type="http://schemas.openxmlformats.org/officeDocument/2006/relationships/slideLayout" Target="../slideLayouts/slideLayout136.xml"/><Relationship Id="rId17" Type="http://schemas.openxmlformats.org/officeDocument/2006/relationships/slideLayout" Target="../slideLayouts/slideLayout135.xml"/><Relationship Id="rId16" Type="http://schemas.openxmlformats.org/officeDocument/2006/relationships/slideLayout" Target="../slideLayouts/slideLayout134.xml"/><Relationship Id="rId15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2.xml"/><Relationship Id="rId13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0.xml"/><Relationship Id="rId118" Type="http://schemas.openxmlformats.org/officeDocument/2006/relationships/theme" Target="../theme/theme2.xml"/><Relationship Id="rId117" Type="http://schemas.openxmlformats.org/officeDocument/2006/relationships/slideLayout" Target="../slideLayouts/slideLayout235.xml"/><Relationship Id="rId116" Type="http://schemas.openxmlformats.org/officeDocument/2006/relationships/slideLayout" Target="../slideLayouts/slideLayout234.xml"/><Relationship Id="rId115" Type="http://schemas.openxmlformats.org/officeDocument/2006/relationships/slideLayout" Target="../slideLayouts/slideLayout233.xml"/><Relationship Id="rId114" Type="http://schemas.openxmlformats.org/officeDocument/2006/relationships/slideLayout" Target="../slideLayouts/slideLayout232.xml"/><Relationship Id="rId113" Type="http://schemas.openxmlformats.org/officeDocument/2006/relationships/slideLayout" Target="../slideLayouts/slideLayout231.xml"/><Relationship Id="rId112" Type="http://schemas.openxmlformats.org/officeDocument/2006/relationships/slideLayout" Target="../slideLayouts/slideLayout230.xml"/><Relationship Id="rId111" Type="http://schemas.openxmlformats.org/officeDocument/2006/relationships/slideLayout" Target="../slideLayouts/slideLayout229.xml"/><Relationship Id="rId110" Type="http://schemas.openxmlformats.org/officeDocument/2006/relationships/slideLayout" Target="../slideLayouts/slideLayout228.xml"/><Relationship Id="rId11" Type="http://schemas.openxmlformats.org/officeDocument/2006/relationships/slideLayout" Target="../slideLayouts/slideLayout129.xml"/><Relationship Id="rId109" Type="http://schemas.openxmlformats.org/officeDocument/2006/relationships/slideLayout" Target="../slideLayouts/slideLayout227.xml"/><Relationship Id="rId108" Type="http://schemas.openxmlformats.org/officeDocument/2006/relationships/slideLayout" Target="../slideLayouts/slideLayout226.xml"/><Relationship Id="rId107" Type="http://schemas.openxmlformats.org/officeDocument/2006/relationships/slideLayout" Target="../slideLayouts/slideLayout225.xml"/><Relationship Id="rId106" Type="http://schemas.openxmlformats.org/officeDocument/2006/relationships/slideLayout" Target="../slideLayouts/slideLayout224.xml"/><Relationship Id="rId105" Type="http://schemas.openxmlformats.org/officeDocument/2006/relationships/slideLayout" Target="../slideLayouts/slideLayout223.xml"/><Relationship Id="rId104" Type="http://schemas.openxmlformats.org/officeDocument/2006/relationships/slideLayout" Target="../slideLayouts/slideLayout222.xml"/><Relationship Id="rId103" Type="http://schemas.openxmlformats.org/officeDocument/2006/relationships/slideLayout" Target="../slideLayouts/slideLayout221.xml"/><Relationship Id="rId102" Type="http://schemas.openxmlformats.org/officeDocument/2006/relationships/slideLayout" Target="../slideLayouts/slideLayout220.xml"/><Relationship Id="rId101" Type="http://schemas.openxmlformats.org/officeDocument/2006/relationships/slideLayout" Target="../slideLayouts/slideLayout219.xml"/><Relationship Id="rId100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4.xml"/><Relationship Id="rId8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2.xml"/><Relationship Id="rId6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40.xml"/><Relationship Id="rId4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8.xml"/><Relationship Id="rId2" Type="http://schemas.openxmlformats.org/officeDocument/2006/relationships/slideLayout" Target="../slideLayouts/slideLayout237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46.xml"/><Relationship Id="rId10" Type="http://schemas.openxmlformats.org/officeDocument/2006/relationships/slideLayout" Target="../slideLayouts/slideLayout245.xml"/><Relationship Id="rId1" Type="http://schemas.openxmlformats.org/officeDocument/2006/relationships/slideLayout" Target="../slideLayouts/slideLayout2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  <p:sldLayoutId id="2147483795" r:id="rId28"/>
    <p:sldLayoutId id="2147483796" r:id="rId29"/>
    <p:sldLayoutId id="2147483797" r:id="rId30"/>
    <p:sldLayoutId id="2147483798" r:id="rId31"/>
    <p:sldLayoutId id="2147483799" r:id="rId32"/>
    <p:sldLayoutId id="2147483800" r:id="rId33"/>
    <p:sldLayoutId id="2147483801" r:id="rId34"/>
    <p:sldLayoutId id="2147483802" r:id="rId35"/>
    <p:sldLayoutId id="2147483803" r:id="rId36"/>
    <p:sldLayoutId id="2147483804" r:id="rId37"/>
    <p:sldLayoutId id="2147483805" r:id="rId38"/>
    <p:sldLayoutId id="2147483806" r:id="rId39"/>
    <p:sldLayoutId id="2147483807" r:id="rId40"/>
    <p:sldLayoutId id="2147483808" r:id="rId41"/>
    <p:sldLayoutId id="2147483809" r:id="rId42"/>
    <p:sldLayoutId id="2147483810" r:id="rId43"/>
    <p:sldLayoutId id="2147483811" r:id="rId44"/>
    <p:sldLayoutId id="2147483812" r:id="rId45"/>
    <p:sldLayoutId id="2147483813" r:id="rId46"/>
    <p:sldLayoutId id="2147483814" r:id="rId47"/>
    <p:sldLayoutId id="2147483815" r:id="rId48"/>
    <p:sldLayoutId id="2147483816" r:id="rId49"/>
    <p:sldLayoutId id="2147483817" r:id="rId50"/>
    <p:sldLayoutId id="2147483818" r:id="rId51"/>
    <p:sldLayoutId id="2147483819" r:id="rId52"/>
    <p:sldLayoutId id="2147483820" r:id="rId53"/>
    <p:sldLayoutId id="2147483821" r:id="rId54"/>
    <p:sldLayoutId id="2147483822" r:id="rId55"/>
    <p:sldLayoutId id="2147483823" r:id="rId56"/>
    <p:sldLayoutId id="2147483824" r:id="rId57"/>
    <p:sldLayoutId id="2147483825" r:id="rId58"/>
    <p:sldLayoutId id="2147483826" r:id="rId59"/>
    <p:sldLayoutId id="2147483827" r:id="rId60"/>
    <p:sldLayoutId id="2147483828" r:id="rId61"/>
    <p:sldLayoutId id="2147483829" r:id="rId62"/>
    <p:sldLayoutId id="2147483830" r:id="rId63"/>
    <p:sldLayoutId id="2147483831" r:id="rId64"/>
    <p:sldLayoutId id="2147483832" r:id="rId65"/>
    <p:sldLayoutId id="2147483833" r:id="rId66"/>
    <p:sldLayoutId id="2147483834" r:id="rId67"/>
    <p:sldLayoutId id="2147483835" r:id="rId68"/>
    <p:sldLayoutId id="2147483836" r:id="rId69"/>
    <p:sldLayoutId id="2147483837" r:id="rId70"/>
    <p:sldLayoutId id="2147483838" r:id="rId71"/>
    <p:sldLayoutId id="2147483839" r:id="rId72"/>
    <p:sldLayoutId id="2147483840" r:id="rId73"/>
    <p:sldLayoutId id="2147483841" r:id="rId74"/>
    <p:sldLayoutId id="2147483842" r:id="rId75"/>
    <p:sldLayoutId id="2147483843" r:id="rId76"/>
    <p:sldLayoutId id="2147483844" r:id="rId77"/>
    <p:sldLayoutId id="2147483845" r:id="rId78"/>
    <p:sldLayoutId id="2147483846" r:id="rId79"/>
    <p:sldLayoutId id="2147483847" r:id="rId80"/>
    <p:sldLayoutId id="2147483848" r:id="rId81"/>
    <p:sldLayoutId id="2147483849" r:id="rId82"/>
    <p:sldLayoutId id="2147483850" r:id="rId83"/>
    <p:sldLayoutId id="2147483851" r:id="rId84"/>
    <p:sldLayoutId id="2147483852" r:id="rId85"/>
    <p:sldLayoutId id="2147483853" r:id="rId86"/>
    <p:sldLayoutId id="2147483854" r:id="rId87"/>
    <p:sldLayoutId id="2147483855" r:id="rId88"/>
    <p:sldLayoutId id="2147483856" r:id="rId89"/>
    <p:sldLayoutId id="2147483857" r:id="rId90"/>
    <p:sldLayoutId id="2147483858" r:id="rId91"/>
    <p:sldLayoutId id="2147483859" r:id="rId92"/>
    <p:sldLayoutId id="2147483860" r:id="rId93"/>
    <p:sldLayoutId id="2147483861" r:id="rId94"/>
    <p:sldLayoutId id="2147483862" r:id="rId95"/>
    <p:sldLayoutId id="2147483863" r:id="rId96"/>
    <p:sldLayoutId id="2147483864" r:id="rId97"/>
    <p:sldLayoutId id="2147483865" r:id="rId98"/>
    <p:sldLayoutId id="2147483866" r:id="rId99"/>
    <p:sldLayoutId id="2147483867" r:id="rId100"/>
    <p:sldLayoutId id="2147483868" r:id="rId101"/>
    <p:sldLayoutId id="2147483869" r:id="rId102"/>
    <p:sldLayoutId id="2147483870" r:id="rId103"/>
    <p:sldLayoutId id="2147483871" r:id="rId104"/>
    <p:sldLayoutId id="2147483872" r:id="rId105"/>
    <p:sldLayoutId id="2147483873" r:id="rId106"/>
    <p:sldLayoutId id="2147483874" r:id="rId107"/>
    <p:sldLayoutId id="2147483875" r:id="rId108"/>
    <p:sldLayoutId id="2147483876" r:id="rId109"/>
    <p:sldLayoutId id="2147483877" r:id="rId110"/>
    <p:sldLayoutId id="2147483878" r:id="rId111"/>
    <p:sldLayoutId id="2147483879" r:id="rId112"/>
    <p:sldLayoutId id="2147483880" r:id="rId113"/>
    <p:sldLayoutId id="2147483881" r:id="rId114"/>
    <p:sldLayoutId id="2147483882" r:id="rId115"/>
    <p:sldLayoutId id="2147483883" r:id="rId116"/>
    <p:sldLayoutId id="2147483884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6.xml"/><Relationship Id="rId1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36.xml"/><Relationship Id="rId1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“News Media Application</a:t>
            </a:r>
            <a: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GB" sz="18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  <a:endParaRPr kumimoji="0" lang="en-US" sz="1600" kern="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ea typeface="Poppins Black" panose="00000A00000000000000"/>
              <a:cs typeface="Times New Roman" panose="02020603050405020304" charset="0"/>
              <a:sym typeface="Poppins Black" panose="00000A0000000000000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862830" y="1367155"/>
            <a:ext cx="3238500" cy="2845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  <a:endParaRPr kumimoji="0" lang="en-US" sz="1600" kern="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ea typeface="Poppins Black" panose="00000A00000000000000"/>
              <a:cs typeface="Times New Roman" panose="02020603050405020304" charset="0"/>
              <a:sym typeface="Poppins Black" panose="00000A0000000000000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sz="1600" b="1" dirty="0" smtClean="0">
                <a:latin typeface="Times New Roman" panose="02020603050405020304" charset="0"/>
                <a:cs typeface="Times New Roman" panose="02020603050405020304" charset="0"/>
              </a:rPr>
              <a:t>“ </a:t>
            </a:r>
            <a:r>
              <a:rPr lang="en-US" altLang="en-GB" sz="1600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News Media Application</a:t>
            </a:r>
            <a:r>
              <a:rPr lang="en-GB" sz="1600" b="1" dirty="0" smtClean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971" y="878114"/>
            <a:ext cx="746034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 In today's fast-paced digital age, staying informed is essential. Our News Media Application is designed to revolutionize the way users access and consume news. With a user-friendly interface, real-time updates, personalized content recommendations, and a seamless multimedia experience, our application aims to cater to the diverse information needs of users, fostering informed citizenship and promoting media literacy. </a:t>
            </a:r>
            <a:endParaRPr lang="en-US" sz="12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1543" y="1686377"/>
          <a:ext cx="5021943" cy="26207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9"/>
                <a:gridCol w="1856282"/>
                <a:gridCol w="1824346"/>
                <a:gridCol w="686626"/>
              </a:tblGrid>
              <a:tr h="4261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 smtClean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@Ajay0678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Irudhayaajay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@KuralSNT</a:t>
                      </a:r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Kuralarasan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@ajayb141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Ajay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@cleverGokul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Gokul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5673090" y="1746250"/>
            <a:ext cx="2999105" cy="237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68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/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api to the severs base url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api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apis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-384175" y="175958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78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1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446405" y="237490"/>
            <a:ext cx="8601710" cy="479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Project Analysis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Technology Stack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Technology Stack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Development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Data Integration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Testing and Optimization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Deployment and Scalability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User Engagement and Feedback Loop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Creating a dynamic frontend for a news media application involves careful planning, selection of the appropriate technology stack, dynamic UI design, coding, real-time data integration, testing, and deployment on scalable infrastructure. </a:t>
            </a:r>
            <a:endParaRPr lang="en-US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The goal is to offer users a captivating and seamless experience, with real-time news updates and interactive features that keep them engaged and informed. </a:t>
            </a:r>
            <a:endParaRPr lang="en-US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Regular feedback collection and continuous improvement are key to maintaining the dynamic frontend's relevance and functionality.</a:t>
            </a:r>
            <a:endParaRPr lang="en-US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85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/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/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/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/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/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/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/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/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/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99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/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 lang="en-US"/>
          </a:p>
        </p:txBody>
      </p:sp>
      <p:sp>
        <p:nvSpPr>
          <p:cNvPr id="3701" name="Google Shape;3701;p212"/>
          <p:cNvSpPr txBox="1"/>
          <p:nvPr>
            <p:ph type="body" idx="2"/>
          </p:nvPr>
        </p:nvSpPr>
        <p:spPr>
          <a:xfrm>
            <a:off x="3526155" y="2237740"/>
            <a:ext cx="387286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US" sz="12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https://github.com/ajayb141/NM-AIT-GROUP12</a:t>
            </a:r>
            <a:endParaRPr lang="en-US" sz="12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5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2362</Words>
  <Application>WPS Presentation</Application>
  <PresentationFormat/>
  <Paragraphs>116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8" baseType="lpstr">
      <vt:lpstr>Arial</vt:lpstr>
      <vt:lpstr>SimSun</vt:lpstr>
      <vt:lpstr>Wingdings</vt:lpstr>
      <vt:lpstr>Arial</vt:lpstr>
      <vt:lpstr>Public Sans</vt:lpstr>
      <vt:lpstr>Calibri</vt:lpstr>
      <vt:lpstr>Noto Sans Symbols</vt:lpstr>
      <vt:lpstr>Segoe Print</vt:lpstr>
      <vt:lpstr>Poppins Black</vt:lpstr>
      <vt:lpstr>Poppins</vt:lpstr>
      <vt:lpstr>Bebas Neue</vt:lpstr>
      <vt:lpstr>Times New Roman</vt:lpstr>
      <vt:lpstr>Montserrat ExtraBold</vt:lpstr>
      <vt:lpstr>EB Garamond</vt:lpstr>
      <vt:lpstr>EB Garamond ExtraBold</vt:lpstr>
      <vt:lpstr>Wingdings</vt:lpstr>
      <vt:lpstr>Microsoft YaHei</vt:lpstr>
      <vt:lpstr>Arial Unicode MS</vt:lpstr>
      <vt:lpstr>Simple Light</vt:lpstr>
      <vt:lpstr>Simple Light</vt:lpstr>
      <vt:lpstr>Tips to Prepare for an Exam by Slidesgo</vt:lpstr>
      <vt:lpstr>“News Media Application ”  Task - 4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“News Media Application ”  Task - 4</dc:title>
  <dc:creator>Dr Manish Sharma</dc:creator>
  <cp:lastModifiedBy>kural</cp:lastModifiedBy>
  <cp:revision>4</cp:revision>
  <dcterms:created xsi:type="dcterms:W3CDTF">2023-10-30T12:28:00Z</dcterms:created>
  <dcterms:modified xsi:type="dcterms:W3CDTF">2023-10-30T12:57:29Z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A2B7EE70BFE14F3CBCAD5FAE4B531CA9_13</vt:lpwstr>
  </property>
  <property fmtid="{D5CDD505-2E9C-101B-9397-08002B2CF9AE}" pid="3" name="KSOProductBuildVer">
    <vt:lpwstr>1033-12.2.0.13266</vt:lpwstr>
  </property>
</Properties>
</file>