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70" r:id="rId5"/>
    <p:sldId id="257" r:id="rId6"/>
    <p:sldId id="271" r:id="rId7"/>
    <p:sldId id="258" r:id="rId8"/>
    <p:sldId id="272" r:id="rId9"/>
    <p:sldId id="273" r:id="rId10"/>
  </p:sldIdLst>
  <p:sldSz cx="9144000" cy="5143500" type="screen16x9"/>
  <p:notesSz cx="6858000" cy="9144000"/>
  <p:embeddedFontLst>
    <p:embeddedFont>
      <p:font typeface="Poppins Black" panose="00000A00000000000000"/>
      <p:bold r:id="rId14"/>
    </p:embeddedFont>
    <p:embeddedFont>
      <p:font typeface="Poppins" panose="00000500000000000000"/>
      <p:regular r:id="rId15"/>
    </p:embeddedFont>
    <p:embeddedFont>
      <p:font typeface="Bebas Neue" panose="020B0606020202050201"/>
      <p:regular r:id="rId16"/>
    </p:embeddedFont>
    <p:embeddedFont>
      <p:font typeface="Poppins SemiBold" panose="00000700000000000000" pitchFamily="2" charset="0"/>
      <p:bold r:id="rId17"/>
    </p:embeddedFont>
    <p:embeddedFont>
      <p:font typeface="Poppins" panose="00000500000000000000" pitchFamily="2" charset="0"/>
      <p:regular r:id="rId18"/>
    </p:embeddedFont>
    <p:embeddedFont>
      <p:font typeface="Poppins Medium" panose="00000600000000000000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630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-725" y="-77"/>
      </p:cViewPr>
      <p:guideLst>
        <p:guide orient="horz" pos="6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b28366aba4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b28366aba4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/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dirty="0" smtClean="0">
                <a:latin typeface="Poppins SemiBold" panose="00000700000000000000" pitchFamily="2" charset="0"/>
                <a:cs typeface="Poppins SemiBold" panose="00000700000000000000" pitchFamily="2" charset="0"/>
              </a:rPr>
              <a:t>“News Media Application</a:t>
            </a:r>
            <a:r>
              <a:rPr lang="en-GB" sz="1600" dirty="0" smtClean="0">
                <a:latin typeface="Poppins SemiBold" panose="00000700000000000000" pitchFamily="2" charset="0"/>
                <a:cs typeface="Poppins SemiBold" panose="00000700000000000000" pitchFamily="2" charset="0"/>
              </a:rPr>
              <a:t> ”</a:t>
            </a:r>
            <a:br>
              <a:rPr lang="en-GB" sz="1600" dirty="0" smtClean="0"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br>
              <a:rPr lang="en-GB" sz="1600" dirty="0" smtClean="0"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r>
              <a:rPr lang="en-GB" sz="1600" dirty="0" smtClean="0">
                <a:latin typeface="Poppins SemiBold" panose="00000700000000000000" pitchFamily="2" charset="0"/>
                <a:cs typeface="Poppins SemiBold" panose="00000700000000000000" pitchFamily="2" charset="0"/>
              </a:rPr>
              <a:t>Task - 1</a:t>
            </a:r>
            <a:endParaRPr sz="1600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 smtClean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  <a:endParaRPr kumimoji="0" lang="en-US" sz="1600" kern="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Poppins SemiBold" panose="00000700000000000000" pitchFamily="2" charset="0"/>
              <a:ea typeface="Poppins Black" panose="00000A00000000000000"/>
              <a:cs typeface="Poppins SemiBold" panose="00000700000000000000" pitchFamily="2" charset="0"/>
              <a:sym typeface="Poppins Black" panose="00000A0000000000000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862830" y="1367155"/>
            <a:ext cx="3238500" cy="2845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 smtClean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  <a:endParaRPr kumimoji="0" lang="en-US" sz="1600" kern="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Poppins SemiBold" panose="00000700000000000000" pitchFamily="2" charset="0"/>
              <a:ea typeface="Poppins Black" panose="00000A00000000000000"/>
              <a:cs typeface="Poppins SemiBold" panose="00000700000000000000" pitchFamily="2" charset="0"/>
              <a:sym typeface="Poppins Black" panose="00000A0000000000000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Poppins SemiBold" panose="00000700000000000000" pitchFamily="2" charset="0"/>
                <a:cs typeface="Poppins SemiBold" panose="00000700000000000000" pitchFamily="2" charset="0"/>
              </a:rPr>
              <a:t>Project Name : </a:t>
            </a:r>
            <a:r>
              <a:rPr lang="en-GB" sz="1600" dirty="0" smtClean="0">
                <a:latin typeface="Poppins SemiBold" panose="00000700000000000000" pitchFamily="2" charset="0"/>
                <a:cs typeface="Poppins SemiBold" panose="00000700000000000000" pitchFamily="2" charset="0"/>
              </a:rPr>
              <a:t>“ </a:t>
            </a:r>
            <a:r>
              <a:rPr lang="en-US" altLang="en-GB" sz="1600" dirty="0" smtClean="0">
                <a:latin typeface="Poppins SemiBold" panose="00000700000000000000" pitchFamily="2" charset="0"/>
                <a:cs typeface="Poppins SemiBold" panose="00000700000000000000" pitchFamily="2" charset="0"/>
                <a:sym typeface="+mn-ea"/>
              </a:rPr>
              <a:t>News Media Application</a:t>
            </a:r>
            <a:r>
              <a:rPr lang="en-GB" sz="1600" dirty="0" smtClean="0">
                <a:latin typeface="Poppins SemiBold" panose="00000700000000000000" pitchFamily="2" charset="0"/>
                <a:cs typeface="Poppins SemiBold" panose="00000700000000000000" pitchFamily="2" charset="0"/>
              </a:rPr>
              <a:t> ”</a:t>
            </a:r>
            <a:endParaRPr lang="en-US" sz="1600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971" y="878114"/>
            <a:ext cx="746034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050" dirty="0" smtClean="0">
                <a:latin typeface="Poppins" panose="00000500000000000000" pitchFamily="2" charset="0"/>
                <a:cs typeface="Poppins" panose="00000500000000000000" pitchFamily="2" charset="0"/>
              </a:rPr>
              <a:t> In today's fast-paced digital age, staying informed is essential. Our News Media Application is designed to revolutionize the way users access and consume news. With a user-friendly interface, real-time updates, personalized content recommendations, and a seamless multimedia experience, our application aims to cater to the diverse information needs of users, fostering informed citizenship and promoting media literacy. </a:t>
            </a:r>
            <a:endParaRPr lang="en-US" sz="1050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1543" y="1686377"/>
          <a:ext cx="5021943" cy="26207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9"/>
                <a:gridCol w="1856282"/>
                <a:gridCol w="1824346"/>
                <a:gridCol w="686626"/>
              </a:tblGrid>
              <a:tr h="42617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S.NO</a:t>
                      </a:r>
                      <a:endParaRPr lang="en-US" sz="1000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LMS Username</a:t>
                      </a:r>
                      <a:endParaRPr lang="en-US" sz="1000" dirty="0">
                        <a:solidFill>
                          <a:schemeClr val="accent6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Name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Batch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@irudhayaajay1105</a:t>
                      </a:r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Irudhayaajay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12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0" i="0" u="none" strike="noStrike" cap="none" dirty="0" smtClean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  <a:sym typeface="Arial" panose="020B0604020202020204"/>
                      </a:endParaRPr>
                    </a:p>
                    <a:p>
                      <a:pPr algn="ctr"/>
                      <a:r>
                        <a:rPr lang="en-US" sz="1000" b="0" i="0" u="none" strike="noStrike" cap="none" dirty="0" smtClean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 panose="020B0604020202020204"/>
                        </a:rPr>
                        <a:t>@kuralarasan4720</a:t>
                      </a:r>
                      <a:endParaRPr lang="en-US" sz="1000" b="0" i="0" u="none" strike="noStrike" cap="none" dirty="0" smtClean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  <a:sym typeface="Arial" panose="020B0604020202020204"/>
                      </a:endParaRPr>
                    </a:p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Kuralarasan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12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@ajay1301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Ajay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12</a:t>
                      </a:r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@gokul2707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Gokul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12</a:t>
                      </a:r>
                      <a:endParaRPr lang="en-US" sz="1000" dirty="0" smtClean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5673090" y="1746250"/>
            <a:ext cx="2999105" cy="237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6" name="Google Shape;386;p2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Title 15"/>
          <p:cNvSpPr>
            <a:spLocks noGrp="1"/>
          </p:cNvSpPr>
          <p:nvPr>
            <p:ph type="title" idx="2"/>
          </p:nvPr>
        </p:nvSpPr>
        <p:spPr>
          <a:xfrm>
            <a:off x="638810" y="681990"/>
            <a:ext cx="1164590" cy="588645"/>
          </a:xfrm>
        </p:spPr>
        <p:txBody>
          <a:bodyPr/>
          <a:lstStyle/>
          <a:p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Task-1</a:t>
            </a:r>
            <a:endParaRPr lang="en-US" sz="1800" dirty="0">
              <a:solidFill>
                <a:schemeClr val="accent5">
                  <a:lumMod val="50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3865" y="356834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09600" y="1139371"/>
            <a:ext cx="123371" cy="1734458"/>
            <a:chOff x="609600" y="1139371"/>
            <a:chExt cx="123371" cy="1734458"/>
          </a:xfrm>
        </p:grpSpPr>
        <p:sp>
          <p:nvSpPr>
            <p:cNvPr id="24" name="Rectangle 23"/>
            <p:cNvSpPr/>
            <p:nvPr/>
          </p:nvSpPr>
          <p:spPr>
            <a:xfrm>
              <a:off x="609600" y="1139371"/>
              <a:ext cx="123371" cy="31205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67656" y="1364344"/>
              <a:ext cx="0" cy="1509485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5"/>
          <p:cNvSpPr>
            <a:spLocks noGrp="1"/>
          </p:cNvSpPr>
          <p:nvPr>
            <p:ph type="title" idx="2"/>
          </p:nvPr>
        </p:nvSpPr>
        <p:spPr>
          <a:xfrm>
            <a:off x="754742" y="1318770"/>
            <a:ext cx="4245429" cy="451974"/>
          </a:xfrm>
        </p:spPr>
        <p:txBody>
          <a:bodyPr/>
          <a:lstStyle/>
          <a:p>
            <a:pPr algn="l">
              <a:lnSpc>
                <a:spcPts val="2085"/>
              </a:lnSpc>
            </a:pPr>
            <a:r>
              <a:rPr lang="en-US" sz="1400" u="sng" dirty="0" smtClean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Creation of SRS and Github</a:t>
            </a:r>
            <a:br>
              <a:rPr lang="en-US" sz="1400" u="sng" dirty="0" smtClean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br>
              <a:rPr lang="en-US" sz="1400" u="sng" dirty="0" smtClean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r>
              <a:rPr lang="en-US" sz="1400" u="sng" dirty="0" smtClean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endParaRPr lang="en-US" sz="1400" u="sng" dirty="0">
              <a:solidFill>
                <a:srgbClr val="0B5394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6" name="Title 15"/>
          <p:cNvSpPr>
            <a:spLocks noGrp="1"/>
          </p:cNvSpPr>
          <p:nvPr>
            <p:ph type="title" idx="2"/>
          </p:nvPr>
        </p:nvSpPr>
        <p:spPr>
          <a:xfrm>
            <a:off x="732155" y="1327150"/>
            <a:ext cx="5581650" cy="427355"/>
          </a:xfrm>
        </p:spPr>
        <p:txBody>
          <a:bodyPr/>
          <a:lstStyle/>
          <a:p>
            <a:pPr algn="l">
              <a:lnSpc>
                <a:spcPts val="2085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Create SRS : </a:t>
            </a:r>
            <a:r>
              <a:rPr lang="en-US" sz="1200" b="1" dirty="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“News Media Application</a:t>
            </a:r>
            <a:r>
              <a:rPr lang="en-US" altLang="en-GB" sz="1200" b="1" dirty="0" smtClean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  <a:sym typeface="+mn-ea"/>
              </a:rPr>
              <a:t>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”</a:t>
            </a:r>
            <a:endParaRPr lang="en-US" sz="1200" b="1" u="sng" dirty="0">
              <a:solidFill>
                <a:schemeClr val="bg1">
                  <a:lumMod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7" name="Title 15"/>
          <p:cNvSpPr>
            <a:spLocks noGrp="1"/>
          </p:cNvSpPr>
          <p:nvPr>
            <p:ph type="title" idx="2"/>
          </p:nvPr>
        </p:nvSpPr>
        <p:spPr>
          <a:xfrm>
            <a:off x="733425" y="1398270"/>
            <a:ext cx="5580380" cy="712470"/>
          </a:xfrm>
        </p:spPr>
        <p:txBody>
          <a:bodyPr/>
          <a:lstStyle/>
          <a:p>
            <a:pPr algn="l">
              <a:lnSpc>
                <a:spcPts val="2085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Creation &amp; A Set-up of Github account</a:t>
            </a:r>
            <a:endParaRPr lang="en-US" sz="1200" u="sng" dirty="0">
              <a:solidFill>
                <a:schemeClr val="bg1">
                  <a:lumMod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34695" y="1868170"/>
            <a:ext cx="4844415" cy="51435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Creation &amp; Hands – on to various commands of Git Bash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0560" y="2195830"/>
            <a:ext cx="4648835" cy="4953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ts val="2085"/>
              </a:lnSpc>
            </a:pPr>
            <a:r>
              <a:rPr lang="en-US" u="sng" dirty="0" smtClean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Evaluation Metric: </a:t>
            </a:r>
            <a:endParaRPr lang="en-US" u="sng" dirty="0">
              <a:solidFill>
                <a:srgbClr val="0B5394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0560" y="2484755"/>
            <a:ext cx="3233420" cy="43561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100% Completion of the above tasks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11560" y="2967513"/>
            <a:ext cx="123371" cy="1734458"/>
            <a:chOff x="609600" y="1139371"/>
            <a:chExt cx="123371" cy="1734458"/>
          </a:xfrm>
        </p:grpSpPr>
        <p:sp>
          <p:nvSpPr>
            <p:cNvPr id="42" name="Rectangle 41"/>
            <p:cNvSpPr/>
            <p:nvPr/>
          </p:nvSpPr>
          <p:spPr>
            <a:xfrm>
              <a:off x="609600" y="1139371"/>
              <a:ext cx="123371" cy="3120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67656" y="1364344"/>
              <a:ext cx="0" cy="1509485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769257" y="2898144"/>
            <a:ext cx="4572000" cy="3616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85"/>
              </a:lnSpc>
            </a:pPr>
            <a:r>
              <a:rPr lang="en-US" u="sng" dirty="0" smtClean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Learnin</a:t>
            </a:r>
            <a:r>
              <a:rPr lang="en-US" dirty="0" smtClean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g </a:t>
            </a:r>
            <a:r>
              <a:rPr lang="en-US" u="sng" dirty="0" smtClean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Outcome</a:t>
            </a:r>
            <a:endParaRPr lang="en-US" u="sng" dirty="0">
              <a:solidFill>
                <a:srgbClr val="0B5394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2834" y="3115477"/>
            <a:ext cx="77425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rgbClr val="0B539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Get to know about different lifesycle models.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Understanding importance and how to create an SRS.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Knowing varous commands of Github.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Understanding agile and scrum management techniques for efficient for product development.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6" name="Google Shape;386;p2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Rectangle 22"/>
          <p:cNvSpPr/>
          <p:nvPr/>
        </p:nvSpPr>
        <p:spPr>
          <a:xfrm>
            <a:off x="333865" y="356834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  <a:endParaRPr lang="en-US" dirty="0"/>
          </a:p>
        </p:txBody>
      </p:sp>
      <p:grpSp>
        <p:nvGrpSpPr>
          <p:cNvPr id="2" name="Group 33"/>
          <p:cNvGrpSpPr/>
          <p:nvPr/>
        </p:nvGrpSpPr>
        <p:grpSpPr>
          <a:xfrm>
            <a:off x="609600" y="1139371"/>
            <a:ext cx="123371" cy="1734458"/>
            <a:chOff x="609600" y="1139371"/>
            <a:chExt cx="123371" cy="1734458"/>
          </a:xfrm>
        </p:grpSpPr>
        <p:sp>
          <p:nvSpPr>
            <p:cNvPr id="24" name="Rectangle 23"/>
            <p:cNvSpPr/>
            <p:nvPr/>
          </p:nvSpPr>
          <p:spPr>
            <a:xfrm>
              <a:off x="609600" y="1139371"/>
              <a:ext cx="123371" cy="31205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67656" y="1364344"/>
              <a:ext cx="0" cy="1509485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5"/>
          <p:cNvSpPr>
            <a:spLocks noGrp="1"/>
          </p:cNvSpPr>
          <p:nvPr>
            <p:ph type="title" idx="2"/>
          </p:nvPr>
        </p:nvSpPr>
        <p:spPr>
          <a:xfrm>
            <a:off x="769256" y="999460"/>
            <a:ext cx="4245429" cy="451974"/>
          </a:xfrm>
        </p:spPr>
        <p:txBody>
          <a:bodyPr/>
          <a:lstStyle/>
          <a:p>
            <a:pPr algn="l">
              <a:lnSpc>
                <a:spcPts val="2085"/>
              </a:lnSpc>
            </a:pPr>
            <a:r>
              <a:rPr lang="en-US" sz="1400" u="sng" dirty="0" smtClean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Step-Wise Description</a:t>
            </a:r>
            <a:endParaRPr lang="en-US" sz="1400" u="sng" dirty="0">
              <a:solidFill>
                <a:srgbClr val="0B5394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611560" y="2967513"/>
            <a:ext cx="123371" cy="1734458"/>
            <a:chOff x="609600" y="1139371"/>
            <a:chExt cx="123371" cy="1734458"/>
          </a:xfrm>
        </p:grpSpPr>
        <p:sp>
          <p:nvSpPr>
            <p:cNvPr id="42" name="Rectangle 41"/>
            <p:cNvSpPr/>
            <p:nvPr/>
          </p:nvSpPr>
          <p:spPr>
            <a:xfrm>
              <a:off x="609600" y="1139371"/>
              <a:ext cx="123371" cy="3120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67656" y="1364344"/>
              <a:ext cx="0" cy="1509485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769257" y="2898144"/>
            <a:ext cx="4572000" cy="3445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85"/>
              </a:lnSpc>
            </a:pPr>
            <a:r>
              <a:rPr lang="en-US" u="sng" dirty="0" smtClean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Summary of your task</a:t>
            </a:r>
            <a:endParaRPr lang="en-US" u="sng" dirty="0">
              <a:solidFill>
                <a:srgbClr val="0B5394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5650" y="3248025"/>
            <a:ext cx="7390130" cy="13779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    The task involves creating a News Media Application, a comprehensive project with the aim of providing a user-friendly, personalized, and multimedia-rich platform for news consumption. This project entails multiple steps, including market research, design, development, personalization, testing, security implementation, and a strategic launch with effective marketing. The ultimate goal is to deliver a reliable and engaging application that not only keeps users informed but also empowers them with tailored news content while ensuring data security and compliance with privacy regulations.</a:t>
            </a: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6515" y="1335315"/>
            <a:ext cx="3679371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+mj-lt"/>
              <a:buAutoNum type="arabicPeriod"/>
            </a:pPr>
            <a:r>
              <a:rPr lang="en-US" sz="1200" dirty="0" smtClean="0">
                <a:latin typeface="Poppins" panose="00000500000000000000" pitchFamily="2" charset="0"/>
                <a:cs typeface="Poppins" panose="00000500000000000000" pitchFamily="2" charset="0"/>
              </a:rPr>
              <a:t>Project Initiation</a:t>
            </a:r>
            <a:endParaRPr lang="en-US" sz="1200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80975" indent="-180975">
              <a:buFont typeface="+mj-lt"/>
              <a:buAutoNum type="arabicPeriod"/>
            </a:pPr>
            <a:r>
              <a:rPr lang="en-US" sz="1200" dirty="0" smtClean="0">
                <a:latin typeface="Poppins" panose="00000500000000000000" pitchFamily="2" charset="0"/>
                <a:cs typeface="Poppins" panose="00000500000000000000" pitchFamily="2" charset="0"/>
              </a:rPr>
              <a:t>Market Research</a:t>
            </a:r>
            <a:endParaRPr lang="en-US" sz="1200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80975" indent="-180975">
              <a:buFont typeface="+mj-lt"/>
              <a:buAutoNum type="arabicPeriod"/>
            </a:pPr>
            <a:r>
              <a:rPr lang="en-US" sz="1200" dirty="0" smtClean="0">
                <a:latin typeface="Poppins" panose="00000500000000000000" pitchFamily="2" charset="0"/>
                <a:cs typeface="Poppins" panose="00000500000000000000" pitchFamily="2" charset="0"/>
              </a:rPr>
              <a:t>Design and Prototyping</a:t>
            </a:r>
            <a:endParaRPr lang="en-US" sz="1200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80975" indent="-180975">
              <a:buFont typeface="+mj-lt"/>
              <a:buAutoNum type="arabicPeriod"/>
            </a:pPr>
            <a:r>
              <a:rPr lang="en-US" sz="1200" dirty="0" smtClean="0">
                <a:latin typeface="Poppins" panose="00000500000000000000" pitchFamily="2" charset="0"/>
                <a:cs typeface="Poppins" panose="00000500000000000000" pitchFamily="2" charset="0"/>
              </a:rPr>
              <a:t>Development</a:t>
            </a:r>
            <a:endParaRPr lang="en-US" sz="1200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80975" indent="-180975">
              <a:buFont typeface="+mj-lt"/>
              <a:buAutoNum type="arabicPeriod"/>
            </a:pPr>
            <a:r>
              <a:rPr lang="en-US" sz="1200" dirty="0" smtClean="0">
                <a:latin typeface="Poppins" panose="00000500000000000000" pitchFamily="2" charset="0"/>
                <a:cs typeface="Poppins" panose="00000500000000000000" pitchFamily="2" charset="0"/>
              </a:rPr>
              <a:t>Personalization and User Profiles</a:t>
            </a:r>
            <a:endParaRPr lang="en-US" sz="1200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80975" indent="-180975">
              <a:buFont typeface="+mj-lt"/>
              <a:buAutoNum type="arabicPeriod"/>
            </a:pPr>
            <a:r>
              <a:rPr lang="en-US" sz="1200" dirty="0" smtClean="0">
                <a:latin typeface="Poppins" panose="00000500000000000000" pitchFamily="2" charset="0"/>
                <a:cs typeface="Poppins" panose="00000500000000000000" pitchFamily="2" charset="0"/>
              </a:rPr>
              <a:t>Testing and Quality Assurance</a:t>
            </a:r>
            <a:endParaRPr lang="en-US" sz="1200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80975" indent="-180975">
              <a:buFont typeface="+mj-lt"/>
              <a:buAutoNum type="arabicPeriod"/>
            </a:pPr>
            <a:r>
              <a:rPr lang="en-US" sz="1200" dirty="0" smtClean="0">
                <a:latin typeface="Poppins" panose="00000500000000000000" pitchFamily="2" charset="0"/>
                <a:cs typeface="Poppins" panose="00000500000000000000" pitchFamily="2" charset="0"/>
              </a:rPr>
              <a:t>Security and Compliance</a:t>
            </a:r>
            <a:endParaRPr lang="en-US" sz="1200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80975" indent="-180975">
              <a:buFont typeface="+mj-lt"/>
              <a:buAutoNum type="arabicPeriod"/>
            </a:pPr>
            <a:r>
              <a:rPr lang="en-US" sz="1200" dirty="0" smtClean="0">
                <a:latin typeface="Poppins" panose="00000500000000000000" pitchFamily="2" charset="0"/>
                <a:cs typeface="Poppins" panose="00000500000000000000" pitchFamily="2" charset="0"/>
              </a:rPr>
              <a:t>Launch and Marketing</a:t>
            </a:r>
            <a:endParaRPr lang="en-US" sz="1200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8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1" name="Google Shape;661;p28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5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b="0" i="0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  <a:endParaRPr kumimoji="0" lang="en-US" sz="1600" b="0" i="0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Poppins SemiBold" panose="00000700000000000000" pitchFamily="2" charset="0"/>
              <a:ea typeface="Poppins Black" panose="00000A00000000000000"/>
              <a:cs typeface="Poppins SemiBold" panose="00000700000000000000" pitchFamily="2" charset="0"/>
              <a:sym typeface="Poppins Black" panose="00000A0000000000000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478972" y="4572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Assesment Parameter</a:t>
            </a:r>
            <a:endParaRPr lang="en-US" sz="1600" u="sng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24860" y="840242"/>
            <a:ext cx="7206342" cy="383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6" name="Google Shape;386;p2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Rectangle 22"/>
          <p:cNvSpPr/>
          <p:nvPr/>
        </p:nvSpPr>
        <p:spPr>
          <a:xfrm>
            <a:off x="333865" y="356834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  <a:endParaRPr lang="en-US" dirty="0"/>
          </a:p>
        </p:txBody>
      </p:sp>
      <p:pic>
        <p:nvPicPr>
          <p:cNvPr id="18" name="Picture 17" descr="PALL-removebg-preview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942" y="36285"/>
            <a:ext cx="8457143" cy="476190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888343" y="754742"/>
            <a:ext cx="3367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Submission Github</a:t>
            </a:r>
            <a:endParaRPr lang="en-US" sz="2000" dirty="0">
              <a:solidFill>
                <a:schemeClr val="accent6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87386" y="2125750"/>
            <a:ext cx="3367314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5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https://github.com/KuralSNT/NM-AIT-GROUP12</a:t>
            </a:r>
            <a:endParaRPr lang="en-US" sz="800" dirty="0" smtClean="0">
              <a:solidFill>
                <a:schemeClr val="accent5">
                  <a:lumMod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Rectangle 22"/>
          <p:cNvSpPr/>
          <p:nvPr/>
        </p:nvSpPr>
        <p:spPr>
          <a:xfrm>
            <a:off x="333865" y="356834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  <a:endParaRPr lang="en-US" dirty="0"/>
          </a:p>
        </p:txBody>
      </p:sp>
      <p:pic>
        <p:nvPicPr>
          <p:cNvPr id="11" name="Picture 10" descr="pngwing.com (5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4600" y="551543"/>
            <a:ext cx="3992200" cy="3896204"/>
          </a:xfrm>
          <a:prstGeom prst="rect">
            <a:avLst/>
          </a:prstGeom>
        </p:spPr>
      </p:pic>
      <p:sp>
        <p:nvSpPr>
          <p:cNvPr id="385" name="Google Shape;385;p2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3" name="Picture 12" descr="pngwing.com (4)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7912" y="489130"/>
            <a:ext cx="4865631" cy="4046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2038</Words>
  <Application>WPS Presentation</Application>
  <PresentationFormat>On-screen Show (16:9)</PresentationFormat>
  <Paragraphs>106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Arial</vt:lpstr>
      <vt:lpstr>Poppins Black</vt:lpstr>
      <vt:lpstr>Poppins</vt:lpstr>
      <vt:lpstr>Bebas Neue</vt:lpstr>
      <vt:lpstr>Poppins SemiBold</vt:lpstr>
      <vt:lpstr>Poppins</vt:lpstr>
      <vt:lpstr>Poppins Medium</vt:lpstr>
      <vt:lpstr>Microsoft YaHei</vt:lpstr>
      <vt:lpstr>Arial Unicode MS</vt:lpstr>
      <vt:lpstr>Tips to Prepare for an Exam by Slidesgo</vt:lpstr>
      <vt:lpstr>“News Media Application ”  Task - 1</vt:lpstr>
      <vt:lpstr>PowerPoint 演示文稿</vt:lpstr>
      <vt:lpstr> Creation &amp; A Set-up of Github account</vt:lpstr>
      <vt:lpstr>Step-Wise Description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to Prepare for an Exam</dc:title>
  <dc:creator>DELL-AKASH</dc:creator>
  <cp:lastModifiedBy>KuralarasanSNT</cp:lastModifiedBy>
  <cp:revision>50</cp:revision>
  <dcterms:created xsi:type="dcterms:W3CDTF">2023-09-08T12:46:00Z</dcterms:created>
  <dcterms:modified xsi:type="dcterms:W3CDTF">2023-09-11T15:15:17Z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AC054B1F12314C0180A6E8CD27F01C8E_13</vt:lpwstr>
  </property>
  <property fmtid="{D5CDD505-2E9C-101B-9397-08002B2CF9AE}" pid="3" name="KSOProductBuildVer">
    <vt:lpwstr>1033-12.2.0.13201</vt:lpwstr>
  </property>
</Properties>
</file>