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3"/>
  </p:notesMasterIdLst>
  <p:sldIdLst>
    <p:sldId id="256" r:id="rId2"/>
    <p:sldId id="271" r:id="rId3"/>
    <p:sldId id="273" r:id="rId4"/>
    <p:sldId id="261" r:id="rId5"/>
    <p:sldId id="275" r:id="rId6"/>
    <p:sldId id="258" r:id="rId7"/>
    <p:sldId id="269" r:id="rId8"/>
    <p:sldId id="274" r:id="rId9"/>
    <p:sldId id="259" r:id="rId10"/>
    <p:sldId id="260"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3705A-A50A-9E1C-8323-A82DFE8324DD}" v="1" dt="2023-04-24T01:38:17.355"/>
    <p1510:client id="{1DEFFBA0-3519-45F6-BB36-43D26949406C}" v="11" dt="2023-04-24T01:33:26.126"/>
    <p1510:client id="{3B82FE1C-8351-FE52-8F31-4179CC0CEEC8}" v="1" dt="2023-04-23T22:35:21.976"/>
    <p1510:client id="{674F0D0A-52F0-8692-6267-823548170DDB}" v="85" dt="2023-04-24T01:56:47.472"/>
    <p1510:client id="{6F276E54-F430-610C-9CB0-9ABF33878BA1}" v="135" dt="2023-04-22T23:43:22.963"/>
    <p1510:client id="{89A1A179-0294-6A28-BCD0-A8C10881E8E0}" v="21" dt="2023-04-24T01:33:35.227"/>
    <p1510:client id="{9944ECA1-37EB-0961-B8EA-FCA113E33771}" v="61" dt="2023-04-23T19:08:04.066"/>
    <p1510:client id="{A5B7B0A6-2DE9-0D96-5C9A-1C5564AAD937}" v="58" dt="2023-04-23T18:33:11.559"/>
    <p1510:client id="{B831CF6D-C9E4-46EB-B7B5-09EBB1E03A91}" v="76" dt="2023-04-24T02:16:24.398"/>
    <p1510:client id="{D4E7BD48-C3DA-4FFE-BD2A-1A5FCE4FC706}" v="125" dt="2023-04-21T22:34:38.971"/>
    <p1510:client id="{F6914B56-10D4-4A30-8F14-18C23ACB6A04}" v="4" dt="2023-04-22T00:30:32.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0ADB1E-6443-402E-BC88-A1B13447BC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E8B704-8EE2-45B8-843A-13B55BF08DD2}">
      <dgm:prSet/>
      <dgm:spPr/>
      <dgm:t>
        <a:bodyPr/>
        <a:lstStyle/>
        <a:p>
          <a:pPr>
            <a:lnSpc>
              <a:spcPct val="100000"/>
            </a:lnSpc>
          </a:pPr>
          <a:r>
            <a:rPr lang="en-US"/>
            <a:t>Project Description</a:t>
          </a:r>
        </a:p>
      </dgm:t>
    </dgm:pt>
    <dgm:pt modelId="{4DC63B13-6DE3-4335-B4EE-2D87FE443483}" type="parTrans" cxnId="{AFB2DB29-0D5B-4255-A13F-B6875FD862AE}">
      <dgm:prSet/>
      <dgm:spPr/>
      <dgm:t>
        <a:bodyPr/>
        <a:lstStyle/>
        <a:p>
          <a:endParaRPr lang="en-US"/>
        </a:p>
      </dgm:t>
    </dgm:pt>
    <dgm:pt modelId="{0433AAC4-08E2-45F4-9866-29A468F16BB8}" type="sibTrans" cxnId="{AFB2DB29-0D5B-4255-A13F-B6875FD862AE}">
      <dgm:prSet/>
      <dgm:spPr/>
      <dgm:t>
        <a:bodyPr/>
        <a:lstStyle/>
        <a:p>
          <a:endParaRPr lang="en-US"/>
        </a:p>
      </dgm:t>
    </dgm:pt>
    <dgm:pt modelId="{1A82FA91-7508-4C17-B3E3-ED096BAFC9BD}">
      <dgm:prSet/>
      <dgm:spPr/>
      <dgm:t>
        <a:bodyPr/>
        <a:lstStyle/>
        <a:p>
          <a:pPr>
            <a:lnSpc>
              <a:spcPct val="100000"/>
            </a:lnSpc>
          </a:pPr>
          <a:r>
            <a:rPr lang="en-US"/>
            <a:t>Project Scope</a:t>
          </a:r>
        </a:p>
      </dgm:t>
    </dgm:pt>
    <dgm:pt modelId="{278CFAE0-7FD6-4BA4-96D8-6345C4F6EE63}" type="parTrans" cxnId="{A44E3E03-4D08-498A-8050-8DC4710E78A4}">
      <dgm:prSet/>
      <dgm:spPr/>
      <dgm:t>
        <a:bodyPr/>
        <a:lstStyle/>
        <a:p>
          <a:endParaRPr lang="en-US"/>
        </a:p>
      </dgm:t>
    </dgm:pt>
    <dgm:pt modelId="{38688D2B-145E-4C26-AB9E-C520E17C820C}" type="sibTrans" cxnId="{A44E3E03-4D08-498A-8050-8DC4710E78A4}">
      <dgm:prSet/>
      <dgm:spPr/>
      <dgm:t>
        <a:bodyPr/>
        <a:lstStyle/>
        <a:p>
          <a:endParaRPr lang="en-US"/>
        </a:p>
      </dgm:t>
    </dgm:pt>
    <dgm:pt modelId="{D28BB5B1-D50E-423D-A638-6A77A7E69F14}">
      <dgm:prSet/>
      <dgm:spPr/>
      <dgm:t>
        <a:bodyPr/>
        <a:lstStyle/>
        <a:p>
          <a:pPr>
            <a:lnSpc>
              <a:spcPct val="100000"/>
            </a:lnSpc>
          </a:pPr>
          <a:r>
            <a:rPr lang="en-US"/>
            <a:t>Project Purpose </a:t>
          </a:r>
        </a:p>
      </dgm:t>
    </dgm:pt>
    <dgm:pt modelId="{B9697D61-312C-4FF3-8166-F4A668A2BD17}" type="sibTrans" cxnId="{649C8E0F-3011-4237-8668-75F835014A19}">
      <dgm:prSet/>
      <dgm:spPr/>
      <dgm:t>
        <a:bodyPr/>
        <a:lstStyle/>
        <a:p>
          <a:endParaRPr lang="en-US"/>
        </a:p>
      </dgm:t>
    </dgm:pt>
    <dgm:pt modelId="{93B154EB-E7FC-46DC-A3D1-636A9F7D828E}" type="parTrans" cxnId="{649C8E0F-3011-4237-8668-75F835014A19}">
      <dgm:prSet/>
      <dgm:spPr/>
      <dgm:t>
        <a:bodyPr/>
        <a:lstStyle/>
        <a:p>
          <a:endParaRPr lang="en-US"/>
        </a:p>
      </dgm:t>
    </dgm:pt>
    <dgm:pt modelId="{47B659B6-32AC-4B55-A06C-FDF8165CAB10}" type="pres">
      <dgm:prSet presAssocID="{280ADB1E-6443-402E-BC88-A1B13447BC2E}" presName="root" presStyleCnt="0">
        <dgm:presLayoutVars>
          <dgm:dir/>
          <dgm:resizeHandles val="exact"/>
        </dgm:presLayoutVars>
      </dgm:prSet>
      <dgm:spPr/>
    </dgm:pt>
    <dgm:pt modelId="{28A10826-074E-46C9-9A7E-EBF83D2AA445}" type="pres">
      <dgm:prSet presAssocID="{15E8B704-8EE2-45B8-843A-13B55BF08DD2}" presName="compNode" presStyleCnt="0"/>
      <dgm:spPr/>
    </dgm:pt>
    <dgm:pt modelId="{A4A0DD7E-A86D-4844-B30F-7995C6F76E85}" type="pres">
      <dgm:prSet presAssocID="{15E8B704-8EE2-45B8-843A-13B55BF08DD2}" presName="bgRect" presStyleLbl="bgShp" presStyleIdx="0" presStyleCnt="3"/>
      <dgm:spPr/>
    </dgm:pt>
    <dgm:pt modelId="{3C3B6475-916E-4F47-9707-7E127C406C19}" type="pres">
      <dgm:prSet presAssocID="{15E8B704-8EE2-45B8-843A-13B55BF08D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F985B2BC-0D10-4FF5-B049-E153F1299C83}" type="pres">
      <dgm:prSet presAssocID="{15E8B704-8EE2-45B8-843A-13B55BF08DD2}" presName="spaceRect" presStyleCnt="0"/>
      <dgm:spPr/>
    </dgm:pt>
    <dgm:pt modelId="{9AEDA5F9-68E0-4560-A64B-A42786A08CC2}" type="pres">
      <dgm:prSet presAssocID="{15E8B704-8EE2-45B8-843A-13B55BF08DD2}" presName="parTx" presStyleLbl="revTx" presStyleIdx="0" presStyleCnt="3">
        <dgm:presLayoutVars>
          <dgm:chMax val="0"/>
          <dgm:chPref val="0"/>
        </dgm:presLayoutVars>
      </dgm:prSet>
      <dgm:spPr/>
    </dgm:pt>
    <dgm:pt modelId="{53865BC7-D276-4AB9-B6FB-6FAF172CE7DA}" type="pres">
      <dgm:prSet presAssocID="{0433AAC4-08E2-45F4-9866-29A468F16BB8}" presName="sibTrans" presStyleCnt="0"/>
      <dgm:spPr/>
    </dgm:pt>
    <dgm:pt modelId="{9E8C941A-E8B3-4C18-927B-CECD0C50C031}" type="pres">
      <dgm:prSet presAssocID="{D28BB5B1-D50E-423D-A638-6A77A7E69F14}" presName="compNode" presStyleCnt="0"/>
      <dgm:spPr/>
    </dgm:pt>
    <dgm:pt modelId="{E66F4C42-FC37-47D8-8920-8639E713C09B}" type="pres">
      <dgm:prSet presAssocID="{D28BB5B1-D50E-423D-A638-6A77A7E69F14}" presName="bgRect" presStyleLbl="bgShp" presStyleIdx="1" presStyleCnt="3"/>
      <dgm:spPr/>
    </dgm:pt>
    <dgm:pt modelId="{1E7AC61B-DC32-4A7E-AF91-DB2C5CE6F26C}" type="pres">
      <dgm:prSet presAssocID="{D28BB5B1-D50E-423D-A638-6A77A7E69F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7AD3D82-9D8F-4121-96C4-54449EA76DB2}" type="pres">
      <dgm:prSet presAssocID="{D28BB5B1-D50E-423D-A638-6A77A7E69F14}" presName="spaceRect" presStyleCnt="0"/>
      <dgm:spPr/>
    </dgm:pt>
    <dgm:pt modelId="{FEA88222-6DCA-4A5D-8DDF-BE74CE121B5C}" type="pres">
      <dgm:prSet presAssocID="{D28BB5B1-D50E-423D-A638-6A77A7E69F14}" presName="parTx" presStyleLbl="revTx" presStyleIdx="1" presStyleCnt="3">
        <dgm:presLayoutVars>
          <dgm:chMax val="0"/>
          <dgm:chPref val="0"/>
        </dgm:presLayoutVars>
      </dgm:prSet>
      <dgm:spPr/>
    </dgm:pt>
    <dgm:pt modelId="{28773D72-9797-489F-9BD4-E085412B5F4E}" type="pres">
      <dgm:prSet presAssocID="{B9697D61-312C-4FF3-8166-F4A668A2BD17}" presName="sibTrans" presStyleCnt="0"/>
      <dgm:spPr/>
    </dgm:pt>
    <dgm:pt modelId="{44F070CB-BEAE-4D1F-B144-0793421E88A6}" type="pres">
      <dgm:prSet presAssocID="{1A82FA91-7508-4C17-B3E3-ED096BAFC9BD}" presName="compNode" presStyleCnt="0"/>
      <dgm:spPr/>
    </dgm:pt>
    <dgm:pt modelId="{6756B529-92C5-4CB0-BE7B-8A7481FA8DA9}" type="pres">
      <dgm:prSet presAssocID="{1A82FA91-7508-4C17-B3E3-ED096BAFC9BD}" presName="bgRect" presStyleLbl="bgShp" presStyleIdx="2" presStyleCnt="3"/>
      <dgm:spPr/>
    </dgm:pt>
    <dgm:pt modelId="{07347C5A-F946-4CFE-A1AA-10A7C7E4AAB3}" type="pres">
      <dgm:prSet presAssocID="{1A82FA91-7508-4C17-B3E3-ED096BAFC9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E94F24FD-0CB5-48FD-A1F6-6FFFE6638460}" type="pres">
      <dgm:prSet presAssocID="{1A82FA91-7508-4C17-B3E3-ED096BAFC9BD}" presName="spaceRect" presStyleCnt="0"/>
      <dgm:spPr/>
    </dgm:pt>
    <dgm:pt modelId="{73A094E2-D115-4DEE-A8CA-FE2513FCA67E}" type="pres">
      <dgm:prSet presAssocID="{1A82FA91-7508-4C17-B3E3-ED096BAFC9BD}" presName="parTx" presStyleLbl="revTx" presStyleIdx="2" presStyleCnt="3">
        <dgm:presLayoutVars>
          <dgm:chMax val="0"/>
          <dgm:chPref val="0"/>
        </dgm:presLayoutVars>
      </dgm:prSet>
      <dgm:spPr/>
    </dgm:pt>
  </dgm:ptLst>
  <dgm:cxnLst>
    <dgm:cxn modelId="{A44E3E03-4D08-498A-8050-8DC4710E78A4}" srcId="{280ADB1E-6443-402E-BC88-A1B13447BC2E}" destId="{1A82FA91-7508-4C17-B3E3-ED096BAFC9BD}" srcOrd="2" destOrd="0" parTransId="{278CFAE0-7FD6-4BA4-96D8-6345C4F6EE63}" sibTransId="{38688D2B-145E-4C26-AB9E-C520E17C820C}"/>
    <dgm:cxn modelId="{649C8E0F-3011-4237-8668-75F835014A19}" srcId="{280ADB1E-6443-402E-BC88-A1B13447BC2E}" destId="{D28BB5B1-D50E-423D-A638-6A77A7E69F14}" srcOrd="1" destOrd="0" parTransId="{93B154EB-E7FC-46DC-A3D1-636A9F7D828E}" sibTransId="{B9697D61-312C-4FF3-8166-F4A668A2BD17}"/>
    <dgm:cxn modelId="{AFB2DB29-0D5B-4255-A13F-B6875FD862AE}" srcId="{280ADB1E-6443-402E-BC88-A1B13447BC2E}" destId="{15E8B704-8EE2-45B8-843A-13B55BF08DD2}" srcOrd="0" destOrd="0" parTransId="{4DC63B13-6DE3-4335-B4EE-2D87FE443483}" sibTransId="{0433AAC4-08E2-45F4-9866-29A468F16BB8}"/>
    <dgm:cxn modelId="{D7060A5C-52EE-4077-917D-8233875168E2}" type="presOf" srcId="{D28BB5B1-D50E-423D-A638-6A77A7E69F14}" destId="{FEA88222-6DCA-4A5D-8DDF-BE74CE121B5C}" srcOrd="0" destOrd="0" presId="urn:microsoft.com/office/officeart/2018/2/layout/IconVerticalSolidList"/>
    <dgm:cxn modelId="{894C5295-FCF8-47B3-86FB-156561EBD09A}" type="presOf" srcId="{1A82FA91-7508-4C17-B3E3-ED096BAFC9BD}" destId="{73A094E2-D115-4DEE-A8CA-FE2513FCA67E}" srcOrd="0" destOrd="0" presId="urn:microsoft.com/office/officeart/2018/2/layout/IconVerticalSolidList"/>
    <dgm:cxn modelId="{78E63996-8A1A-4C7F-946C-74D684F99533}" type="presOf" srcId="{280ADB1E-6443-402E-BC88-A1B13447BC2E}" destId="{47B659B6-32AC-4B55-A06C-FDF8165CAB10}" srcOrd="0" destOrd="0" presId="urn:microsoft.com/office/officeart/2018/2/layout/IconVerticalSolidList"/>
    <dgm:cxn modelId="{22677FB6-C0CA-4358-B9CB-DF841AEDB0C1}" type="presOf" srcId="{15E8B704-8EE2-45B8-843A-13B55BF08DD2}" destId="{9AEDA5F9-68E0-4560-A64B-A42786A08CC2}" srcOrd="0" destOrd="0" presId="urn:microsoft.com/office/officeart/2018/2/layout/IconVerticalSolidList"/>
    <dgm:cxn modelId="{DAE383A6-AC75-40AD-ACF1-373B6D90C29E}" type="presParOf" srcId="{47B659B6-32AC-4B55-A06C-FDF8165CAB10}" destId="{28A10826-074E-46C9-9A7E-EBF83D2AA445}" srcOrd="0" destOrd="0" presId="urn:microsoft.com/office/officeart/2018/2/layout/IconVerticalSolidList"/>
    <dgm:cxn modelId="{95B8811A-9E7B-43A1-A635-82B94CEBC0F5}" type="presParOf" srcId="{28A10826-074E-46C9-9A7E-EBF83D2AA445}" destId="{A4A0DD7E-A86D-4844-B30F-7995C6F76E85}" srcOrd="0" destOrd="0" presId="urn:microsoft.com/office/officeart/2018/2/layout/IconVerticalSolidList"/>
    <dgm:cxn modelId="{E42B69E2-5B99-432D-BCB7-90858269389D}" type="presParOf" srcId="{28A10826-074E-46C9-9A7E-EBF83D2AA445}" destId="{3C3B6475-916E-4F47-9707-7E127C406C19}" srcOrd="1" destOrd="0" presId="urn:microsoft.com/office/officeart/2018/2/layout/IconVerticalSolidList"/>
    <dgm:cxn modelId="{ED68F748-DFB8-468E-8BFE-D430E7D14407}" type="presParOf" srcId="{28A10826-074E-46C9-9A7E-EBF83D2AA445}" destId="{F985B2BC-0D10-4FF5-B049-E153F1299C83}" srcOrd="2" destOrd="0" presId="urn:microsoft.com/office/officeart/2018/2/layout/IconVerticalSolidList"/>
    <dgm:cxn modelId="{62BBBBB9-5395-4468-8AE5-BCC8A91F3DA7}" type="presParOf" srcId="{28A10826-074E-46C9-9A7E-EBF83D2AA445}" destId="{9AEDA5F9-68E0-4560-A64B-A42786A08CC2}" srcOrd="3" destOrd="0" presId="urn:microsoft.com/office/officeart/2018/2/layout/IconVerticalSolidList"/>
    <dgm:cxn modelId="{BE54B263-A8F1-4D8A-ACA3-C3CE49C809A5}" type="presParOf" srcId="{47B659B6-32AC-4B55-A06C-FDF8165CAB10}" destId="{53865BC7-D276-4AB9-B6FB-6FAF172CE7DA}" srcOrd="1" destOrd="0" presId="urn:microsoft.com/office/officeart/2018/2/layout/IconVerticalSolidList"/>
    <dgm:cxn modelId="{923D6C1B-76AA-40BD-995C-1DC3BF6AC14E}" type="presParOf" srcId="{47B659B6-32AC-4B55-A06C-FDF8165CAB10}" destId="{9E8C941A-E8B3-4C18-927B-CECD0C50C031}" srcOrd="2" destOrd="0" presId="urn:microsoft.com/office/officeart/2018/2/layout/IconVerticalSolidList"/>
    <dgm:cxn modelId="{87CB546B-BF80-4FF8-9F36-A1A44B9241B8}" type="presParOf" srcId="{9E8C941A-E8B3-4C18-927B-CECD0C50C031}" destId="{E66F4C42-FC37-47D8-8920-8639E713C09B}" srcOrd="0" destOrd="0" presId="urn:microsoft.com/office/officeart/2018/2/layout/IconVerticalSolidList"/>
    <dgm:cxn modelId="{CA06303C-24C3-40F7-98A0-297BE0F093FD}" type="presParOf" srcId="{9E8C941A-E8B3-4C18-927B-CECD0C50C031}" destId="{1E7AC61B-DC32-4A7E-AF91-DB2C5CE6F26C}" srcOrd="1" destOrd="0" presId="urn:microsoft.com/office/officeart/2018/2/layout/IconVerticalSolidList"/>
    <dgm:cxn modelId="{A8FCBAC7-FFF4-464C-8676-AAE63513B505}" type="presParOf" srcId="{9E8C941A-E8B3-4C18-927B-CECD0C50C031}" destId="{07AD3D82-9D8F-4121-96C4-54449EA76DB2}" srcOrd="2" destOrd="0" presId="urn:microsoft.com/office/officeart/2018/2/layout/IconVerticalSolidList"/>
    <dgm:cxn modelId="{95C0AA94-4E34-4AD7-A4E0-706DC7C9CBBB}" type="presParOf" srcId="{9E8C941A-E8B3-4C18-927B-CECD0C50C031}" destId="{FEA88222-6DCA-4A5D-8DDF-BE74CE121B5C}" srcOrd="3" destOrd="0" presId="urn:microsoft.com/office/officeart/2018/2/layout/IconVerticalSolidList"/>
    <dgm:cxn modelId="{24E0A544-F57C-47A5-A12B-86B373363156}" type="presParOf" srcId="{47B659B6-32AC-4B55-A06C-FDF8165CAB10}" destId="{28773D72-9797-489F-9BD4-E085412B5F4E}" srcOrd="3" destOrd="0" presId="urn:microsoft.com/office/officeart/2018/2/layout/IconVerticalSolidList"/>
    <dgm:cxn modelId="{7C8EBB48-97DF-40D2-86EC-BD31D34D88FD}" type="presParOf" srcId="{47B659B6-32AC-4B55-A06C-FDF8165CAB10}" destId="{44F070CB-BEAE-4D1F-B144-0793421E88A6}" srcOrd="4" destOrd="0" presId="urn:microsoft.com/office/officeart/2018/2/layout/IconVerticalSolidList"/>
    <dgm:cxn modelId="{03BD0BAD-7861-4AD2-9ED7-67EB7ABD8B25}" type="presParOf" srcId="{44F070CB-BEAE-4D1F-B144-0793421E88A6}" destId="{6756B529-92C5-4CB0-BE7B-8A7481FA8DA9}" srcOrd="0" destOrd="0" presId="urn:microsoft.com/office/officeart/2018/2/layout/IconVerticalSolidList"/>
    <dgm:cxn modelId="{72CF2754-20B2-44BD-A5E0-E62C408F6F1B}" type="presParOf" srcId="{44F070CB-BEAE-4D1F-B144-0793421E88A6}" destId="{07347C5A-F946-4CFE-A1AA-10A7C7E4AAB3}" srcOrd="1" destOrd="0" presId="urn:microsoft.com/office/officeart/2018/2/layout/IconVerticalSolidList"/>
    <dgm:cxn modelId="{8E36F5C3-0F03-4A14-9E51-DAC3C2E654F4}" type="presParOf" srcId="{44F070CB-BEAE-4D1F-B144-0793421E88A6}" destId="{E94F24FD-0CB5-48FD-A1F6-6FFFE6638460}" srcOrd="2" destOrd="0" presId="urn:microsoft.com/office/officeart/2018/2/layout/IconVerticalSolidList"/>
    <dgm:cxn modelId="{A5BA7662-8E6B-4EBC-BF6E-C208CE483227}" type="presParOf" srcId="{44F070CB-BEAE-4D1F-B144-0793421E88A6}" destId="{73A094E2-D115-4DEE-A8CA-FE2513FCA67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D999B5-BC66-4006-9A73-A94C2D4E3D6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9EFB27D-95A1-49B3-8D37-931A452B1109}">
      <dgm:prSet/>
      <dgm:spPr/>
      <dgm:t>
        <a:bodyPr/>
        <a:lstStyle/>
        <a:p>
          <a:pPr>
            <a:defRPr cap="all"/>
          </a:pPr>
          <a:r>
            <a:rPr lang="en-US"/>
            <a:t>What is a CRM system?</a:t>
          </a:r>
        </a:p>
      </dgm:t>
    </dgm:pt>
    <dgm:pt modelId="{501F8898-59B1-48E3-ACA0-E193B8F618C9}" type="parTrans" cxnId="{AC1C5B61-4AA5-47A2-8191-38F7E4EDDF56}">
      <dgm:prSet/>
      <dgm:spPr/>
      <dgm:t>
        <a:bodyPr/>
        <a:lstStyle/>
        <a:p>
          <a:endParaRPr lang="en-US"/>
        </a:p>
      </dgm:t>
    </dgm:pt>
    <dgm:pt modelId="{DC48DFFF-2A18-4156-824A-60BAE8660F6A}" type="sibTrans" cxnId="{AC1C5B61-4AA5-47A2-8191-38F7E4EDDF56}">
      <dgm:prSet/>
      <dgm:spPr/>
      <dgm:t>
        <a:bodyPr/>
        <a:lstStyle/>
        <a:p>
          <a:endParaRPr lang="en-US"/>
        </a:p>
      </dgm:t>
    </dgm:pt>
    <dgm:pt modelId="{BBE9C231-0E8B-49D7-8A5B-CAA7D3316371}">
      <dgm:prSet/>
      <dgm:spPr/>
      <dgm:t>
        <a:bodyPr/>
        <a:lstStyle/>
        <a:p>
          <a:pPr>
            <a:defRPr cap="all"/>
          </a:pPr>
          <a:r>
            <a:rPr lang="en-US"/>
            <a:t>Learning regarding the project.</a:t>
          </a:r>
        </a:p>
      </dgm:t>
    </dgm:pt>
    <dgm:pt modelId="{C0AFB410-86CC-4BF2-9C94-9C1826B8618F}" type="parTrans" cxnId="{2B01A63F-CBE7-403D-A1F0-189C0D4A8914}">
      <dgm:prSet/>
      <dgm:spPr/>
      <dgm:t>
        <a:bodyPr/>
        <a:lstStyle/>
        <a:p>
          <a:endParaRPr lang="en-US"/>
        </a:p>
      </dgm:t>
    </dgm:pt>
    <dgm:pt modelId="{9B9C1F62-3A5C-45DA-B144-67676919DB61}" type="sibTrans" cxnId="{2B01A63F-CBE7-403D-A1F0-189C0D4A8914}">
      <dgm:prSet/>
      <dgm:spPr/>
      <dgm:t>
        <a:bodyPr/>
        <a:lstStyle/>
        <a:p>
          <a:endParaRPr lang="en-US"/>
        </a:p>
      </dgm:t>
    </dgm:pt>
    <dgm:pt modelId="{B4BACB3B-5223-4ADD-9445-E84F78C737C4}">
      <dgm:prSet/>
      <dgm:spPr/>
      <dgm:t>
        <a:bodyPr/>
        <a:lstStyle/>
        <a:p>
          <a:pPr>
            <a:defRPr cap="all"/>
          </a:pPr>
          <a:r>
            <a:rPr lang="en-US"/>
            <a:t>Learning regarding group work.</a:t>
          </a:r>
        </a:p>
      </dgm:t>
    </dgm:pt>
    <dgm:pt modelId="{CA9159FC-C189-47B8-990D-AABCC2BEFF7A}" type="parTrans" cxnId="{C4768463-6D55-45AD-BE7E-663907434BDB}">
      <dgm:prSet/>
      <dgm:spPr/>
      <dgm:t>
        <a:bodyPr/>
        <a:lstStyle/>
        <a:p>
          <a:endParaRPr lang="en-US"/>
        </a:p>
      </dgm:t>
    </dgm:pt>
    <dgm:pt modelId="{D740395C-198D-4CD1-B807-E2178E86445F}" type="sibTrans" cxnId="{C4768463-6D55-45AD-BE7E-663907434BDB}">
      <dgm:prSet/>
      <dgm:spPr/>
      <dgm:t>
        <a:bodyPr/>
        <a:lstStyle/>
        <a:p>
          <a:endParaRPr lang="en-US"/>
        </a:p>
      </dgm:t>
    </dgm:pt>
    <dgm:pt modelId="{B85CC748-792F-4B3B-A724-2218F3331344}" type="pres">
      <dgm:prSet presAssocID="{4CD999B5-BC66-4006-9A73-A94C2D4E3D64}" presName="root" presStyleCnt="0">
        <dgm:presLayoutVars>
          <dgm:dir/>
          <dgm:resizeHandles val="exact"/>
        </dgm:presLayoutVars>
      </dgm:prSet>
      <dgm:spPr/>
    </dgm:pt>
    <dgm:pt modelId="{B3D842C1-93AA-41AD-B552-47FBA9FD23DC}" type="pres">
      <dgm:prSet presAssocID="{09EFB27D-95A1-49B3-8D37-931A452B1109}" presName="compNode" presStyleCnt="0"/>
      <dgm:spPr/>
    </dgm:pt>
    <dgm:pt modelId="{708107F9-B09C-419A-984A-FFC5D9E13E26}" type="pres">
      <dgm:prSet presAssocID="{09EFB27D-95A1-49B3-8D37-931A452B1109}" presName="iconBgRect" presStyleLbl="bgShp" presStyleIdx="0" presStyleCnt="3"/>
      <dgm:spPr>
        <a:prstGeom prst="round2DiagRect">
          <a:avLst>
            <a:gd name="adj1" fmla="val 29727"/>
            <a:gd name="adj2" fmla="val 0"/>
          </a:avLst>
        </a:prstGeom>
      </dgm:spPr>
    </dgm:pt>
    <dgm:pt modelId="{7A7FF99E-3A53-4622-8F26-7D029C3EED89}" type="pres">
      <dgm:prSet presAssocID="{09EFB27D-95A1-49B3-8D37-931A452B11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6C9B62A8-541C-4CC6-AABD-8582375AC8AC}" type="pres">
      <dgm:prSet presAssocID="{09EFB27D-95A1-49B3-8D37-931A452B1109}" presName="spaceRect" presStyleCnt="0"/>
      <dgm:spPr/>
    </dgm:pt>
    <dgm:pt modelId="{F4DAC4AE-316F-4A1E-8DA8-22B7C1032A7A}" type="pres">
      <dgm:prSet presAssocID="{09EFB27D-95A1-49B3-8D37-931A452B1109}" presName="textRect" presStyleLbl="revTx" presStyleIdx="0" presStyleCnt="3">
        <dgm:presLayoutVars>
          <dgm:chMax val="1"/>
          <dgm:chPref val="1"/>
        </dgm:presLayoutVars>
      </dgm:prSet>
      <dgm:spPr/>
    </dgm:pt>
    <dgm:pt modelId="{1C72790E-EB5B-45A8-B5A4-91505AC45D1B}" type="pres">
      <dgm:prSet presAssocID="{DC48DFFF-2A18-4156-824A-60BAE8660F6A}" presName="sibTrans" presStyleCnt="0"/>
      <dgm:spPr/>
    </dgm:pt>
    <dgm:pt modelId="{9B0DF474-6C0D-4850-98C8-CB153D268EFE}" type="pres">
      <dgm:prSet presAssocID="{BBE9C231-0E8B-49D7-8A5B-CAA7D3316371}" presName="compNode" presStyleCnt="0"/>
      <dgm:spPr/>
    </dgm:pt>
    <dgm:pt modelId="{4785BE2B-4FCD-46FC-A27B-F260F5474C68}" type="pres">
      <dgm:prSet presAssocID="{BBE9C231-0E8B-49D7-8A5B-CAA7D3316371}" presName="iconBgRect" presStyleLbl="bgShp" presStyleIdx="1" presStyleCnt="3"/>
      <dgm:spPr>
        <a:prstGeom prst="round2DiagRect">
          <a:avLst>
            <a:gd name="adj1" fmla="val 29727"/>
            <a:gd name="adj2" fmla="val 0"/>
          </a:avLst>
        </a:prstGeom>
      </dgm:spPr>
    </dgm:pt>
    <dgm:pt modelId="{905C20FE-EDC7-4773-99A9-76E7D2CD8E8F}" type="pres">
      <dgm:prSet presAssocID="{BBE9C231-0E8B-49D7-8A5B-CAA7D33163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2B38C9EE-0C6A-4681-94BD-214AACB317EA}" type="pres">
      <dgm:prSet presAssocID="{BBE9C231-0E8B-49D7-8A5B-CAA7D3316371}" presName="spaceRect" presStyleCnt="0"/>
      <dgm:spPr/>
    </dgm:pt>
    <dgm:pt modelId="{F1E16E36-CF18-4D54-A679-0DF1A11642AB}" type="pres">
      <dgm:prSet presAssocID="{BBE9C231-0E8B-49D7-8A5B-CAA7D3316371}" presName="textRect" presStyleLbl="revTx" presStyleIdx="1" presStyleCnt="3">
        <dgm:presLayoutVars>
          <dgm:chMax val="1"/>
          <dgm:chPref val="1"/>
        </dgm:presLayoutVars>
      </dgm:prSet>
      <dgm:spPr/>
    </dgm:pt>
    <dgm:pt modelId="{B0580A07-1650-4A92-B51A-348F8D9BDE2E}" type="pres">
      <dgm:prSet presAssocID="{9B9C1F62-3A5C-45DA-B144-67676919DB61}" presName="sibTrans" presStyleCnt="0"/>
      <dgm:spPr/>
    </dgm:pt>
    <dgm:pt modelId="{727BB150-8C52-4927-9F10-C1E0C4118CA0}" type="pres">
      <dgm:prSet presAssocID="{B4BACB3B-5223-4ADD-9445-E84F78C737C4}" presName="compNode" presStyleCnt="0"/>
      <dgm:spPr/>
    </dgm:pt>
    <dgm:pt modelId="{FCAE1C29-D3D5-45DA-8048-394A890EDDDC}" type="pres">
      <dgm:prSet presAssocID="{B4BACB3B-5223-4ADD-9445-E84F78C737C4}" presName="iconBgRect" presStyleLbl="bgShp" presStyleIdx="2" presStyleCnt="3"/>
      <dgm:spPr>
        <a:prstGeom prst="round2DiagRect">
          <a:avLst>
            <a:gd name="adj1" fmla="val 29727"/>
            <a:gd name="adj2" fmla="val 0"/>
          </a:avLst>
        </a:prstGeom>
      </dgm:spPr>
    </dgm:pt>
    <dgm:pt modelId="{977974E7-6FE3-45CA-95FF-B3CA3D98B0C3}" type="pres">
      <dgm:prSet presAssocID="{B4BACB3B-5223-4ADD-9445-E84F78C737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Brainstorm"/>
        </a:ext>
      </dgm:extLst>
    </dgm:pt>
    <dgm:pt modelId="{172F72A0-4CBA-4FCB-8EB1-095838002436}" type="pres">
      <dgm:prSet presAssocID="{B4BACB3B-5223-4ADD-9445-E84F78C737C4}" presName="spaceRect" presStyleCnt="0"/>
      <dgm:spPr/>
    </dgm:pt>
    <dgm:pt modelId="{1B5B015D-B59A-4B46-8C9A-2783FBD5DC2C}" type="pres">
      <dgm:prSet presAssocID="{B4BACB3B-5223-4ADD-9445-E84F78C737C4}" presName="textRect" presStyleLbl="revTx" presStyleIdx="2" presStyleCnt="3">
        <dgm:presLayoutVars>
          <dgm:chMax val="1"/>
          <dgm:chPref val="1"/>
        </dgm:presLayoutVars>
      </dgm:prSet>
      <dgm:spPr/>
    </dgm:pt>
  </dgm:ptLst>
  <dgm:cxnLst>
    <dgm:cxn modelId="{C5225939-590E-4D11-BC75-1EE51D98E5DC}" type="presOf" srcId="{09EFB27D-95A1-49B3-8D37-931A452B1109}" destId="{F4DAC4AE-316F-4A1E-8DA8-22B7C1032A7A}" srcOrd="0" destOrd="0" presId="urn:microsoft.com/office/officeart/2018/5/layout/IconLeafLabelList"/>
    <dgm:cxn modelId="{2B01A63F-CBE7-403D-A1F0-189C0D4A8914}" srcId="{4CD999B5-BC66-4006-9A73-A94C2D4E3D64}" destId="{BBE9C231-0E8B-49D7-8A5B-CAA7D3316371}" srcOrd="1" destOrd="0" parTransId="{C0AFB410-86CC-4BF2-9C94-9C1826B8618F}" sibTransId="{9B9C1F62-3A5C-45DA-B144-67676919DB61}"/>
    <dgm:cxn modelId="{AC1C5B61-4AA5-47A2-8191-38F7E4EDDF56}" srcId="{4CD999B5-BC66-4006-9A73-A94C2D4E3D64}" destId="{09EFB27D-95A1-49B3-8D37-931A452B1109}" srcOrd="0" destOrd="0" parTransId="{501F8898-59B1-48E3-ACA0-E193B8F618C9}" sibTransId="{DC48DFFF-2A18-4156-824A-60BAE8660F6A}"/>
    <dgm:cxn modelId="{C4768463-6D55-45AD-BE7E-663907434BDB}" srcId="{4CD999B5-BC66-4006-9A73-A94C2D4E3D64}" destId="{B4BACB3B-5223-4ADD-9445-E84F78C737C4}" srcOrd="2" destOrd="0" parTransId="{CA9159FC-C189-47B8-990D-AABCC2BEFF7A}" sibTransId="{D740395C-198D-4CD1-B807-E2178E86445F}"/>
    <dgm:cxn modelId="{06B3BA6B-CE05-44C2-82E9-AB473E6289DE}" type="presOf" srcId="{BBE9C231-0E8B-49D7-8A5B-CAA7D3316371}" destId="{F1E16E36-CF18-4D54-A679-0DF1A11642AB}" srcOrd="0" destOrd="0" presId="urn:microsoft.com/office/officeart/2018/5/layout/IconLeafLabelList"/>
    <dgm:cxn modelId="{87D31877-9542-450B-BC64-733BB2F65006}" type="presOf" srcId="{B4BACB3B-5223-4ADD-9445-E84F78C737C4}" destId="{1B5B015D-B59A-4B46-8C9A-2783FBD5DC2C}" srcOrd="0" destOrd="0" presId="urn:microsoft.com/office/officeart/2018/5/layout/IconLeafLabelList"/>
    <dgm:cxn modelId="{028109DF-3283-4AA5-BB4F-220788107BD6}" type="presOf" srcId="{4CD999B5-BC66-4006-9A73-A94C2D4E3D64}" destId="{B85CC748-792F-4B3B-A724-2218F3331344}" srcOrd="0" destOrd="0" presId="urn:microsoft.com/office/officeart/2018/5/layout/IconLeafLabelList"/>
    <dgm:cxn modelId="{221E188D-E34E-4D56-9B6C-4E08B0565192}" type="presParOf" srcId="{B85CC748-792F-4B3B-A724-2218F3331344}" destId="{B3D842C1-93AA-41AD-B552-47FBA9FD23DC}" srcOrd="0" destOrd="0" presId="urn:microsoft.com/office/officeart/2018/5/layout/IconLeafLabelList"/>
    <dgm:cxn modelId="{C78164A1-CEE2-4398-9CB0-0A490FC058BD}" type="presParOf" srcId="{B3D842C1-93AA-41AD-B552-47FBA9FD23DC}" destId="{708107F9-B09C-419A-984A-FFC5D9E13E26}" srcOrd="0" destOrd="0" presId="urn:microsoft.com/office/officeart/2018/5/layout/IconLeafLabelList"/>
    <dgm:cxn modelId="{9613ABA8-750F-46D5-9F89-79B3235A7DE2}" type="presParOf" srcId="{B3D842C1-93AA-41AD-B552-47FBA9FD23DC}" destId="{7A7FF99E-3A53-4622-8F26-7D029C3EED89}" srcOrd="1" destOrd="0" presId="urn:microsoft.com/office/officeart/2018/5/layout/IconLeafLabelList"/>
    <dgm:cxn modelId="{6F10D718-3A67-4A16-98E2-C3305721853D}" type="presParOf" srcId="{B3D842C1-93AA-41AD-B552-47FBA9FD23DC}" destId="{6C9B62A8-541C-4CC6-AABD-8582375AC8AC}" srcOrd="2" destOrd="0" presId="urn:microsoft.com/office/officeart/2018/5/layout/IconLeafLabelList"/>
    <dgm:cxn modelId="{1670DFDC-3808-4525-8D70-4754A38B36DB}" type="presParOf" srcId="{B3D842C1-93AA-41AD-B552-47FBA9FD23DC}" destId="{F4DAC4AE-316F-4A1E-8DA8-22B7C1032A7A}" srcOrd="3" destOrd="0" presId="urn:microsoft.com/office/officeart/2018/5/layout/IconLeafLabelList"/>
    <dgm:cxn modelId="{A0EEA73B-4204-465C-A61F-DBF0451771ED}" type="presParOf" srcId="{B85CC748-792F-4B3B-A724-2218F3331344}" destId="{1C72790E-EB5B-45A8-B5A4-91505AC45D1B}" srcOrd="1" destOrd="0" presId="urn:microsoft.com/office/officeart/2018/5/layout/IconLeafLabelList"/>
    <dgm:cxn modelId="{6AEF8401-6FE1-43B4-90BE-9B0F581774A7}" type="presParOf" srcId="{B85CC748-792F-4B3B-A724-2218F3331344}" destId="{9B0DF474-6C0D-4850-98C8-CB153D268EFE}" srcOrd="2" destOrd="0" presId="urn:microsoft.com/office/officeart/2018/5/layout/IconLeafLabelList"/>
    <dgm:cxn modelId="{01032492-F2BC-43EF-B18F-C00C6BDEA5BA}" type="presParOf" srcId="{9B0DF474-6C0D-4850-98C8-CB153D268EFE}" destId="{4785BE2B-4FCD-46FC-A27B-F260F5474C68}" srcOrd="0" destOrd="0" presId="urn:microsoft.com/office/officeart/2018/5/layout/IconLeafLabelList"/>
    <dgm:cxn modelId="{D3D0D1F2-B3D5-4FAE-A6DE-8ADAD2984AEC}" type="presParOf" srcId="{9B0DF474-6C0D-4850-98C8-CB153D268EFE}" destId="{905C20FE-EDC7-4773-99A9-76E7D2CD8E8F}" srcOrd="1" destOrd="0" presId="urn:microsoft.com/office/officeart/2018/5/layout/IconLeafLabelList"/>
    <dgm:cxn modelId="{AD1F358D-9D16-495C-A3D6-29377EE88786}" type="presParOf" srcId="{9B0DF474-6C0D-4850-98C8-CB153D268EFE}" destId="{2B38C9EE-0C6A-4681-94BD-214AACB317EA}" srcOrd="2" destOrd="0" presId="urn:microsoft.com/office/officeart/2018/5/layout/IconLeafLabelList"/>
    <dgm:cxn modelId="{070EB055-0F05-462B-B393-7AFF7A595A80}" type="presParOf" srcId="{9B0DF474-6C0D-4850-98C8-CB153D268EFE}" destId="{F1E16E36-CF18-4D54-A679-0DF1A11642AB}" srcOrd="3" destOrd="0" presId="urn:microsoft.com/office/officeart/2018/5/layout/IconLeafLabelList"/>
    <dgm:cxn modelId="{DC13C502-00BB-402C-A657-ACE130E18AC2}" type="presParOf" srcId="{B85CC748-792F-4B3B-A724-2218F3331344}" destId="{B0580A07-1650-4A92-B51A-348F8D9BDE2E}" srcOrd="3" destOrd="0" presId="urn:microsoft.com/office/officeart/2018/5/layout/IconLeafLabelList"/>
    <dgm:cxn modelId="{8807F261-2EB8-4B68-A835-07D1AA5EDB95}" type="presParOf" srcId="{B85CC748-792F-4B3B-A724-2218F3331344}" destId="{727BB150-8C52-4927-9F10-C1E0C4118CA0}" srcOrd="4" destOrd="0" presId="urn:microsoft.com/office/officeart/2018/5/layout/IconLeafLabelList"/>
    <dgm:cxn modelId="{42D962F7-5DCC-4137-8436-F072A6D547BE}" type="presParOf" srcId="{727BB150-8C52-4927-9F10-C1E0C4118CA0}" destId="{FCAE1C29-D3D5-45DA-8048-394A890EDDDC}" srcOrd="0" destOrd="0" presId="urn:microsoft.com/office/officeart/2018/5/layout/IconLeafLabelList"/>
    <dgm:cxn modelId="{7C63F424-3E9B-4A6B-80C4-E9A9763FC9F4}" type="presParOf" srcId="{727BB150-8C52-4927-9F10-C1E0C4118CA0}" destId="{977974E7-6FE3-45CA-95FF-B3CA3D98B0C3}" srcOrd="1" destOrd="0" presId="urn:microsoft.com/office/officeart/2018/5/layout/IconLeafLabelList"/>
    <dgm:cxn modelId="{5330E627-EDEB-467F-A6CC-A87B1D10E138}" type="presParOf" srcId="{727BB150-8C52-4927-9F10-C1E0C4118CA0}" destId="{172F72A0-4CBA-4FCB-8EB1-095838002436}" srcOrd="2" destOrd="0" presId="urn:microsoft.com/office/officeart/2018/5/layout/IconLeafLabelList"/>
    <dgm:cxn modelId="{AC506A61-4D8D-469F-9B62-17240A4D656C}" type="presParOf" srcId="{727BB150-8C52-4927-9F10-C1E0C4118CA0}" destId="{1B5B015D-B59A-4B46-8C9A-2783FBD5DC2C}"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0DD7E-A86D-4844-B30F-7995C6F76E85}">
      <dsp:nvSpPr>
        <dsp:cNvPr id="0" name=""/>
        <dsp:cNvSpPr/>
      </dsp:nvSpPr>
      <dsp:spPr>
        <a:xfrm>
          <a:off x="0" y="680"/>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3B6475-916E-4F47-9707-7E127C406C19}">
      <dsp:nvSpPr>
        <dsp:cNvPr id="0" name=""/>
        <dsp:cNvSpPr/>
      </dsp:nvSpPr>
      <dsp:spPr>
        <a:xfrm>
          <a:off x="482021" y="359209"/>
          <a:ext cx="876403" cy="8764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EDA5F9-68E0-4560-A64B-A42786A08CC2}">
      <dsp:nvSpPr>
        <dsp:cNvPr id="0" name=""/>
        <dsp:cNvSpPr/>
      </dsp:nvSpPr>
      <dsp:spPr>
        <a:xfrm>
          <a:off x="1840447" y="680"/>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111250">
            <a:lnSpc>
              <a:spcPct val="100000"/>
            </a:lnSpc>
            <a:spcBef>
              <a:spcPct val="0"/>
            </a:spcBef>
            <a:spcAft>
              <a:spcPct val="35000"/>
            </a:spcAft>
            <a:buNone/>
          </a:pPr>
          <a:r>
            <a:rPr lang="en-US" sz="2500" kern="1200"/>
            <a:t>Project Description</a:t>
          </a:r>
        </a:p>
      </dsp:txBody>
      <dsp:txXfrm>
        <a:off x="1840447" y="680"/>
        <a:ext cx="4420652" cy="1593460"/>
      </dsp:txXfrm>
    </dsp:sp>
    <dsp:sp modelId="{E66F4C42-FC37-47D8-8920-8639E713C09B}">
      <dsp:nvSpPr>
        <dsp:cNvPr id="0" name=""/>
        <dsp:cNvSpPr/>
      </dsp:nvSpPr>
      <dsp:spPr>
        <a:xfrm>
          <a:off x="0" y="1992507"/>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C61B-DC32-4A7E-AF91-DB2C5CE6F26C}">
      <dsp:nvSpPr>
        <dsp:cNvPr id="0" name=""/>
        <dsp:cNvSpPr/>
      </dsp:nvSpPr>
      <dsp:spPr>
        <a:xfrm>
          <a:off x="482021" y="2351035"/>
          <a:ext cx="876403" cy="8764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A88222-6DCA-4A5D-8DDF-BE74CE121B5C}">
      <dsp:nvSpPr>
        <dsp:cNvPr id="0" name=""/>
        <dsp:cNvSpPr/>
      </dsp:nvSpPr>
      <dsp:spPr>
        <a:xfrm>
          <a:off x="1840447" y="1992507"/>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111250">
            <a:lnSpc>
              <a:spcPct val="100000"/>
            </a:lnSpc>
            <a:spcBef>
              <a:spcPct val="0"/>
            </a:spcBef>
            <a:spcAft>
              <a:spcPct val="35000"/>
            </a:spcAft>
            <a:buNone/>
          </a:pPr>
          <a:r>
            <a:rPr lang="en-US" sz="2500" kern="1200"/>
            <a:t>Project Purpose </a:t>
          </a:r>
        </a:p>
      </dsp:txBody>
      <dsp:txXfrm>
        <a:off x="1840447" y="1992507"/>
        <a:ext cx="4420652" cy="1593460"/>
      </dsp:txXfrm>
    </dsp:sp>
    <dsp:sp modelId="{6756B529-92C5-4CB0-BE7B-8A7481FA8DA9}">
      <dsp:nvSpPr>
        <dsp:cNvPr id="0" name=""/>
        <dsp:cNvSpPr/>
      </dsp:nvSpPr>
      <dsp:spPr>
        <a:xfrm>
          <a:off x="0" y="3984333"/>
          <a:ext cx="6261100" cy="15934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347C5A-F946-4CFE-A1AA-10A7C7E4AAB3}">
      <dsp:nvSpPr>
        <dsp:cNvPr id="0" name=""/>
        <dsp:cNvSpPr/>
      </dsp:nvSpPr>
      <dsp:spPr>
        <a:xfrm>
          <a:off x="482021" y="4342861"/>
          <a:ext cx="876403" cy="8764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A094E2-D115-4DEE-A8CA-FE2513FCA67E}">
      <dsp:nvSpPr>
        <dsp:cNvPr id="0" name=""/>
        <dsp:cNvSpPr/>
      </dsp:nvSpPr>
      <dsp:spPr>
        <a:xfrm>
          <a:off x="1840447" y="3984333"/>
          <a:ext cx="4420652" cy="15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41" tIns="168641" rIns="168641" bIns="168641" numCol="1" spcCol="1270" anchor="ctr" anchorCtr="0">
          <a:noAutofit/>
        </a:bodyPr>
        <a:lstStyle/>
        <a:p>
          <a:pPr marL="0" lvl="0" indent="0" algn="l" defTabSz="1111250">
            <a:lnSpc>
              <a:spcPct val="100000"/>
            </a:lnSpc>
            <a:spcBef>
              <a:spcPct val="0"/>
            </a:spcBef>
            <a:spcAft>
              <a:spcPct val="35000"/>
            </a:spcAft>
            <a:buNone/>
          </a:pPr>
          <a:r>
            <a:rPr lang="en-US" sz="2500" kern="1200"/>
            <a:t>Project Scope</a:t>
          </a:r>
        </a:p>
      </dsp:txBody>
      <dsp:txXfrm>
        <a:off x="1840447" y="3984333"/>
        <a:ext cx="4420652" cy="1593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107F9-B09C-419A-984A-FFC5D9E13E26}">
      <dsp:nvSpPr>
        <dsp:cNvPr id="0" name=""/>
        <dsp:cNvSpPr/>
      </dsp:nvSpPr>
      <dsp:spPr>
        <a:xfrm>
          <a:off x="554226" y="95330"/>
          <a:ext cx="1715625" cy="1715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FF99E-3A53-4622-8F26-7D029C3EED89}">
      <dsp:nvSpPr>
        <dsp:cNvPr id="0" name=""/>
        <dsp:cNvSpPr/>
      </dsp:nvSpPr>
      <dsp:spPr>
        <a:xfrm>
          <a:off x="919851" y="460955"/>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DAC4AE-316F-4A1E-8DA8-22B7C1032A7A}">
      <dsp:nvSpPr>
        <dsp:cNvPr id="0" name=""/>
        <dsp:cNvSpPr/>
      </dsp:nvSpPr>
      <dsp:spPr>
        <a:xfrm>
          <a:off x="5788" y="234533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What is a CRM system?</a:t>
          </a:r>
        </a:p>
      </dsp:txBody>
      <dsp:txXfrm>
        <a:off x="5788" y="2345330"/>
        <a:ext cx="2812500" cy="720000"/>
      </dsp:txXfrm>
    </dsp:sp>
    <dsp:sp modelId="{4785BE2B-4FCD-46FC-A27B-F260F5474C68}">
      <dsp:nvSpPr>
        <dsp:cNvPr id="0" name=""/>
        <dsp:cNvSpPr/>
      </dsp:nvSpPr>
      <dsp:spPr>
        <a:xfrm>
          <a:off x="3858914" y="95330"/>
          <a:ext cx="1715625" cy="1715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5C20FE-EDC7-4773-99A9-76E7D2CD8E8F}">
      <dsp:nvSpPr>
        <dsp:cNvPr id="0" name=""/>
        <dsp:cNvSpPr/>
      </dsp:nvSpPr>
      <dsp:spPr>
        <a:xfrm>
          <a:off x="4224539" y="460955"/>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E16E36-CF18-4D54-A679-0DF1A11642AB}">
      <dsp:nvSpPr>
        <dsp:cNvPr id="0" name=""/>
        <dsp:cNvSpPr/>
      </dsp:nvSpPr>
      <dsp:spPr>
        <a:xfrm>
          <a:off x="3310476" y="234533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Learning regarding the project.</a:t>
          </a:r>
        </a:p>
      </dsp:txBody>
      <dsp:txXfrm>
        <a:off x="3310476" y="2345330"/>
        <a:ext cx="2812500" cy="720000"/>
      </dsp:txXfrm>
    </dsp:sp>
    <dsp:sp modelId="{FCAE1C29-D3D5-45DA-8048-394A890EDDDC}">
      <dsp:nvSpPr>
        <dsp:cNvPr id="0" name=""/>
        <dsp:cNvSpPr/>
      </dsp:nvSpPr>
      <dsp:spPr>
        <a:xfrm>
          <a:off x="7163601" y="95330"/>
          <a:ext cx="1715625" cy="17156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7974E7-6FE3-45CA-95FF-B3CA3D98B0C3}">
      <dsp:nvSpPr>
        <dsp:cNvPr id="0" name=""/>
        <dsp:cNvSpPr/>
      </dsp:nvSpPr>
      <dsp:spPr>
        <a:xfrm>
          <a:off x="7529226" y="460955"/>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5B015D-B59A-4B46-8C9A-2783FBD5DC2C}">
      <dsp:nvSpPr>
        <dsp:cNvPr id="0" name=""/>
        <dsp:cNvSpPr/>
      </dsp:nvSpPr>
      <dsp:spPr>
        <a:xfrm>
          <a:off x="6615164" y="234533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Learning regarding group work.</a:t>
          </a:r>
        </a:p>
      </dsp:txBody>
      <dsp:txXfrm>
        <a:off x="6615164" y="2345330"/>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01462-5CE4-4036-8309-1A66A17921C5}"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89530-A908-4159-AE26-77818260B8EE}" type="slidenum">
              <a:rPr lang="en-US" smtClean="0"/>
              <a:t>‹#›</a:t>
            </a:fld>
            <a:endParaRPr lang="en-US"/>
          </a:p>
        </p:txBody>
      </p:sp>
    </p:spTree>
    <p:extLst>
      <p:ext uri="{BB962C8B-B14F-4D97-AF65-F5344CB8AC3E}">
        <p14:creationId xmlns:p14="http://schemas.microsoft.com/office/powerpoint/2010/main" val="406634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Project Description : Replace the CRM system with a better interface. Put everything in one location to make it easier.</a:t>
            </a:r>
          </a:p>
          <a:p>
            <a:r>
              <a:rPr lang="en-US"/>
              <a:t>Project Purpose : Update the current CRM system to replace aging technology. By maintaining customer data whilst making it easier for the sale reps to access database information</a:t>
            </a:r>
          </a:p>
          <a:p>
            <a:r>
              <a:rPr lang="en-US"/>
              <a:t>Project Scope : Integrate a CRM system by creating a database for client profiles, creating a user effective system, creating an ERD and database that will follow the ERD, and creating an interface that will incorporate needs for the users such as a time management system, calendar, and a client system.</a:t>
            </a:r>
          </a:p>
        </p:txBody>
      </p:sp>
      <p:sp>
        <p:nvSpPr>
          <p:cNvPr id="4" name="Slide Number Placeholder 3"/>
          <p:cNvSpPr>
            <a:spLocks noGrp="1"/>
          </p:cNvSpPr>
          <p:nvPr>
            <p:ph type="sldNum" sz="quarter" idx="5"/>
          </p:nvPr>
        </p:nvSpPr>
        <p:spPr/>
        <p:txBody>
          <a:bodyPr/>
          <a:lstStyle/>
          <a:p>
            <a:fld id="{DBD89530-A908-4159-AE26-77818260B8EE}" type="slidenum">
              <a:rPr lang="en-US" smtClean="0"/>
              <a:t>2</a:t>
            </a:fld>
            <a:endParaRPr lang="en-US"/>
          </a:p>
        </p:txBody>
      </p:sp>
    </p:spTree>
    <p:extLst>
      <p:ext uri="{BB962C8B-B14F-4D97-AF65-F5344CB8AC3E}">
        <p14:creationId xmlns:p14="http://schemas.microsoft.com/office/powerpoint/2010/main" val="2523688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a CRM system? : Software system that helps keep track, manage, and store information regarding clients, such as suspects, prospects, and the top 15 or 30 clients, into one system. </a:t>
            </a:r>
          </a:p>
          <a:p>
            <a:r>
              <a:rPr lang="en-US"/>
              <a:t>Learning progress : We learned many things in relation to the project, everything relating to the project was almost something new, such as the use cases, WBS &amp; Gantt chart, and the project charter.</a:t>
            </a:r>
          </a:p>
          <a:p>
            <a:r>
              <a:rPr lang="en-US"/>
              <a:t>Learning outside : Regarding group work primarily. We learned many things during our group work, there are many things we have to accommodate for such as each person’s schedule or knowing the knowledge level that we each have. Overall, we had a very progressive and effective group work process, there were a few times where communication was a problem.</a:t>
            </a:r>
          </a:p>
          <a:p>
            <a:endParaRPr lang="en-US"/>
          </a:p>
        </p:txBody>
      </p:sp>
      <p:sp>
        <p:nvSpPr>
          <p:cNvPr id="4" name="Slide Number Placeholder 3"/>
          <p:cNvSpPr>
            <a:spLocks noGrp="1"/>
          </p:cNvSpPr>
          <p:nvPr>
            <p:ph type="sldNum" sz="quarter" idx="5"/>
          </p:nvPr>
        </p:nvSpPr>
        <p:spPr/>
        <p:txBody>
          <a:bodyPr/>
          <a:lstStyle/>
          <a:p>
            <a:fld id="{DBD89530-A908-4159-AE26-77818260B8EE}" type="slidenum">
              <a:rPr lang="en-US" smtClean="0"/>
              <a:t>11</a:t>
            </a:fld>
            <a:endParaRPr lang="en-US"/>
          </a:p>
        </p:txBody>
      </p:sp>
    </p:spTree>
    <p:extLst>
      <p:ext uri="{BB962C8B-B14F-4D97-AF65-F5344CB8AC3E}">
        <p14:creationId xmlns:p14="http://schemas.microsoft.com/office/powerpoint/2010/main" val="1735277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5059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7590297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3639301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8888884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5085081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5335509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7977812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466804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5586B75A-687E-405C-8A0B-8D00578BA2C3}" type="datetimeFigureOut">
              <a:rPr lang="en-US" smtClean="0"/>
              <a:pPr/>
              <a:t>4/23/2023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3926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871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84888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86B75A-687E-405C-8A0B-8D00578BA2C3}"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3507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smtClean="0"/>
              <a:pPr/>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63033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86B75A-687E-405C-8A0B-8D00578BA2C3}"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5250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586B75A-687E-405C-8A0B-8D00578BA2C3}" type="datetimeFigureOut">
              <a:rPr lang="en-US" smtClean="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5023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9098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0080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4/23/2023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95018538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figma.com/proto/shWT6ZGxuDQyp6SKaK2HlK/Prototype-GUI?node-id=0-3&amp;scaling=contain&amp;page-id=0%3A1&amp;starting-point-node-id=0%3A3" TargetMode="Externa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pn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3.png"/><Relationship Id="rId10" Type="http://schemas.microsoft.com/office/2007/relationships/diagramDrawing" Target="../diagrams/drawing2.xml"/><Relationship Id="rId4" Type="http://schemas.openxmlformats.org/officeDocument/2006/relationships/image" Target="../media/image2.png"/><Relationship Id="rId9" Type="http://schemas.openxmlformats.org/officeDocument/2006/relationships/diagramColors" Target="../diagrams/colors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44B7-0526-AE30-EA5B-C96086905BFC}"/>
              </a:ext>
            </a:extLst>
          </p:cNvPr>
          <p:cNvSpPr>
            <a:spLocks noGrp="1"/>
          </p:cNvSpPr>
          <p:nvPr>
            <p:ph type="ctrTitle"/>
          </p:nvPr>
        </p:nvSpPr>
        <p:spPr>
          <a:xfrm>
            <a:off x="523508" y="2257352"/>
            <a:ext cx="7315200" cy="1415135"/>
          </a:xfrm>
        </p:spPr>
        <p:txBody>
          <a:bodyPr/>
          <a:lstStyle/>
          <a:p>
            <a:r>
              <a:rPr lang="en-US"/>
              <a:t>Project Federated CRM</a:t>
            </a:r>
          </a:p>
        </p:txBody>
      </p:sp>
      <p:sp>
        <p:nvSpPr>
          <p:cNvPr id="3" name="Subtitle 2">
            <a:extLst>
              <a:ext uri="{FF2B5EF4-FFF2-40B4-BE49-F238E27FC236}">
                <a16:creationId xmlns:a16="http://schemas.microsoft.com/office/drawing/2014/main" id="{A22E082A-D969-82AC-56F0-60BB3C876A19}"/>
              </a:ext>
            </a:extLst>
          </p:cNvPr>
          <p:cNvSpPr>
            <a:spLocks noGrp="1"/>
          </p:cNvSpPr>
          <p:nvPr>
            <p:ph type="subTitle" idx="1"/>
          </p:nvPr>
        </p:nvSpPr>
        <p:spPr>
          <a:xfrm>
            <a:off x="523508" y="3500437"/>
            <a:ext cx="7315200" cy="914400"/>
          </a:xfrm>
        </p:spPr>
        <p:txBody>
          <a:bodyPr/>
          <a:lstStyle/>
          <a:p>
            <a:r>
              <a:rPr lang="en-US"/>
              <a:t>Incognito Mode</a:t>
            </a:r>
          </a:p>
        </p:txBody>
      </p:sp>
      <p:pic>
        <p:nvPicPr>
          <p:cNvPr id="4" name="Picture 4" descr="Icon&#10;&#10;Description automatically generated">
            <a:extLst>
              <a:ext uri="{FF2B5EF4-FFF2-40B4-BE49-F238E27FC236}">
                <a16:creationId xmlns:a16="http://schemas.microsoft.com/office/drawing/2014/main" id="{077EEDAC-5D03-232E-DC84-C7D75306EB47}"/>
              </a:ext>
            </a:extLst>
          </p:cNvPr>
          <p:cNvPicPr>
            <a:picLocks noChangeAspect="1"/>
          </p:cNvPicPr>
          <p:nvPr/>
        </p:nvPicPr>
        <p:blipFill>
          <a:blip r:embed="rId2"/>
          <a:stretch>
            <a:fillRect/>
          </a:stretch>
        </p:blipFill>
        <p:spPr>
          <a:xfrm>
            <a:off x="9486540" y="2873830"/>
            <a:ext cx="1333500" cy="1083808"/>
          </a:xfrm>
          <a:prstGeom prst="rect">
            <a:avLst/>
          </a:prstGeom>
        </p:spPr>
      </p:pic>
    </p:spTree>
    <p:extLst>
      <p:ext uri="{BB962C8B-B14F-4D97-AF65-F5344CB8AC3E}">
        <p14:creationId xmlns:p14="http://schemas.microsoft.com/office/powerpoint/2010/main" val="236734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88EDC2-5F7C-5EAA-E02E-D97718823DD7}"/>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cs typeface="Calibri Light"/>
              </a:rPr>
              <a:t>Interface Demo</a:t>
            </a:r>
            <a:endParaRPr lang="en-US" sz="4400">
              <a:solidFill>
                <a:srgbClr val="FFFFFF"/>
              </a:solidFill>
            </a:endParaRPr>
          </a:p>
        </p:txBody>
      </p:sp>
      <p:sp>
        <p:nvSpPr>
          <p:cNvPr id="3" name="Content Placeholder 2">
            <a:extLst>
              <a:ext uri="{FF2B5EF4-FFF2-40B4-BE49-F238E27FC236}">
                <a16:creationId xmlns:a16="http://schemas.microsoft.com/office/drawing/2014/main" id="{DC0088E1-8924-66A7-75CB-A5B1FA42A511}"/>
              </a:ext>
            </a:extLst>
          </p:cNvPr>
          <p:cNvSpPr>
            <a:spLocks noGrp="1"/>
          </p:cNvSpPr>
          <p:nvPr>
            <p:ph idx="1"/>
          </p:nvPr>
        </p:nvSpPr>
        <p:spPr>
          <a:xfrm>
            <a:off x="5324281" y="1541035"/>
            <a:ext cx="6257362" cy="5503101"/>
          </a:xfrm>
        </p:spPr>
        <p:txBody>
          <a:bodyPr vert="horz" lIns="91440" tIns="45720" rIns="91440" bIns="45720" rtlCol="0" anchor="ctr">
            <a:normAutofit/>
          </a:bodyPr>
          <a:lstStyle/>
          <a:p>
            <a:r>
              <a:rPr lang="en-US" sz="4000">
                <a:ea typeface="+mn-lt"/>
                <a:cs typeface="+mn-lt"/>
                <a:hlinkClick r:id="rId4"/>
              </a:rPr>
              <a:t>Demo</a:t>
            </a:r>
            <a:endParaRPr lang="en-US" sz="4000">
              <a:solidFill>
                <a:srgbClr val="FFFFFF"/>
              </a:solidFill>
              <a:cs typeface="Calibri" panose="020F0502020204030204"/>
            </a:endParaRPr>
          </a:p>
          <a:p>
            <a:endParaRPr lang="en-US" sz="4000">
              <a:solidFill>
                <a:srgbClr val="FFFFFF"/>
              </a:solidFill>
            </a:endParaRPr>
          </a:p>
          <a:p>
            <a:pPr marL="0" indent="0">
              <a:buNone/>
            </a:pPr>
            <a:br>
              <a:rPr lang="en-US" sz="2000">
                <a:solidFill>
                  <a:srgbClr val="FFFFFF"/>
                </a:solidFill>
              </a:rPr>
            </a:br>
            <a:br>
              <a:rPr lang="en-US" sz="2000">
                <a:solidFill>
                  <a:srgbClr val="FFFFFF"/>
                </a:solidFill>
              </a:rPr>
            </a:br>
            <a:endParaRPr lang="en-US" sz="2000">
              <a:solidFill>
                <a:srgbClr val="FFFFFF"/>
              </a:solidFill>
              <a:cs typeface="Calibri" panose="020F0502020204030204"/>
            </a:endParaRPr>
          </a:p>
        </p:txBody>
      </p:sp>
    </p:spTree>
    <p:extLst>
      <p:ext uri="{BB962C8B-B14F-4D97-AF65-F5344CB8AC3E}">
        <p14:creationId xmlns:p14="http://schemas.microsoft.com/office/powerpoint/2010/main" val="368355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CD89DF-A084-43AD-9824-83BBBFC81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42DB508-57AC-4491-A95B-0A00DE260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11767E27-DCFE-4AA0-B1A2-E019108D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81DB1F-4FCB-5E82-D6A7-E0CE8C6F1B02}"/>
              </a:ext>
            </a:extLst>
          </p:cNvPr>
          <p:cNvSpPr>
            <a:spLocks noGrp="1"/>
          </p:cNvSpPr>
          <p:nvPr>
            <p:ph type="title"/>
          </p:nvPr>
        </p:nvSpPr>
        <p:spPr>
          <a:xfrm>
            <a:off x="680321" y="753228"/>
            <a:ext cx="9613861" cy="1080938"/>
          </a:xfrm>
        </p:spPr>
        <p:txBody>
          <a:bodyPr>
            <a:normAutofit/>
          </a:bodyPr>
          <a:lstStyle/>
          <a:p>
            <a:r>
              <a:rPr lang="en-US"/>
              <a:t>Conclusion</a:t>
            </a:r>
          </a:p>
        </p:txBody>
      </p:sp>
      <p:sp>
        <p:nvSpPr>
          <p:cNvPr id="15" name="Rectangle 14">
            <a:extLst>
              <a:ext uri="{FF2B5EF4-FFF2-40B4-BE49-F238E27FC236}">
                <a16:creationId xmlns:a16="http://schemas.microsoft.com/office/drawing/2014/main" id="{1C61BEF9-DC90-4AC9-8E25-ED5509D7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64306F4-D304-4F4E-9B08-A8036AF82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8FACC571-ABDB-4C1F-8A8B-53E362E113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1" name="Picture 20">
            <a:extLst>
              <a:ext uri="{FF2B5EF4-FFF2-40B4-BE49-F238E27FC236}">
                <a16:creationId xmlns:a16="http://schemas.microsoft.com/office/drawing/2014/main" id="{F486E5BD-1557-41D9-A119-D5F62647A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ECF03BDC-27A0-769C-59C4-FED9CECAF54B}"/>
              </a:ext>
            </a:extLst>
          </p:cNvPr>
          <p:cNvGraphicFramePr>
            <a:graphicFrameLocks noGrp="1"/>
          </p:cNvGraphicFramePr>
          <p:nvPr>
            <p:ph idx="1"/>
            <p:extLst>
              <p:ext uri="{D42A27DB-BD31-4B8C-83A1-F6EECF244321}">
                <p14:modId xmlns:p14="http://schemas.microsoft.com/office/powerpoint/2010/main" val="790015601"/>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5270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0">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12">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4">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5" name="Rectangle 16">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800BC1-479F-C297-4512-F5013D9F6458}"/>
              </a:ext>
            </a:extLst>
          </p:cNvPr>
          <p:cNvSpPr>
            <a:spLocks noGrp="1"/>
          </p:cNvSpPr>
          <p:nvPr>
            <p:ph type="title"/>
          </p:nvPr>
        </p:nvSpPr>
        <p:spPr>
          <a:xfrm>
            <a:off x="680321" y="2063262"/>
            <a:ext cx="3739279" cy="2661052"/>
          </a:xfrm>
        </p:spPr>
        <p:txBody>
          <a:bodyPr>
            <a:normAutofit/>
          </a:bodyPr>
          <a:lstStyle/>
          <a:p>
            <a:pPr algn="r"/>
            <a:r>
              <a:rPr lang="en-US" sz="4400"/>
              <a:t>Introduction</a:t>
            </a:r>
          </a:p>
        </p:txBody>
      </p:sp>
      <p:graphicFrame>
        <p:nvGraphicFramePr>
          <p:cNvPr id="26" name="Content Placeholder 2">
            <a:extLst>
              <a:ext uri="{FF2B5EF4-FFF2-40B4-BE49-F238E27FC236}">
                <a16:creationId xmlns:a16="http://schemas.microsoft.com/office/drawing/2014/main" id="{BCB78C9F-AC56-C7FB-1016-C2F46070C6A6}"/>
              </a:ext>
            </a:extLst>
          </p:cNvPr>
          <p:cNvGraphicFramePr>
            <a:graphicFrameLocks noGrp="1"/>
          </p:cNvGraphicFramePr>
          <p:nvPr>
            <p:ph idx="1"/>
            <p:extLst>
              <p:ext uri="{D42A27DB-BD31-4B8C-83A1-F6EECF244321}">
                <p14:modId xmlns:p14="http://schemas.microsoft.com/office/powerpoint/2010/main" val="1275854639"/>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1545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98D3-681B-8231-1383-8D49DA77B89E}"/>
              </a:ext>
            </a:extLst>
          </p:cNvPr>
          <p:cNvSpPr>
            <a:spLocks noGrp="1"/>
          </p:cNvSpPr>
          <p:nvPr>
            <p:ph type="title"/>
          </p:nvPr>
        </p:nvSpPr>
        <p:spPr/>
        <p:txBody>
          <a:bodyPr/>
          <a:lstStyle/>
          <a:p>
            <a:r>
              <a:rPr lang="en-US"/>
              <a:t>Project Charter</a:t>
            </a:r>
          </a:p>
        </p:txBody>
      </p:sp>
      <p:pic>
        <p:nvPicPr>
          <p:cNvPr id="6" name="Picture 6" descr="Table&#10;&#10;Description automatically generated">
            <a:extLst>
              <a:ext uri="{FF2B5EF4-FFF2-40B4-BE49-F238E27FC236}">
                <a16:creationId xmlns:a16="http://schemas.microsoft.com/office/drawing/2014/main" id="{124737CB-F145-02FA-BC25-7E001DA04C0A}"/>
              </a:ext>
            </a:extLst>
          </p:cNvPr>
          <p:cNvPicPr>
            <a:picLocks noGrp="1" noChangeAspect="1"/>
          </p:cNvPicPr>
          <p:nvPr>
            <p:ph idx="1"/>
          </p:nvPr>
        </p:nvPicPr>
        <p:blipFill>
          <a:blip r:embed="rId2"/>
          <a:stretch>
            <a:fillRect/>
          </a:stretch>
        </p:blipFill>
        <p:spPr>
          <a:xfrm>
            <a:off x="942577" y="2016612"/>
            <a:ext cx="8835348" cy="4803054"/>
          </a:xfrm>
        </p:spPr>
      </p:pic>
    </p:spTree>
    <p:extLst>
      <p:ext uri="{BB962C8B-B14F-4D97-AF65-F5344CB8AC3E}">
        <p14:creationId xmlns:p14="http://schemas.microsoft.com/office/powerpoint/2010/main" val="187394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0" name="Picture 113">
            <a:extLst>
              <a:ext uri="{FF2B5EF4-FFF2-40B4-BE49-F238E27FC236}">
                <a16:creationId xmlns:a16="http://schemas.microsoft.com/office/drawing/2014/main" id="{01A3CA1B-1530-4046-A299-90F41FE7F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1" name="Picture 115">
            <a:extLst>
              <a:ext uri="{FF2B5EF4-FFF2-40B4-BE49-F238E27FC236}">
                <a16:creationId xmlns:a16="http://schemas.microsoft.com/office/drawing/2014/main" id="{785DE991-651A-4067-9345-3545914532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2" name="Picture 117">
            <a:extLst>
              <a:ext uri="{FF2B5EF4-FFF2-40B4-BE49-F238E27FC236}">
                <a16:creationId xmlns:a16="http://schemas.microsoft.com/office/drawing/2014/main" id="{B1A7D09E-FC38-41AC-AD2B-A9DCCFCBE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3" name="Rectangle 119">
            <a:extLst>
              <a:ext uri="{FF2B5EF4-FFF2-40B4-BE49-F238E27FC236}">
                <a16:creationId xmlns:a16="http://schemas.microsoft.com/office/drawing/2014/main" id="{3717E301-9A1C-441F-BCE3-A7978A1C3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21">
            <a:extLst>
              <a:ext uri="{FF2B5EF4-FFF2-40B4-BE49-F238E27FC236}">
                <a16:creationId xmlns:a16="http://schemas.microsoft.com/office/drawing/2014/main" id="{4C92FBE1-7876-42B4-BB11-46FF68221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5" name="Group 123">
            <a:extLst>
              <a:ext uri="{FF2B5EF4-FFF2-40B4-BE49-F238E27FC236}">
                <a16:creationId xmlns:a16="http://schemas.microsoft.com/office/drawing/2014/main" id="{4C7E708D-45DA-4CB6-811B-A0C9DB917D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25" name="Rectangle 124">
              <a:extLst>
                <a:ext uri="{FF2B5EF4-FFF2-40B4-BE49-F238E27FC236}">
                  <a16:creationId xmlns:a16="http://schemas.microsoft.com/office/drawing/2014/main" id="{FEE1D68B-DE71-4E13-91FF-5F0D86B4B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25">
              <a:extLst>
                <a:ext uri="{FF2B5EF4-FFF2-40B4-BE49-F238E27FC236}">
                  <a16:creationId xmlns:a16="http://schemas.microsoft.com/office/drawing/2014/main" id="{22AEA008-3C62-4CAA-801A-612B2C9140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47" name="Rectangle 127">
            <a:extLst>
              <a:ext uri="{FF2B5EF4-FFF2-40B4-BE49-F238E27FC236}">
                <a16:creationId xmlns:a16="http://schemas.microsoft.com/office/drawing/2014/main" id="{8BDBFFC4-DA11-4286-BAD2-13798534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8E01C1-8A0D-B231-116E-95CD66281182}"/>
              </a:ext>
            </a:extLst>
          </p:cNvPr>
          <p:cNvSpPr>
            <a:spLocks noGrp="1"/>
          </p:cNvSpPr>
          <p:nvPr>
            <p:ph type="title"/>
          </p:nvPr>
        </p:nvSpPr>
        <p:spPr>
          <a:xfrm>
            <a:off x="680322" y="4494107"/>
            <a:ext cx="8133478" cy="940240"/>
          </a:xfrm>
        </p:spPr>
        <p:txBody>
          <a:bodyPr vert="horz" lIns="91440" tIns="45720" rIns="91440" bIns="45720" rtlCol="0" anchor="b">
            <a:normAutofit/>
          </a:bodyPr>
          <a:lstStyle/>
          <a:p>
            <a:pPr algn="r"/>
            <a:r>
              <a:rPr lang="en-US" sz="4800"/>
              <a:t>WBS &amp; Gantt Chart</a:t>
            </a:r>
          </a:p>
        </p:txBody>
      </p:sp>
      <p:pic>
        <p:nvPicPr>
          <p:cNvPr id="7" name="Picture 4" descr="Graphical user interface, application, table, Excel&#10;&#10;Description automatically generated">
            <a:extLst>
              <a:ext uri="{FF2B5EF4-FFF2-40B4-BE49-F238E27FC236}">
                <a16:creationId xmlns:a16="http://schemas.microsoft.com/office/drawing/2014/main" id="{19938186-C82B-3EA7-E7CA-7ED6E551BA6C}"/>
              </a:ext>
            </a:extLst>
          </p:cNvPr>
          <p:cNvPicPr>
            <a:picLocks noChangeAspect="1"/>
          </p:cNvPicPr>
          <p:nvPr/>
        </p:nvPicPr>
        <p:blipFill>
          <a:blip r:embed="rId5"/>
          <a:stretch>
            <a:fillRect/>
          </a:stretch>
        </p:blipFill>
        <p:spPr>
          <a:xfrm>
            <a:off x="8162615" y="1713084"/>
            <a:ext cx="3942727" cy="1094106"/>
          </a:xfrm>
          <a:prstGeom prst="rect">
            <a:avLst/>
          </a:prstGeom>
          <a:ln>
            <a:noFill/>
          </a:ln>
          <a:effectLst>
            <a:outerShdw blurRad="76200" dist="63500" dir="5040000" algn="tl" rotWithShape="0">
              <a:srgbClr val="000000">
                <a:alpha val="41000"/>
              </a:srgbClr>
            </a:outerShdw>
          </a:effectLst>
        </p:spPr>
      </p:pic>
      <p:pic>
        <p:nvPicPr>
          <p:cNvPr id="3" name="Picture 3">
            <a:extLst>
              <a:ext uri="{FF2B5EF4-FFF2-40B4-BE49-F238E27FC236}">
                <a16:creationId xmlns:a16="http://schemas.microsoft.com/office/drawing/2014/main" id="{5CEE2C85-608D-DD87-A7E3-04245E5433CB}"/>
              </a:ext>
            </a:extLst>
          </p:cNvPr>
          <p:cNvPicPr>
            <a:picLocks noChangeAspect="1"/>
          </p:cNvPicPr>
          <p:nvPr/>
        </p:nvPicPr>
        <p:blipFill>
          <a:blip r:embed="rId6"/>
          <a:stretch>
            <a:fillRect/>
          </a:stretch>
        </p:blipFill>
        <p:spPr>
          <a:xfrm>
            <a:off x="55782" y="408403"/>
            <a:ext cx="8018429" cy="3501758"/>
          </a:xfrm>
          <a:prstGeom prst="rect">
            <a:avLst/>
          </a:prstGeom>
          <a:ln>
            <a:noFill/>
          </a:ln>
          <a:effectLst>
            <a:outerShdw blurRad="76200" dist="63500" dir="5040000" algn="tl" rotWithShape="0">
              <a:srgbClr val="000000">
                <a:alpha val="41000"/>
              </a:srgbClr>
            </a:outerShdw>
          </a:effectLst>
        </p:spPr>
      </p:pic>
      <p:sp>
        <p:nvSpPr>
          <p:cNvPr id="148" name="Rectangle 129">
            <a:extLst>
              <a:ext uri="{FF2B5EF4-FFF2-40B4-BE49-F238E27FC236}">
                <a16:creationId xmlns:a16="http://schemas.microsoft.com/office/drawing/2014/main" id="{156C27C7-678B-4ED3-9B3D-3D3029CB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31">
            <a:extLst>
              <a:ext uri="{FF2B5EF4-FFF2-40B4-BE49-F238E27FC236}">
                <a16:creationId xmlns:a16="http://schemas.microsoft.com/office/drawing/2014/main" id="{EC6E33E8-C97E-4AB7-8165-99CF27048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33">
            <a:extLst>
              <a:ext uri="{FF2B5EF4-FFF2-40B4-BE49-F238E27FC236}">
                <a16:creationId xmlns:a16="http://schemas.microsoft.com/office/drawing/2014/main" id="{D9502806-6965-41AA-990C-D508AFD3D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570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23" name="Picture 7">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Picture 9">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7" name="Picture 11">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9" name="Rectangle 13">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5">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17">
            <a:extLst>
              <a:ext uri="{FF2B5EF4-FFF2-40B4-BE49-F238E27FC236}">
                <a16:creationId xmlns:a16="http://schemas.microsoft.com/office/drawing/2014/main" id="{1F679832-8E5F-4988-BBD4-0A420DCB3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9">
            <a:extLst>
              <a:ext uri="{FF2B5EF4-FFF2-40B4-BE49-F238E27FC236}">
                <a16:creationId xmlns:a16="http://schemas.microsoft.com/office/drawing/2014/main" id="{479CC6F2-1238-4FCB-AA29-A8FEB5D5C9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2" name="Rectangle 21">
            <a:extLst>
              <a:ext uri="{FF2B5EF4-FFF2-40B4-BE49-F238E27FC236}">
                <a16:creationId xmlns:a16="http://schemas.microsoft.com/office/drawing/2014/main" id="{977EFBDA-465A-4C02-A5FE-379C64DE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EFC5F49F-DA32-48F5-8341-10EC931F5A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6" name="Rectangle 25">
            <a:extLst>
              <a:ext uri="{FF2B5EF4-FFF2-40B4-BE49-F238E27FC236}">
                <a16:creationId xmlns:a16="http://schemas.microsoft.com/office/drawing/2014/main" id="{5D750453-C34A-4B4A-8328-5E301E3E0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8E01C1-8A0D-B231-116E-95CD66281182}"/>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a:t>ERD</a:t>
            </a:r>
          </a:p>
        </p:txBody>
      </p:sp>
      <p:sp>
        <p:nvSpPr>
          <p:cNvPr id="28" name="Rectangle 27">
            <a:extLst>
              <a:ext uri="{FF2B5EF4-FFF2-40B4-BE49-F238E27FC236}">
                <a16:creationId xmlns:a16="http://schemas.microsoft.com/office/drawing/2014/main" id="{3EA711C0-8B99-4EEA-B366-8E80E5ABC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 schematic&#10;&#10;Description automatically generated">
            <a:extLst>
              <a:ext uri="{FF2B5EF4-FFF2-40B4-BE49-F238E27FC236}">
                <a16:creationId xmlns:a16="http://schemas.microsoft.com/office/drawing/2014/main" id="{4112E474-9AB0-A86E-2DA5-316D1D8FFC1A}"/>
              </a:ext>
            </a:extLst>
          </p:cNvPr>
          <p:cNvPicPr>
            <a:picLocks noChangeAspect="1"/>
          </p:cNvPicPr>
          <p:nvPr/>
        </p:nvPicPr>
        <p:blipFill>
          <a:blip r:embed="rId6"/>
          <a:stretch>
            <a:fillRect/>
          </a:stretch>
        </p:blipFill>
        <p:spPr>
          <a:xfrm>
            <a:off x="5593085" y="1469432"/>
            <a:ext cx="5629268" cy="3912341"/>
          </a:xfrm>
          <a:prstGeom prst="rect">
            <a:avLst/>
          </a:prstGeom>
          <a:ln>
            <a:noFill/>
          </a:ln>
          <a:effectLst/>
        </p:spPr>
      </p:pic>
    </p:spTree>
    <p:extLst>
      <p:ext uri="{BB962C8B-B14F-4D97-AF65-F5344CB8AC3E}">
        <p14:creationId xmlns:p14="http://schemas.microsoft.com/office/powerpoint/2010/main" val="292695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F4B5AAB9-9C0B-4191-9D8C-E92806CC2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07B0D32C-9323-4E07-8AE3-7AFF933481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CE97D32F-1315-4522-AF1E-BCA3A653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E5DADF0-4577-4642-B07A-3E27915F3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Illuminated server room panel">
            <a:extLst>
              <a:ext uri="{FF2B5EF4-FFF2-40B4-BE49-F238E27FC236}">
                <a16:creationId xmlns:a16="http://schemas.microsoft.com/office/drawing/2014/main" id="{584BE04C-B643-DF42-AC73-C0304ADD14A0}"/>
              </a:ext>
            </a:extLst>
          </p:cNvPr>
          <p:cNvPicPr>
            <a:picLocks noChangeAspect="1"/>
          </p:cNvPicPr>
          <p:nvPr/>
        </p:nvPicPr>
        <p:blipFill rotWithShape="1">
          <a:blip r:embed="rId5"/>
          <a:srcRect t="23278" r="9085" b="-7"/>
          <a:stretch/>
        </p:blipFill>
        <p:spPr>
          <a:xfrm>
            <a:off x="-3176" y="10"/>
            <a:ext cx="12192000" cy="6857991"/>
          </a:xfrm>
          <a:prstGeom prst="rect">
            <a:avLst/>
          </a:prstGeom>
        </p:spPr>
      </p:pic>
      <p:sp>
        <p:nvSpPr>
          <p:cNvPr id="19" name="Rectangle 18">
            <a:extLst>
              <a:ext uri="{FF2B5EF4-FFF2-40B4-BE49-F238E27FC236}">
                <a16:creationId xmlns:a16="http://schemas.microsoft.com/office/drawing/2014/main" id="{8C8D824E-2FE2-436D-BA86-C0386D8FA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894CE2-D1D0-3A13-402D-FCBBCBEC21AD}"/>
              </a:ext>
            </a:extLst>
          </p:cNvPr>
          <p:cNvSpPr>
            <a:spLocks noGrp="1"/>
          </p:cNvSpPr>
          <p:nvPr>
            <p:ph type="title"/>
          </p:nvPr>
        </p:nvSpPr>
        <p:spPr>
          <a:xfrm>
            <a:off x="680322" y="4402667"/>
            <a:ext cx="8133478" cy="940240"/>
          </a:xfrm>
        </p:spPr>
        <p:txBody>
          <a:bodyPr vert="horz" lIns="91440" tIns="45720" rIns="91440" bIns="45720" rtlCol="0" anchor="b">
            <a:normAutofit/>
          </a:bodyPr>
          <a:lstStyle/>
          <a:p>
            <a:pPr algn="r"/>
            <a:r>
              <a:rPr lang="en-US" sz="4800"/>
              <a:t>Functional Database</a:t>
            </a:r>
          </a:p>
        </p:txBody>
      </p:sp>
      <p:sp>
        <p:nvSpPr>
          <p:cNvPr id="3" name="Content Placeholder 2">
            <a:extLst>
              <a:ext uri="{FF2B5EF4-FFF2-40B4-BE49-F238E27FC236}">
                <a16:creationId xmlns:a16="http://schemas.microsoft.com/office/drawing/2014/main" id="{501F357E-89FA-053D-33A8-9B49CF55413F}"/>
              </a:ext>
            </a:extLst>
          </p:cNvPr>
          <p:cNvSpPr>
            <a:spLocks noGrp="1"/>
          </p:cNvSpPr>
          <p:nvPr>
            <p:ph idx="1"/>
          </p:nvPr>
        </p:nvSpPr>
        <p:spPr>
          <a:xfrm>
            <a:off x="680322" y="5342302"/>
            <a:ext cx="8133478" cy="406566"/>
          </a:xfrm>
        </p:spPr>
        <p:txBody>
          <a:bodyPr vert="horz" lIns="91440" tIns="45720" rIns="91440" bIns="45720" rtlCol="0">
            <a:normAutofit/>
          </a:bodyPr>
          <a:lstStyle/>
          <a:p>
            <a:pPr marL="0" indent="0" algn="r">
              <a:buNone/>
            </a:pPr>
            <a:r>
              <a:rPr lang="en-US" sz="1800"/>
              <a:t>Demo</a:t>
            </a:r>
          </a:p>
        </p:txBody>
      </p:sp>
      <p:sp>
        <p:nvSpPr>
          <p:cNvPr id="21" name="Rectangle 20">
            <a:extLst>
              <a:ext uri="{FF2B5EF4-FFF2-40B4-BE49-F238E27FC236}">
                <a16:creationId xmlns:a16="http://schemas.microsoft.com/office/drawing/2014/main" id="{D4E62E99-E55A-4404-B79D-9C8CC8523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6F2B71E6-6516-4BB6-B895-35E8F2892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BB39608-D59B-4A40-BD24-A3B510F02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96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0" name="Rectangle 29">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6F9230-89F8-163C-119E-E6CBF03EB93C}"/>
              </a:ext>
            </a:extLst>
          </p:cNvPr>
          <p:cNvSpPr>
            <a:spLocks noGrp="1"/>
          </p:cNvSpPr>
          <p:nvPr>
            <p:ph type="title"/>
          </p:nvPr>
        </p:nvSpPr>
        <p:spPr>
          <a:xfrm>
            <a:off x="680321" y="753228"/>
            <a:ext cx="4136123" cy="1080938"/>
          </a:xfrm>
        </p:spPr>
        <p:txBody>
          <a:bodyPr>
            <a:normAutofit/>
          </a:bodyPr>
          <a:lstStyle/>
          <a:p>
            <a:r>
              <a:rPr lang="en-US" sz="2400"/>
              <a:t>Deployment method</a:t>
            </a:r>
          </a:p>
        </p:txBody>
      </p:sp>
      <p:pic>
        <p:nvPicPr>
          <p:cNvPr id="34" name="Picture 33">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5CAB6BEA-DAAA-84CE-FAFF-A6DC67C3616D}"/>
              </a:ext>
            </a:extLst>
          </p:cNvPr>
          <p:cNvSpPr>
            <a:spLocks noGrp="1"/>
          </p:cNvSpPr>
          <p:nvPr>
            <p:ph idx="1"/>
          </p:nvPr>
        </p:nvSpPr>
        <p:spPr>
          <a:xfrm>
            <a:off x="680321" y="2336873"/>
            <a:ext cx="3656289" cy="3599316"/>
          </a:xfrm>
        </p:spPr>
        <p:txBody>
          <a:bodyPr vert="horz" lIns="91440" tIns="45720" rIns="91440" bIns="45720" rtlCol="0">
            <a:normAutofit/>
          </a:bodyPr>
          <a:lstStyle/>
          <a:p>
            <a:r>
              <a:rPr lang="en-US" sz="1400" dirty="0"/>
              <a:t>Parallel Operation</a:t>
            </a:r>
          </a:p>
          <a:p>
            <a:r>
              <a:rPr lang="en-US" sz="1400" dirty="0"/>
              <a:t>Old and new system run concurrently</a:t>
            </a:r>
          </a:p>
          <a:p>
            <a:r>
              <a:rPr lang="en-US" sz="1400" dirty="0"/>
              <a:t>Lower Risk</a:t>
            </a:r>
          </a:p>
          <a:p>
            <a:r>
              <a:rPr lang="en-US" sz="1400" dirty="0"/>
              <a:t>Can use old system as back up</a:t>
            </a:r>
          </a:p>
          <a:p>
            <a:endParaRPr lang="en-US" sz="1400" dirty="0"/>
          </a:p>
        </p:txBody>
      </p:sp>
      <p:pic>
        <p:nvPicPr>
          <p:cNvPr id="5" name="Picture 5">
            <a:extLst>
              <a:ext uri="{FF2B5EF4-FFF2-40B4-BE49-F238E27FC236}">
                <a16:creationId xmlns:a16="http://schemas.microsoft.com/office/drawing/2014/main" id="{1944EF9F-02D1-347E-AEFD-EE2782136380}"/>
              </a:ext>
            </a:extLst>
          </p:cNvPr>
          <p:cNvPicPr>
            <a:picLocks noChangeAspect="1"/>
          </p:cNvPicPr>
          <p:nvPr/>
        </p:nvPicPr>
        <p:blipFill>
          <a:blip r:embed="rId4"/>
          <a:stretch>
            <a:fillRect/>
          </a:stretch>
        </p:blipFill>
        <p:spPr>
          <a:xfrm>
            <a:off x="5276090" y="1336561"/>
            <a:ext cx="6269479" cy="418487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6640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1406-5A30-C841-2B95-7557902358C1}"/>
              </a:ext>
            </a:extLst>
          </p:cNvPr>
          <p:cNvSpPr>
            <a:spLocks noGrp="1"/>
          </p:cNvSpPr>
          <p:nvPr>
            <p:ph type="title"/>
          </p:nvPr>
        </p:nvSpPr>
        <p:spPr/>
        <p:txBody>
          <a:bodyPr/>
          <a:lstStyle/>
          <a:p>
            <a:r>
              <a:rPr lang="en-US"/>
              <a:t>Use Case Diagrams</a:t>
            </a:r>
          </a:p>
        </p:txBody>
      </p:sp>
      <p:pic>
        <p:nvPicPr>
          <p:cNvPr id="10" name="Picture 10" descr="Diagram&#10;&#10;Description automatically generated">
            <a:extLst>
              <a:ext uri="{FF2B5EF4-FFF2-40B4-BE49-F238E27FC236}">
                <a16:creationId xmlns:a16="http://schemas.microsoft.com/office/drawing/2014/main" id="{6CD6025A-84D4-A6A5-8EC4-5A2F42DDB2B6}"/>
              </a:ext>
            </a:extLst>
          </p:cNvPr>
          <p:cNvPicPr>
            <a:picLocks noGrp="1" noChangeAspect="1"/>
          </p:cNvPicPr>
          <p:nvPr>
            <p:ph idx="1"/>
          </p:nvPr>
        </p:nvPicPr>
        <p:blipFill>
          <a:blip r:embed="rId2"/>
          <a:stretch>
            <a:fillRect/>
          </a:stretch>
        </p:blipFill>
        <p:spPr>
          <a:xfrm>
            <a:off x="7769773" y="2916234"/>
            <a:ext cx="4351641" cy="2515692"/>
          </a:xfrm>
        </p:spPr>
      </p:pic>
      <p:pic>
        <p:nvPicPr>
          <p:cNvPr id="11" name="Picture 11" descr="Diagram&#10;&#10;Description automatically generated">
            <a:extLst>
              <a:ext uri="{FF2B5EF4-FFF2-40B4-BE49-F238E27FC236}">
                <a16:creationId xmlns:a16="http://schemas.microsoft.com/office/drawing/2014/main" id="{5D6CC463-7429-D193-C589-AA32A9BEA982}"/>
              </a:ext>
            </a:extLst>
          </p:cNvPr>
          <p:cNvPicPr>
            <a:picLocks noChangeAspect="1"/>
          </p:cNvPicPr>
          <p:nvPr/>
        </p:nvPicPr>
        <p:blipFill>
          <a:blip r:embed="rId3"/>
          <a:stretch>
            <a:fillRect/>
          </a:stretch>
        </p:blipFill>
        <p:spPr>
          <a:xfrm>
            <a:off x="40342" y="2038202"/>
            <a:ext cx="7673786" cy="4753832"/>
          </a:xfrm>
          <a:prstGeom prst="rect">
            <a:avLst/>
          </a:prstGeom>
        </p:spPr>
      </p:pic>
    </p:spTree>
    <p:extLst>
      <p:ext uri="{BB962C8B-B14F-4D97-AF65-F5344CB8AC3E}">
        <p14:creationId xmlns:p14="http://schemas.microsoft.com/office/powerpoint/2010/main" val="75787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FABC-1601-273A-FCE3-BE60EC140DB0}"/>
              </a:ext>
            </a:extLst>
          </p:cNvPr>
          <p:cNvSpPr>
            <a:spLocks noGrp="1"/>
          </p:cNvSpPr>
          <p:nvPr>
            <p:ph type="title"/>
          </p:nvPr>
        </p:nvSpPr>
        <p:spPr/>
        <p:txBody>
          <a:bodyPr/>
          <a:lstStyle/>
          <a:p>
            <a:r>
              <a:rPr lang="en-US">
                <a:cs typeface="Calibri Light"/>
              </a:rPr>
              <a:t>Use Cases</a:t>
            </a:r>
            <a:endParaRPr lang="en-US"/>
          </a:p>
        </p:txBody>
      </p:sp>
      <p:pic>
        <p:nvPicPr>
          <p:cNvPr id="9" name="Picture 10" descr="Table&#10;&#10;Description automatically generated">
            <a:extLst>
              <a:ext uri="{FF2B5EF4-FFF2-40B4-BE49-F238E27FC236}">
                <a16:creationId xmlns:a16="http://schemas.microsoft.com/office/drawing/2014/main" id="{E1B1A746-2EBC-A223-838F-DBA7DC193162}"/>
              </a:ext>
            </a:extLst>
          </p:cNvPr>
          <p:cNvPicPr>
            <a:picLocks noGrp="1" noChangeAspect="1"/>
          </p:cNvPicPr>
          <p:nvPr>
            <p:ph idx="1"/>
          </p:nvPr>
        </p:nvPicPr>
        <p:blipFill>
          <a:blip r:embed="rId2"/>
          <a:stretch>
            <a:fillRect/>
          </a:stretch>
        </p:blipFill>
        <p:spPr>
          <a:xfrm>
            <a:off x="3647807" y="2120873"/>
            <a:ext cx="5483036" cy="4501961"/>
          </a:xfrm>
        </p:spPr>
      </p:pic>
      <p:pic>
        <p:nvPicPr>
          <p:cNvPr id="11" name="Picture 11" descr="Table&#10;&#10;Description automatically generated">
            <a:extLst>
              <a:ext uri="{FF2B5EF4-FFF2-40B4-BE49-F238E27FC236}">
                <a16:creationId xmlns:a16="http://schemas.microsoft.com/office/drawing/2014/main" id="{EEF7FB83-D9BC-CEF7-08D2-B18A228FD90F}"/>
              </a:ext>
            </a:extLst>
          </p:cNvPr>
          <p:cNvPicPr>
            <a:picLocks noChangeAspect="1"/>
          </p:cNvPicPr>
          <p:nvPr/>
        </p:nvPicPr>
        <p:blipFill>
          <a:blip r:embed="rId3"/>
          <a:stretch>
            <a:fillRect/>
          </a:stretch>
        </p:blipFill>
        <p:spPr>
          <a:xfrm>
            <a:off x="9285193" y="4256917"/>
            <a:ext cx="2675964" cy="2378284"/>
          </a:xfrm>
          <a:prstGeom prst="rect">
            <a:avLst/>
          </a:prstGeom>
        </p:spPr>
      </p:pic>
      <p:pic>
        <p:nvPicPr>
          <p:cNvPr id="12" name="Picture 13" descr="Graphical user interface, table&#10;&#10;Description automatically generated">
            <a:extLst>
              <a:ext uri="{FF2B5EF4-FFF2-40B4-BE49-F238E27FC236}">
                <a16:creationId xmlns:a16="http://schemas.microsoft.com/office/drawing/2014/main" id="{4325F4B7-A4C8-563C-9841-B3A6B64E7A11}"/>
              </a:ext>
            </a:extLst>
          </p:cNvPr>
          <p:cNvPicPr>
            <a:picLocks noChangeAspect="1"/>
          </p:cNvPicPr>
          <p:nvPr/>
        </p:nvPicPr>
        <p:blipFill>
          <a:blip r:embed="rId4"/>
          <a:stretch>
            <a:fillRect/>
          </a:stretch>
        </p:blipFill>
        <p:spPr>
          <a:xfrm>
            <a:off x="9285194" y="2124737"/>
            <a:ext cx="2675965" cy="2048230"/>
          </a:xfrm>
          <a:prstGeom prst="rect">
            <a:avLst/>
          </a:prstGeom>
        </p:spPr>
      </p:pic>
      <p:pic>
        <p:nvPicPr>
          <p:cNvPr id="14" name="Picture 15" descr="Table&#10;&#10;Description automatically generated">
            <a:extLst>
              <a:ext uri="{FF2B5EF4-FFF2-40B4-BE49-F238E27FC236}">
                <a16:creationId xmlns:a16="http://schemas.microsoft.com/office/drawing/2014/main" id="{281D6DC6-C5B4-2B0F-4781-16BCD13F3595}"/>
              </a:ext>
            </a:extLst>
          </p:cNvPr>
          <p:cNvPicPr>
            <a:picLocks noChangeAspect="1"/>
          </p:cNvPicPr>
          <p:nvPr/>
        </p:nvPicPr>
        <p:blipFill>
          <a:blip r:embed="rId5"/>
          <a:stretch>
            <a:fillRect/>
          </a:stretch>
        </p:blipFill>
        <p:spPr>
          <a:xfrm>
            <a:off x="141194" y="2101490"/>
            <a:ext cx="3337112" cy="4526401"/>
          </a:xfrm>
          <a:prstGeom prst="rect">
            <a:avLst/>
          </a:prstGeom>
        </p:spPr>
      </p:pic>
    </p:spTree>
    <p:extLst>
      <p:ext uri="{BB962C8B-B14F-4D97-AF65-F5344CB8AC3E}">
        <p14:creationId xmlns:p14="http://schemas.microsoft.com/office/powerpoint/2010/main" val="3578231348"/>
      </p:ext>
    </p:extLst>
  </p:cSld>
  <p:clrMapOvr>
    <a:masterClrMapping/>
  </p:clrMapOvr>
</p:sld>
</file>

<file path=ppt/theme/theme1.xml><?xml version="1.0" encoding="utf-8"?>
<a:theme xmlns:a="http://schemas.openxmlformats.org/drawingml/2006/main" name="Berli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Application>Microsoft Office PowerPoint</Application>
  <PresentationFormat>Widescreen</PresentationFormat>
  <Slides>11</Slides>
  <Notes>2</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Berlin</vt:lpstr>
      <vt:lpstr>Project Federated CRM</vt:lpstr>
      <vt:lpstr>Introduction</vt:lpstr>
      <vt:lpstr>Project Charter</vt:lpstr>
      <vt:lpstr>WBS &amp; Gantt Chart</vt:lpstr>
      <vt:lpstr>ERD</vt:lpstr>
      <vt:lpstr>Functional Database</vt:lpstr>
      <vt:lpstr>Deployment method</vt:lpstr>
      <vt:lpstr>Use Case Diagrams</vt:lpstr>
      <vt:lpstr>Use Cases</vt:lpstr>
      <vt:lpstr>Interface 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Federated CRM</dc:title>
  <dc:creator>Firl, Ryan J</dc:creator>
  <cp:revision>61</cp:revision>
  <dcterms:created xsi:type="dcterms:W3CDTF">2023-04-17T15:28:25Z</dcterms:created>
  <dcterms:modified xsi:type="dcterms:W3CDTF">2023-04-24T02:19:16Z</dcterms:modified>
</cp:coreProperties>
</file>