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>
        <p:scale>
          <a:sx n="81" d="100"/>
          <a:sy n="81" d="100"/>
        </p:scale>
        <p:origin x="768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911079-5690-4ACE-9807-C4018FC9E61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E5DEE6-6D3F-4F4E-9AD2-A4832C58849C}">
      <dgm:prSet phldrT="[Text]"/>
      <dgm:spPr/>
      <dgm:t>
        <a:bodyPr/>
        <a:lstStyle/>
        <a:p>
          <a:r>
            <a:rPr lang="en-US" dirty="0" smtClean="0"/>
            <a:t>Web Application</a:t>
          </a:r>
          <a:endParaRPr lang="en-US" dirty="0"/>
        </a:p>
      </dgm:t>
    </dgm:pt>
    <dgm:pt modelId="{C6482CB7-73B3-4D19-848B-623F7C04BB5A}" type="parTrans" cxnId="{E0356B9C-FAC9-435B-BF85-32226511FB0D}">
      <dgm:prSet/>
      <dgm:spPr/>
      <dgm:t>
        <a:bodyPr/>
        <a:lstStyle/>
        <a:p>
          <a:endParaRPr lang="en-US"/>
        </a:p>
      </dgm:t>
    </dgm:pt>
    <dgm:pt modelId="{C9DBA94D-6FD4-43D8-A403-C880FEA2DFFC}" type="sibTrans" cxnId="{E0356B9C-FAC9-435B-BF85-32226511FB0D}">
      <dgm:prSet/>
      <dgm:spPr/>
      <dgm:t>
        <a:bodyPr/>
        <a:lstStyle/>
        <a:p>
          <a:endParaRPr lang="en-US"/>
        </a:p>
      </dgm:t>
    </dgm:pt>
    <dgm:pt modelId="{8FDAF666-6117-446A-B048-598316078711}">
      <dgm:prSet phldrT="[Text]"/>
      <dgm:spPr/>
      <dgm:t>
        <a:bodyPr/>
        <a:lstStyle/>
        <a:p>
          <a:r>
            <a:rPr lang="en-US" dirty="0" smtClean="0"/>
            <a:t>Blockchain</a:t>
          </a:r>
          <a:endParaRPr lang="en-US" dirty="0"/>
        </a:p>
      </dgm:t>
    </dgm:pt>
    <dgm:pt modelId="{AE5A2312-E694-40CB-B4FB-11CFE86DCA0C}" type="parTrans" cxnId="{3502BBD2-D3C2-4838-9D78-848E5B5526FD}">
      <dgm:prSet/>
      <dgm:spPr/>
      <dgm:t>
        <a:bodyPr/>
        <a:lstStyle/>
        <a:p>
          <a:endParaRPr lang="en-US"/>
        </a:p>
      </dgm:t>
    </dgm:pt>
    <dgm:pt modelId="{FE5BA70F-8EF3-4E9F-A790-86DE4754D05D}" type="sibTrans" cxnId="{3502BBD2-D3C2-4838-9D78-848E5B5526FD}">
      <dgm:prSet/>
      <dgm:spPr/>
      <dgm:t>
        <a:bodyPr/>
        <a:lstStyle/>
        <a:p>
          <a:endParaRPr lang="en-US"/>
        </a:p>
      </dgm:t>
    </dgm:pt>
    <dgm:pt modelId="{AD520422-43F5-4ADD-A374-E7E9FDB635D5}">
      <dgm:prSet custT="1"/>
      <dgm:spPr/>
      <dgm:t>
        <a:bodyPr/>
        <a:lstStyle/>
        <a:p>
          <a:r>
            <a:rPr lang="en-US" sz="2400" dirty="0" smtClean="0"/>
            <a:t>Frontend: HTML, CSS, </a:t>
          </a:r>
          <a:r>
            <a:rPr lang="en-US" sz="2400" dirty="0" smtClean="0"/>
            <a:t>JavaScript, ReactJS</a:t>
          </a:r>
          <a:endParaRPr lang="en-US" sz="2400" dirty="0"/>
        </a:p>
      </dgm:t>
    </dgm:pt>
    <dgm:pt modelId="{E35B1B53-BB50-4969-AD79-95DBCE9A3355}" type="parTrans" cxnId="{8CEF90D1-E943-42A5-9D07-E0A2EC8423D0}">
      <dgm:prSet/>
      <dgm:spPr/>
      <dgm:t>
        <a:bodyPr/>
        <a:lstStyle/>
        <a:p>
          <a:endParaRPr lang="en-US"/>
        </a:p>
      </dgm:t>
    </dgm:pt>
    <dgm:pt modelId="{87E89EEF-6F1A-4B29-8977-7FA0165824B8}" type="sibTrans" cxnId="{8CEF90D1-E943-42A5-9D07-E0A2EC8423D0}">
      <dgm:prSet/>
      <dgm:spPr/>
      <dgm:t>
        <a:bodyPr/>
        <a:lstStyle/>
        <a:p>
          <a:endParaRPr lang="en-US"/>
        </a:p>
      </dgm:t>
    </dgm:pt>
    <dgm:pt modelId="{05EF3432-E838-4BDD-B44D-AFA20E7998C2}">
      <dgm:prSet custT="1"/>
      <dgm:spPr/>
      <dgm:t>
        <a:bodyPr/>
        <a:lstStyle/>
        <a:p>
          <a:r>
            <a:rPr lang="en-US" sz="2400" dirty="0" smtClean="0"/>
            <a:t>Backend: Node JS, Express, </a:t>
          </a:r>
          <a:r>
            <a:rPr lang="en-US" sz="2400" dirty="0" smtClean="0"/>
            <a:t>MongoDB, Socket.io</a:t>
          </a:r>
          <a:endParaRPr lang="en-US" sz="2400" dirty="0" smtClean="0"/>
        </a:p>
      </dgm:t>
    </dgm:pt>
    <dgm:pt modelId="{25F14249-DF34-48FE-BED7-478EAB324017}" type="parTrans" cxnId="{FBE7D4EC-98DC-4373-9AAF-A2D6A3613D50}">
      <dgm:prSet/>
      <dgm:spPr/>
      <dgm:t>
        <a:bodyPr/>
        <a:lstStyle/>
        <a:p>
          <a:endParaRPr lang="en-US"/>
        </a:p>
      </dgm:t>
    </dgm:pt>
    <dgm:pt modelId="{613C146A-32CB-46C8-A52C-965565AE500E}" type="sibTrans" cxnId="{FBE7D4EC-98DC-4373-9AAF-A2D6A3613D50}">
      <dgm:prSet/>
      <dgm:spPr/>
      <dgm:t>
        <a:bodyPr/>
        <a:lstStyle/>
        <a:p>
          <a:endParaRPr lang="en-US"/>
        </a:p>
      </dgm:t>
    </dgm:pt>
    <dgm:pt modelId="{5ED79436-ED25-4A86-A5EF-4E9719FD0FC5}">
      <dgm:prSet custT="1"/>
      <dgm:spPr/>
      <dgm:t>
        <a:bodyPr/>
        <a:lstStyle/>
        <a:p>
          <a:r>
            <a:rPr lang="en-US" sz="2400" dirty="0" smtClean="0"/>
            <a:t>Web3js, Solidity</a:t>
          </a:r>
          <a:endParaRPr lang="en-US" sz="2400" dirty="0"/>
        </a:p>
      </dgm:t>
    </dgm:pt>
    <dgm:pt modelId="{CF06EFFD-75CD-441C-B299-4369DAF8D6C5}" type="parTrans" cxnId="{226CDD74-7C89-490B-8971-A7F89279D2D6}">
      <dgm:prSet/>
      <dgm:spPr/>
      <dgm:t>
        <a:bodyPr/>
        <a:lstStyle/>
        <a:p>
          <a:endParaRPr lang="en-US"/>
        </a:p>
      </dgm:t>
    </dgm:pt>
    <dgm:pt modelId="{0AA8D9D0-9436-47AB-ABCD-56414CE53220}" type="sibTrans" cxnId="{226CDD74-7C89-490B-8971-A7F89279D2D6}">
      <dgm:prSet/>
      <dgm:spPr/>
      <dgm:t>
        <a:bodyPr/>
        <a:lstStyle/>
        <a:p>
          <a:endParaRPr lang="en-US"/>
        </a:p>
      </dgm:t>
    </dgm:pt>
    <dgm:pt modelId="{AB0EC3DB-E770-4E02-91E0-8F381A3E1720}" type="pres">
      <dgm:prSet presAssocID="{70911079-5690-4ACE-9807-C4018FC9E61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91B48-46C6-4A8A-A107-DE33CC3F3360}" type="pres">
      <dgm:prSet presAssocID="{F6E5DEE6-6D3F-4F4E-9AD2-A4832C58849C}" presName="parentLin" presStyleCnt="0"/>
      <dgm:spPr/>
    </dgm:pt>
    <dgm:pt modelId="{CE285802-E488-4C46-933B-924E0126D104}" type="pres">
      <dgm:prSet presAssocID="{F6E5DEE6-6D3F-4F4E-9AD2-A4832C58849C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58D31578-AE69-47ED-A3EF-EB4C86E49860}" type="pres">
      <dgm:prSet presAssocID="{F6E5DEE6-6D3F-4F4E-9AD2-A4832C58849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6FAA1-5138-4048-AFFD-EEE90D87B50A}" type="pres">
      <dgm:prSet presAssocID="{F6E5DEE6-6D3F-4F4E-9AD2-A4832C58849C}" presName="negativeSpace" presStyleCnt="0"/>
      <dgm:spPr/>
    </dgm:pt>
    <dgm:pt modelId="{245072D4-3C85-418F-92BD-D8E448BFE823}" type="pres">
      <dgm:prSet presAssocID="{F6E5DEE6-6D3F-4F4E-9AD2-A4832C58849C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7AFFA5-2808-42CA-A68B-F4F8091E24EF}" type="pres">
      <dgm:prSet presAssocID="{C9DBA94D-6FD4-43D8-A403-C880FEA2DFFC}" presName="spaceBetweenRectangles" presStyleCnt="0"/>
      <dgm:spPr/>
    </dgm:pt>
    <dgm:pt modelId="{4023B779-4EE6-46F5-B212-1E18389E77FB}" type="pres">
      <dgm:prSet presAssocID="{8FDAF666-6117-446A-B048-598316078711}" presName="parentLin" presStyleCnt="0"/>
      <dgm:spPr/>
    </dgm:pt>
    <dgm:pt modelId="{36567C8E-5238-4F82-9E92-3967CAF54979}" type="pres">
      <dgm:prSet presAssocID="{8FDAF666-6117-446A-B048-598316078711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F6A98E6D-6A08-4F6D-A66A-8DB74EE12C49}" type="pres">
      <dgm:prSet presAssocID="{8FDAF666-6117-446A-B048-59831607871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C65A7A-609D-45E1-B298-C3BBD32228EE}" type="pres">
      <dgm:prSet presAssocID="{8FDAF666-6117-446A-B048-598316078711}" presName="negativeSpace" presStyleCnt="0"/>
      <dgm:spPr/>
    </dgm:pt>
    <dgm:pt modelId="{E9B5887D-77EB-4A19-90BD-A344E153EC43}" type="pres">
      <dgm:prSet presAssocID="{8FDAF666-6117-446A-B048-598316078711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529890-5F0B-4F90-9BD5-C23993E271CA}" type="presOf" srcId="{70911079-5690-4ACE-9807-C4018FC9E611}" destId="{AB0EC3DB-E770-4E02-91E0-8F381A3E1720}" srcOrd="0" destOrd="0" presId="urn:microsoft.com/office/officeart/2005/8/layout/list1"/>
    <dgm:cxn modelId="{226CDD74-7C89-490B-8971-A7F89279D2D6}" srcId="{8FDAF666-6117-446A-B048-598316078711}" destId="{5ED79436-ED25-4A86-A5EF-4E9719FD0FC5}" srcOrd="0" destOrd="0" parTransId="{CF06EFFD-75CD-441C-B299-4369DAF8D6C5}" sibTransId="{0AA8D9D0-9436-47AB-ABCD-56414CE53220}"/>
    <dgm:cxn modelId="{BEC11AA2-A828-4B15-B416-9936CC682285}" type="presOf" srcId="{5ED79436-ED25-4A86-A5EF-4E9719FD0FC5}" destId="{E9B5887D-77EB-4A19-90BD-A344E153EC43}" srcOrd="0" destOrd="0" presId="urn:microsoft.com/office/officeart/2005/8/layout/list1"/>
    <dgm:cxn modelId="{3AFBE9C1-544D-4D35-8E65-48CA6CE16163}" type="presOf" srcId="{8FDAF666-6117-446A-B048-598316078711}" destId="{36567C8E-5238-4F82-9E92-3967CAF54979}" srcOrd="0" destOrd="0" presId="urn:microsoft.com/office/officeart/2005/8/layout/list1"/>
    <dgm:cxn modelId="{8CEF90D1-E943-42A5-9D07-E0A2EC8423D0}" srcId="{F6E5DEE6-6D3F-4F4E-9AD2-A4832C58849C}" destId="{AD520422-43F5-4ADD-A374-E7E9FDB635D5}" srcOrd="0" destOrd="0" parTransId="{E35B1B53-BB50-4969-AD79-95DBCE9A3355}" sibTransId="{87E89EEF-6F1A-4B29-8977-7FA0165824B8}"/>
    <dgm:cxn modelId="{FBE7D4EC-98DC-4373-9AAF-A2D6A3613D50}" srcId="{F6E5DEE6-6D3F-4F4E-9AD2-A4832C58849C}" destId="{05EF3432-E838-4BDD-B44D-AFA20E7998C2}" srcOrd="1" destOrd="0" parTransId="{25F14249-DF34-48FE-BED7-478EAB324017}" sibTransId="{613C146A-32CB-46C8-A52C-965565AE500E}"/>
    <dgm:cxn modelId="{6D74B91A-2EB3-4983-BEE4-E267B278C8B5}" type="presOf" srcId="{F6E5DEE6-6D3F-4F4E-9AD2-A4832C58849C}" destId="{58D31578-AE69-47ED-A3EF-EB4C86E49860}" srcOrd="1" destOrd="0" presId="urn:microsoft.com/office/officeart/2005/8/layout/list1"/>
    <dgm:cxn modelId="{3502BBD2-D3C2-4838-9D78-848E5B5526FD}" srcId="{70911079-5690-4ACE-9807-C4018FC9E611}" destId="{8FDAF666-6117-446A-B048-598316078711}" srcOrd="1" destOrd="0" parTransId="{AE5A2312-E694-40CB-B4FB-11CFE86DCA0C}" sibTransId="{FE5BA70F-8EF3-4E9F-A790-86DE4754D05D}"/>
    <dgm:cxn modelId="{B0CA64B1-FF8C-46EC-9628-4A91C168EBAE}" type="presOf" srcId="{AD520422-43F5-4ADD-A374-E7E9FDB635D5}" destId="{245072D4-3C85-418F-92BD-D8E448BFE823}" srcOrd="0" destOrd="0" presId="urn:microsoft.com/office/officeart/2005/8/layout/list1"/>
    <dgm:cxn modelId="{1235F616-7E1D-40E6-BAB2-CB1489ACADCC}" type="presOf" srcId="{05EF3432-E838-4BDD-B44D-AFA20E7998C2}" destId="{245072D4-3C85-418F-92BD-D8E448BFE823}" srcOrd="0" destOrd="1" presId="urn:microsoft.com/office/officeart/2005/8/layout/list1"/>
    <dgm:cxn modelId="{3F76714A-BFF6-471C-A303-32A849402578}" type="presOf" srcId="{F6E5DEE6-6D3F-4F4E-9AD2-A4832C58849C}" destId="{CE285802-E488-4C46-933B-924E0126D104}" srcOrd="0" destOrd="0" presId="urn:microsoft.com/office/officeart/2005/8/layout/list1"/>
    <dgm:cxn modelId="{E0356B9C-FAC9-435B-BF85-32226511FB0D}" srcId="{70911079-5690-4ACE-9807-C4018FC9E611}" destId="{F6E5DEE6-6D3F-4F4E-9AD2-A4832C58849C}" srcOrd="0" destOrd="0" parTransId="{C6482CB7-73B3-4D19-848B-623F7C04BB5A}" sibTransId="{C9DBA94D-6FD4-43D8-A403-C880FEA2DFFC}"/>
    <dgm:cxn modelId="{45CB8E98-4C57-4580-96DB-2B6317983411}" type="presOf" srcId="{8FDAF666-6117-446A-B048-598316078711}" destId="{F6A98E6D-6A08-4F6D-A66A-8DB74EE12C49}" srcOrd="1" destOrd="0" presId="urn:microsoft.com/office/officeart/2005/8/layout/list1"/>
    <dgm:cxn modelId="{902984B9-395C-4B9B-8055-9DB1F7EA5C5B}" type="presParOf" srcId="{AB0EC3DB-E770-4E02-91E0-8F381A3E1720}" destId="{42B91B48-46C6-4A8A-A107-DE33CC3F3360}" srcOrd="0" destOrd="0" presId="urn:microsoft.com/office/officeart/2005/8/layout/list1"/>
    <dgm:cxn modelId="{89AD18E2-9410-46F3-82CA-293E248E560D}" type="presParOf" srcId="{42B91B48-46C6-4A8A-A107-DE33CC3F3360}" destId="{CE285802-E488-4C46-933B-924E0126D104}" srcOrd="0" destOrd="0" presId="urn:microsoft.com/office/officeart/2005/8/layout/list1"/>
    <dgm:cxn modelId="{29CEE757-50FE-41E6-8133-C4D5535ABAF9}" type="presParOf" srcId="{42B91B48-46C6-4A8A-A107-DE33CC3F3360}" destId="{58D31578-AE69-47ED-A3EF-EB4C86E49860}" srcOrd="1" destOrd="0" presId="urn:microsoft.com/office/officeart/2005/8/layout/list1"/>
    <dgm:cxn modelId="{F1FDB764-BD74-4BE6-8B43-48E3CA3C69AD}" type="presParOf" srcId="{AB0EC3DB-E770-4E02-91E0-8F381A3E1720}" destId="{95F6FAA1-5138-4048-AFFD-EEE90D87B50A}" srcOrd="1" destOrd="0" presId="urn:microsoft.com/office/officeart/2005/8/layout/list1"/>
    <dgm:cxn modelId="{F942862A-0C0C-47C8-99A0-E55EA971A42C}" type="presParOf" srcId="{AB0EC3DB-E770-4E02-91E0-8F381A3E1720}" destId="{245072D4-3C85-418F-92BD-D8E448BFE823}" srcOrd="2" destOrd="0" presId="urn:microsoft.com/office/officeart/2005/8/layout/list1"/>
    <dgm:cxn modelId="{72859FC8-7DC9-40B1-BC27-D3184482770C}" type="presParOf" srcId="{AB0EC3DB-E770-4E02-91E0-8F381A3E1720}" destId="{B07AFFA5-2808-42CA-A68B-F4F8091E24EF}" srcOrd="3" destOrd="0" presId="urn:microsoft.com/office/officeart/2005/8/layout/list1"/>
    <dgm:cxn modelId="{BCA71543-263F-429A-9C0A-8FF58E716CE4}" type="presParOf" srcId="{AB0EC3DB-E770-4E02-91E0-8F381A3E1720}" destId="{4023B779-4EE6-46F5-B212-1E18389E77FB}" srcOrd="4" destOrd="0" presId="urn:microsoft.com/office/officeart/2005/8/layout/list1"/>
    <dgm:cxn modelId="{7B4708D4-0BFF-422D-B98E-F45098AB945F}" type="presParOf" srcId="{4023B779-4EE6-46F5-B212-1E18389E77FB}" destId="{36567C8E-5238-4F82-9E92-3967CAF54979}" srcOrd="0" destOrd="0" presId="urn:microsoft.com/office/officeart/2005/8/layout/list1"/>
    <dgm:cxn modelId="{DF160DF4-95B4-46FC-833F-19CC706F573B}" type="presParOf" srcId="{4023B779-4EE6-46F5-B212-1E18389E77FB}" destId="{F6A98E6D-6A08-4F6D-A66A-8DB74EE12C49}" srcOrd="1" destOrd="0" presId="urn:microsoft.com/office/officeart/2005/8/layout/list1"/>
    <dgm:cxn modelId="{B5FD6EFE-5F64-47B4-9D30-CF4F4236D2B3}" type="presParOf" srcId="{AB0EC3DB-E770-4E02-91E0-8F381A3E1720}" destId="{DDC65A7A-609D-45E1-B298-C3BBD32228EE}" srcOrd="5" destOrd="0" presId="urn:microsoft.com/office/officeart/2005/8/layout/list1"/>
    <dgm:cxn modelId="{6493DB44-154B-45DF-8DBF-B9E089331E72}" type="presParOf" srcId="{AB0EC3DB-E770-4E02-91E0-8F381A3E1720}" destId="{E9B5887D-77EB-4A19-90BD-A344E153EC4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072D4-3C85-418F-92BD-D8E448BFE823}">
      <dsp:nvSpPr>
        <dsp:cNvPr id="0" name=""/>
        <dsp:cNvSpPr/>
      </dsp:nvSpPr>
      <dsp:spPr>
        <a:xfrm>
          <a:off x="0" y="561856"/>
          <a:ext cx="10515600" cy="1705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791464" rIns="81612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Frontend: HTML, CSS, </a:t>
          </a:r>
          <a:r>
            <a:rPr lang="en-US" sz="2400" kern="1200" dirty="0" smtClean="0"/>
            <a:t>JavaScript, ReactJS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Backend: Node JS, Express, </a:t>
          </a:r>
          <a:r>
            <a:rPr lang="en-US" sz="2400" kern="1200" dirty="0" smtClean="0"/>
            <a:t>MongoDB, Socket.io</a:t>
          </a:r>
          <a:endParaRPr lang="en-US" sz="2400" kern="1200" dirty="0" smtClean="0"/>
        </a:p>
      </dsp:txBody>
      <dsp:txXfrm>
        <a:off x="0" y="561856"/>
        <a:ext cx="10515600" cy="1705725"/>
      </dsp:txXfrm>
    </dsp:sp>
    <dsp:sp modelId="{58D31578-AE69-47ED-A3EF-EB4C86E49860}">
      <dsp:nvSpPr>
        <dsp:cNvPr id="0" name=""/>
        <dsp:cNvSpPr/>
      </dsp:nvSpPr>
      <dsp:spPr>
        <a:xfrm>
          <a:off x="525780" y="976"/>
          <a:ext cx="7360920" cy="1121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Web Application</a:t>
          </a:r>
          <a:endParaRPr lang="en-US" sz="3800" kern="1200" dirty="0"/>
        </a:p>
      </dsp:txBody>
      <dsp:txXfrm>
        <a:off x="580540" y="55736"/>
        <a:ext cx="7251400" cy="1012240"/>
      </dsp:txXfrm>
    </dsp:sp>
    <dsp:sp modelId="{E9B5887D-77EB-4A19-90BD-A344E153EC43}">
      <dsp:nvSpPr>
        <dsp:cNvPr id="0" name=""/>
        <dsp:cNvSpPr/>
      </dsp:nvSpPr>
      <dsp:spPr>
        <a:xfrm>
          <a:off x="0" y="3033661"/>
          <a:ext cx="10515600" cy="1316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791464" rIns="81612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Web3js, Solidity</a:t>
          </a:r>
          <a:endParaRPr lang="en-US" sz="2400" kern="1200" dirty="0"/>
        </a:p>
      </dsp:txBody>
      <dsp:txXfrm>
        <a:off x="0" y="3033661"/>
        <a:ext cx="10515600" cy="1316700"/>
      </dsp:txXfrm>
    </dsp:sp>
    <dsp:sp modelId="{F6A98E6D-6A08-4F6D-A66A-8DB74EE12C49}">
      <dsp:nvSpPr>
        <dsp:cNvPr id="0" name=""/>
        <dsp:cNvSpPr/>
      </dsp:nvSpPr>
      <dsp:spPr>
        <a:xfrm>
          <a:off x="525780" y="2472781"/>
          <a:ext cx="7360920" cy="1121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Blockchain</a:t>
          </a:r>
          <a:endParaRPr lang="en-US" sz="3800" kern="1200" dirty="0"/>
        </a:p>
      </dsp:txBody>
      <dsp:txXfrm>
        <a:off x="580540" y="2527541"/>
        <a:ext cx="7251400" cy="1012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A047-A5AD-435F-95FD-F27F6CEA0732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2050-F05E-45C5-929E-3115702D6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3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A047-A5AD-435F-95FD-F27F6CEA0732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2050-F05E-45C5-929E-3115702D6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0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A047-A5AD-435F-95FD-F27F6CEA0732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2050-F05E-45C5-929E-3115702D6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1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A047-A5AD-435F-95FD-F27F6CEA0732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2050-F05E-45C5-929E-3115702D6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A047-A5AD-435F-95FD-F27F6CEA0732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2050-F05E-45C5-929E-3115702D6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9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A047-A5AD-435F-95FD-F27F6CEA0732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2050-F05E-45C5-929E-3115702D6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6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A047-A5AD-435F-95FD-F27F6CEA0732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2050-F05E-45C5-929E-3115702D6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6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A047-A5AD-435F-95FD-F27F6CEA0732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2050-F05E-45C5-929E-3115702D6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1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A047-A5AD-435F-95FD-F27F6CEA0732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2050-F05E-45C5-929E-3115702D6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2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A047-A5AD-435F-95FD-F27F6CEA0732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2050-F05E-45C5-929E-3115702D6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0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A047-A5AD-435F-95FD-F27F6CEA0732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82050-F05E-45C5-929E-3115702D6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2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EA047-A5AD-435F-95FD-F27F6CEA0732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82050-F05E-45C5-929E-3115702D6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0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opsten.etherscan.io/address/0xe6ccafb99015d50d631b2f310b50471eb411f8da" TargetMode="External"/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harathbabu68/Red-Ro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StartBid – A Decentralized Auctioning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09403"/>
            <a:ext cx="9144000" cy="99584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Hack a Web Hackathon Submission</a:t>
            </a:r>
          </a:p>
          <a:p>
            <a:r>
              <a:rPr lang="en-US" dirty="0" smtClean="0"/>
              <a:t>Problem St: 3 - FINTECH</a:t>
            </a:r>
          </a:p>
          <a:p>
            <a:r>
              <a:rPr lang="en-US" dirty="0" smtClean="0"/>
              <a:t>Team Red Ross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2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complete web app for hosting and participating in high value product auctions such as antiques. </a:t>
            </a:r>
          </a:p>
          <a:p>
            <a:r>
              <a:rPr lang="en-US" dirty="0" smtClean="0"/>
              <a:t>Decentralized auction platform powered by blockchain. </a:t>
            </a:r>
          </a:p>
          <a:p>
            <a:r>
              <a:rPr lang="en-US" dirty="0" smtClean="0"/>
              <a:t>Real time bidding and seamless flow with very minimal latency. </a:t>
            </a:r>
          </a:p>
          <a:p>
            <a:r>
              <a:rPr lang="en-US" dirty="0" smtClean="0"/>
              <a:t>Highly secure and transparent bidding process.</a:t>
            </a:r>
          </a:p>
          <a:p>
            <a:r>
              <a:rPr lang="en-US" dirty="0" smtClean="0"/>
              <a:t>Easily auditable transactions </a:t>
            </a:r>
          </a:p>
          <a:p>
            <a:r>
              <a:rPr lang="en-US" dirty="0" smtClean="0"/>
              <a:t>Cryptocurrency supported payments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35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Blockchain?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value auction platforms require trust between the users and the platform. </a:t>
            </a:r>
          </a:p>
          <a:p>
            <a:r>
              <a:rPr lang="en-US" dirty="0" smtClean="0"/>
              <a:t>Centralized auctions have the ability to manipulate prices. </a:t>
            </a:r>
          </a:p>
          <a:p>
            <a:r>
              <a:rPr lang="en-US" dirty="0" smtClean="0"/>
              <a:t>Easily auditable and all biddings can be tracked. </a:t>
            </a:r>
          </a:p>
          <a:p>
            <a:r>
              <a:rPr lang="en-US" dirty="0" smtClean="0"/>
              <a:t>Higher security – validations happen at frontend, backend, and at the smart contract level</a:t>
            </a:r>
          </a:p>
        </p:txBody>
      </p:sp>
    </p:spTree>
    <p:extLst>
      <p:ext uri="{BB962C8B-B14F-4D97-AF65-F5344CB8AC3E}">
        <p14:creationId xmlns:p14="http://schemas.microsoft.com/office/powerpoint/2010/main" val="325876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59654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57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Token Based Authentication – Signup / Login, with SHA-256 encryption on MongoDB</a:t>
            </a:r>
          </a:p>
          <a:p>
            <a:r>
              <a:rPr lang="en-US" dirty="0" smtClean="0"/>
              <a:t>One Click Web3 login using </a:t>
            </a:r>
            <a:r>
              <a:rPr lang="en-US" dirty="0" err="1" smtClean="0"/>
              <a:t>Metamask</a:t>
            </a:r>
            <a:endParaRPr lang="en-US" dirty="0" smtClean="0"/>
          </a:p>
          <a:p>
            <a:r>
              <a:rPr lang="en-US" dirty="0" smtClean="0"/>
              <a:t>Real time updation of biddings, and auction listings powered by Socket.io – simultaneous user support &amp; live biddings</a:t>
            </a:r>
          </a:p>
          <a:p>
            <a:r>
              <a:rPr lang="en-US" dirty="0" smtClean="0"/>
              <a:t>Extremely low latency biddings – powered by MongoDB Atlas and Socket.io</a:t>
            </a:r>
          </a:p>
          <a:p>
            <a:r>
              <a:rPr lang="en-US" dirty="0" smtClean="0"/>
              <a:t>Detailed portfolio stats – with crypto payment status integration</a:t>
            </a:r>
          </a:p>
          <a:p>
            <a:r>
              <a:rPr lang="en-US" dirty="0" smtClean="0"/>
              <a:t>Blockchain based bidding history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1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100"/>
            <a:ext cx="10515600" cy="4952247"/>
          </a:xfrm>
        </p:spPr>
        <p:txBody>
          <a:bodyPr/>
          <a:lstStyle/>
          <a:p>
            <a:r>
              <a:rPr lang="en-US" dirty="0" smtClean="0"/>
              <a:t>Migrating to faster blockchains such as Solana or Polygon</a:t>
            </a:r>
          </a:p>
          <a:p>
            <a:r>
              <a:rPr lang="en-US" dirty="0" smtClean="0"/>
              <a:t>Video KYC of product to be auctioned</a:t>
            </a:r>
          </a:p>
          <a:p>
            <a:r>
              <a:rPr lang="en-US" dirty="0" smtClean="0"/>
              <a:t>Creating a custom token for our auction protocol</a:t>
            </a:r>
          </a:p>
          <a:p>
            <a:r>
              <a:rPr lang="en-US" dirty="0" smtClean="0"/>
              <a:t>Focus on scaling and acquiring users for our platform. </a:t>
            </a:r>
          </a:p>
          <a:p>
            <a:r>
              <a:rPr lang="en-US" dirty="0" smtClean="0"/>
              <a:t>Add support across different blockchains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484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603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 smtClean="0"/>
              <a:t>Links:</a:t>
            </a:r>
            <a:endParaRPr lang="en-US" sz="3200" dirty="0" smtClean="0"/>
          </a:p>
          <a:p>
            <a:pPr marL="0" indent="0">
              <a:buNone/>
            </a:pPr>
            <a:r>
              <a:rPr lang="en-US" dirty="0" smtClean="0"/>
              <a:t>View our deployed app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https://startbid.herokuapp.com/</a:t>
            </a:r>
            <a:endParaRPr lang="en-US" dirty="0" smtClean="0"/>
          </a:p>
          <a:p>
            <a:r>
              <a:rPr lang="en-US" dirty="0" smtClean="0"/>
              <a:t>View our deployed contract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https://ropsten.etherscan.io/address/0xe6ccafb99015d50d631b2f310b50471eb411f8da</a:t>
            </a:r>
            <a:endParaRPr lang="en-US" dirty="0" smtClean="0"/>
          </a:p>
          <a:p>
            <a:r>
              <a:rPr lang="en-US" dirty="0" smtClean="0"/>
              <a:t>View our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https://github.com/bharathbabu68/Red-Ross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4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278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StartBid – A Decentralized Auctioning Platform</vt:lpstr>
      <vt:lpstr>Our Product</vt:lpstr>
      <vt:lpstr>Why Blockchain?</vt:lpstr>
      <vt:lpstr>Tech Stack</vt:lpstr>
      <vt:lpstr>Core Features</vt:lpstr>
      <vt:lpstr>Future Works</vt:lpstr>
      <vt:lpstr>Thank You.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StartBid – A Decentralized Auctioning Platform</dc:title>
  <dc:creator>Bharath Babu</dc:creator>
  <cp:lastModifiedBy>Bharath Babu</cp:lastModifiedBy>
  <cp:revision>11</cp:revision>
  <dcterms:created xsi:type="dcterms:W3CDTF">2022-02-16T12:39:51Z</dcterms:created>
  <dcterms:modified xsi:type="dcterms:W3CDTF">2022-02-16T14:16:29Z</dcterms:modified>
</cp:coreProperties>
</file>