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E6ED-B772-D958-0CAE-79B97B6F9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8C208-2A7A-BA32-7EF6-FB9574E47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5AFD-9A76-A211-538C-0F4F55B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66F1F-7E7C-67A2-DD26-7A78C96E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5F5D3-50F4-0CE7-4446-A237CD57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2B19-E15D-3664-A511-8CAB7595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E7BE9-BA8D-2B65-39E9-9FD41485C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0B74-4AEF-C079-1850-1F558C25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30D4A-7F16-F0D7-942D-E96B6EDC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FEA9-1567-63DB-363F-5DD1360F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6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888A9-629F-6563-F9AC-CAE21AB13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F021F-4FD4-077C-FCA7-94850802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CFFDC-6709-5B6C-EEF6-FA1334F5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FB224-55DC-8669-48D9-F7028A2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9EDD1-F367-0AE6-3138-882E37D0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4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B680-3236-98DC-37DC-B8E0DB9A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D636-C1CE-11FB-7EC9-A4823FEE4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BD95B-4CBB-CD4F-4512-924644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B72BB-D101-43C1-6A27-1C534018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FD450-9F8B-141D-35A8-4D74B0AE0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2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5C9D-94F7-3917-8D41-56873F4C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5A107-139F-948B-3108-DCADCEACA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92E93-3A6F-DE2D-22AA-8E35803E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4C86D-AD0C-81F6-A985-685EE16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2D10-09AD-15F4-8022-DDD0B4F4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10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5DC4-B269-28D5-6645-1FA3687A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3F08F-58F2-E04D-BC35-1D8D9AE7D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0B35-F075-6270-3B3A-519C0555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543A6-14CE-EC3C-D798-5B63CB1C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175C9-5A67-9324-B5E0-F218841E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6995E-23DE-C75A-8470-BF42163D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1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DD0D-7267-128A-6C63-8D75D2CD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26C8C-1DB6-2102-3BD5-1E197BF4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18D8D-8D59-5840-931D-CB1AE2F8A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4F7FB2-93DA-1B19-7AA1-A6378DDAB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49EBE-F6AA-A503-5DD0-ADBF9D8D9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F406BD-7B0B-F0B0-4F92-95A4FB06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33CEF-8C37-4FB2-6635-F45C2BDA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334795-65B4-1C0C-59F5-C91D6FCF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9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13ED-87B4-CAE7-8681-2B51B496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FDC6B-AA91-ACBA-1E97-A8766697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D5139-A941-0214-6341-0A829100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2C1C9-BC62-A4A1-C9B3-CAC41272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5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F4791F-1C95-9A38-5430-8C659545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9BF6B-5282-D20E-82AD-B266FB7B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D73F-BBFB-A8B7-916F-637D4E4C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0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83A0-7C50-96A5-AD0D-A7040EA7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EC82-C761-F4C6-070F-5C346F37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A29C1-8E46-7FF1-8F8B-6897612F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1C443-0F3F-F385-D411-3A05F207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BCB5F-EEEC-8861-D09F-DA40DBF1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170C4-1CBB-3FF9-B3D0-5CF0A57B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9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C453-53AA-17AA-7B1B-AD55CE95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43E9F-D95E-376F-8035-D7905D765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18072-43E1-7A14-0629-DEE6DEE80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F3551-5961-8004-44C9-D8A36CB6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61B7C-5D2A-EFF1-A4A3-D51DCEF0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08769-185E-18F6-1C8E-95CA3E3F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36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EFBF8-AB84-540F-B4C3-5D61BC6D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20CC5-790B-65BF-5A8D-14D50F62F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A96A-023E-FCAF-A8AB-2196D2138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3B148-731E-4DCF-B661-6B2AA27E0F2E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D8146-A274-A904-4207-5D86F7175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FD481-42C2-8CF4-08FE-3FD5A2A58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2C613-4496-4D63-A4B8-49A14F6C42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FA72-B89C-6AE7-89B1-1E2E565D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06868"/>
            <a:ext cx="9144000" cy="2661006"/>
          </a:xfrm>
        </p:spPr>
        <p:txBody>
          <a:bodyPr/>
          <a:lstStyle/>
          <a:p>
            <a:r>
              <a:rPr lang="en-US" dirty="0"/>
              <a:t>Sales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99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7DB9-A705-84D0-A0ED-609B2367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KPIs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703C1-8B26-7C44-735B-D89A40129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5831"/>
            <a:ext cx="11075541" cy="7486526"/>
          </a:xfrm>
        </p:spPr>
      </p:pic>
    </p:spTree>
    <p:extLst>
      <p:ext uri="{BB962C8B-B14F-4D97-AF65-F5344CB8AC3E}">
        <p14:creationId xmlns:p14="http://schemas.microsoft.com/office/powerpoint/2010/main" val="318927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5A34-912D-0206-6C42-0792A425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KPIs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0EC9F9-8D5C-B350-FEBC-E1B732204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3" y="1690688"/>
            <a:ext cx="6824540" cy="5059433"/>
          </a:xfrm>
        </p:spPr>
      </p:pic>
    </p:spTree>
    <p:extLst>
      <p:ext uri="{BB962C8B-B14F-4D97-AF65-F5344CB8AC3E}">
        <p14:creationId xmlns:p14="http://schemas.microsoft.com/office/powerpoint/2010/main" val="280995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09D8-E000-240F-5C3C-D20AEAB6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Region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00C5B3-37FD-FC0E-4061-93E474CF2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09" y="1599594"/>
            <a:ext cx="8113098" cy="4351338"/>
          </a:xfrm>
        </p:spPr>
      </p:pic>
    </p:spTree>
    <p:extLst>
      <p:ext uri="{BB962C8B-B14F-4D97-AF65-F5344CB8AC3E}">
        <p14:creationId xmlns:p14="http://schemas.microsoft.com/office/powerpoint/2010/main" val="3429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908A-ADF3-DC5D-81D5-82F65F10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State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B75D47-11D7-F9CC-EA0F-7F1751AA7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44" y="1571947"/>
            <a:ext cx="2944961" cy="5034336"/>
          </a:xfrm>
        </p:spPr>
      </p:pic>
    </p:spTree>
    <p:extLst>
      <p:ext uri="{BB962C8B-B14F-4D97-AF65-F5344CB8AC3E}">
        <p14:creationId xmlns:p14="http://schemas.microsoft.com/office/powerpoint/2010/main" val="133957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0ADE-A78B-C034-4711-5764B898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by Category &amp; Sub-Category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D610-9681-1C80-1A03-5C14D6926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72" y="1825625"/>
            <a:ext cx="8162824" cy="4351338"/>
          </a:xfrm>
        </p:spPr>
      </p:pic>
    </p:spTree>
    <p:extLst>
      <p:ext uri="{BB962C8B-B14F-4D97-AF65-F5344CB8AC3E}">
        <p14:creationId xmlns:p14="http://schemas.microsoft.com/office/powerpoint/2010/main" val="3383968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Sales Dashboard</vt:lpstr>
      <vt:lpstr>Primary KPIs</vt:lpstr>
      <vt:lpstr>Customer KPIs</vt:lpstr>
      <vt:lpstr>Growth By Region</vt:lpstr>
      <vt:lpstr>Performance by State</vt:lpstr>
      <vt:lpstr>Performance by Category &amp; Sub-Category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Yashaswini R S</dc:creator>
  <cp:lastModifiedBy>Yashaswini R S</cp:lastModifiedBy>
  <cp:revision>1</cp:revision>
  <dcterms:created xsi:type="dcterms:W3CDTF">2025-04-13T16:22:21Z</dcterms:created>
  <dcterms:modified xsi:type="dcterms:W3CDTF">2025-04-13T16:38:25Z</dcterms:modified>
</cp:coreProperties>
</file>