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E35F7-3678-468B-B741-86A911B5D242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F1AA53-AA43-4BDD-AD2F-6F04F0615E9F}">
      <dgm:prSet phldrT="[Text]"/>
      <dgm:spPr/>
      <dgm:t>
        <a:bodyPr/>
        <a:lstStyle/>
        <a:p>
          <a:r>
            <a:rPr lang="en-US" i="1" dirty="0" smtClean="0"/>
            <a:t>Do’s</a:t>
          </a:r>
        </a:p>
        <a:p>
          <a:r>
            <a:rPr lang="en-US" i="1" dirty="0" smtClean="0"/>
            <a:t>And</a:t>
          </a:r>
        </a:p>
        <a:p>
          <a:r>
            <a:rPr lang="en-US" i="1" dirty="0" smtClean="0"/>
            <a:t>Don’t do’s</a:t>
          </a:r>
          <a:endParaRPr lang="en-US" i="1" dirty="0"/>
        </a:p>
      </dgm:t>
    </dgm:pt>
    <dgm:pt modelId="{FC39CC74-6F3C-43EC-AF7F-374FF6A7641E}" type="parTrans" cxnId="{D4CD3CA0-4C3E-42FB-824B-AFD26892A9F2}">
      <dgm:prSet/>
      <dgm:spPr/>
      <dgm:t>
        <a:bodyPr/>
        <a:lstStyle/>
        <a:p>
          <a:endParaRPr lang="en-US"/>
        </a:p>
      </dgm:t>
    </dgm:pt>
    <dgm:pt modelId="{A246C6FF-9D4E-4591-AD27-3DAEEE5EBDDF}" type="sibTrans" cxnId="{D4CD3CA0-4C3E-42FB-824B-AFD26892A9F2}">
      <dgm:prSet/>
      <dgm:spPr/>
      <dgm:t>
        <a:bodyPr/>
        <a:lstStyle/>
        <a:p>
          <a:r>
            <a:rPr lang="en-US" i="1" dirty="0" smtClean="0"/>
            <a:t>Print</a:t>
          </a:r>
          <a:r>
            <a:rPr lang="en-US" dirty="0" smtClean="0"/>
            <a:t> </a:t>
          </a:r>
          <a:endParaRPr lang="en-US" dirty="0"/>
        </a:p>
      </dgm:t>
    </dgm:pt>
    <dgm:pt modelId="{1BA3D038-DAE9-4825-B183-487DF8996D72}">
      <dgm:prSet phldrT="[Text]"/>
      <dgm:spPr/>
      <dgm:t>
        <a:bodyPr/>
        <a:lstStyle/>
        <a:p>
          <a:r>
            <a:rPr lang="en-US" i="1" dirty="0" smtClean="0"/>
            <a:t>comments</a:t>
          </a:r>
          <a:endParaRPr lang="en-US" i="1" dirty="0"/>
        </a:p>
      </dgm:t>
    </dgm:pt>
    <dgm:pt modelId="{8D6BA00A-4F0A-45B1-9774-9868826878FB}" type="parTrans" cxnId="{D56F78A5-9F66-42B5-A17C-F84224519677}">
      <dgm:prSet/>
      <dgm:spPr/>
      <dgm:t>
        <a:bodyPr/>
        <a:lstStyle/>
        <a:p>
          <a:endParaRPr lang="en-US"/>
        </a:p>
      </dgm:t>
    </dgm:pt>
    <dgm:pt modelId="{E0DDC4DD-EB53-4CBE-B831-289120D5577A}" type="sibTrans" cxnId="{D56F78A5-9F66-42B5-A17C-F84224519677}">
      <dgm:prSet/>
      <dgm:spPr/>
      <dgm:t>
        <a:bodyPr/>
        <a:lstStyle/>
        <a:p>
          <a:r>
            <a:rPr lang="en-US" i="1" dirty="0" smtClean="0"/>
            <a:t>Type </a:t>
          </a:r>
          <a:endParaRPr lang="en-US" i="1" dirty="0"/>
        </a:p>
      </dgm:t>
    </dgm:pt>
    <dgm:pt modelId="{EF74C3DD-EF3B-4BE6-B2BC-95E13459BDC2}">
      <dgm:prSet phldrT="[Text]"/>
      <dgm:spPr/>
      <dgm:t>
        <a:bodyPr/>
        <a:lstStyle/>
        <a:p>
          <a:r>
            <a:rPr lang="en-US" i="1" dirty="0" smtClean="0"/>
            <a:t>Data types</a:t>
          </a:r>
          <a:endParaRPr lang="en-US" i="1" dirty="0"/>
        </a:p>
      </dgm:t>
    </dgm:pt>
    <dgm:pt modelId="{277564E9-571B-4F08-8B80-A78C9F8E1C12}" type="parTrans" cxnId="{C9CA41E4-C187-4C7F-A87D-70091FD8DA7C}">
      <dgm:prSet/>
      <dgm:spPr/>
      <dgm:t>
        <a:bodyPr/>
        <a:lstStyle/>
        <a:p>
          <a:endParaRPr lang="en-US"/>
        </a:p>
      </dgm:t>
    </dgm:pt>
    <dgm:pt modelId="{1AEC00B1-7656-4D42-A306-FD1790A8A8BA}" type="sibTrans" cxnId="{C9CA41E4-C187-4C7F-A87D-70091FD8DA7C}">
      <dgm:prSet/>
      <dgm:spPr/>
      <dgm:t>
        <a:bodyPr/>
        <a:lstStyle/>
        <a:p>
          <a:endParaRPr lang="en-US"/>
        </a:p>
      </dgm:t>
    </dgm:pt>
    <dgm:pt modelId="{E6B7217F-7422-4E66-BB6E-9D45D5292999}">
      <dgm:prSet phldrT="[Text]"/>
      <dgm:spPr/>
      <dgm:t>
        <a:bodyPr/>
        <a:lstStyle/>
        <a:p>
          <a:r>
            <a:rPr lang="en-US" i="1" dirty="0" smtClean="0"/>
            <a:t>Taking </a:t>
          </a:r>
          <a:r>
            <a:rPr lang="en-US" i="1" smtClean="0"/>
            <a:t>Input values</a:t>
          </a:r>
          <a:endParaRPr lang="en-US" i="1" dirty="0"/>
        </a:p>
      </dgm:t>
    </dgm:pt>
    <dgm:pt modelId="{43B1CD34-2F33-4481-AE77-8D2B05A4C53F}" type="parTrans" cxnId="{E7D83F84-4668-4ADA-8F81-87C0D2B987FD}">
      <dgm:prSet/>
      <dgm:spPr/>
      <dgm:t>
        <a:bodyPr/>
        <a:lstStyle/>
        <a:p>
          <a:endParaRPr lang="en-US"/>
        </a:p>
      </dgm:t>
    </dgm:pt>
    <dgm:pt modelId="{812CC505-5F7D-47FB-AADF-E30DB29A2951}" type="sibTrans" cxnId="{E7D83F84-4668-4ADA-8F81-87C0D2B987FD}">
      <dgm:prSet/>
      <dgm:spPr/>
      <dgm:t>
        <a:bodyPr/>
        <a:lstStyle/>
        <a:p>
          <a:r>
            <a:rPr lang="en-US" b="1" dirty="0" smtClean="0"/>
            <a:t>variable</a:t>
          </a:r>
          <a:endParaRPr lang="en-US" b="1" dirty="0"/>
        </a:p>
      </dgm:t>
    </dgm:pt>
    <dgm:pt modelId="{5F734279-4CA5-4846-9BC3-C0EFE1E584CA}" type="pres">
      <dgm:prSet presAssocID="{B89E35F7-3678-468B-B741-86A911B5D24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3A080DE-3DDE-4014-B3EE-47B742732654}" type="pres">
      <dgm:prSet presAssocID="{D6F1AA53-AA43-4BDD-AD2F-6F04F0615E9F}" presName="composite" presStyleCnt="0"/>
      <dgm:spPr/>
    </dgm:pt>
    <dgm:pt modelId="{6D48BF7E-A4E5-492D-9980-87B153BFA28D}" type="pres">
      <dgm:prSet presAssocID="{D6F1AA53-AA43-4BDD-AD2F-6F04F0615E9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1DF6E-C5C2-4CCB-A386-DA2DC914AD59}" type="pres">
      <dgm:prSet presAssocID="{D6F1AA53-AA43-4BDD-AD2F-6F04F0615E9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7115A-39F1-4244-B0E0-D684A35673E3}" type="pres">
      <dgm:prSet presAssocID="{D6F1AA53-AA43-4BDD-AD2F-6F04F0615E9F}" presName="BalanceSpacing" presStyleCnt="0"/>
      <dgm:spPr/>
    </dgm:pt>
    <dgm:pt modelId="{255E67C0-62E7-44FA-B124-C9F4E3270BA6}" type="pres">
      <dgm:prSet presAssocID="{D6F1AA53-AA43-4BDD-AD2F-6F04F0615E9F}" presName="BalanceSpacing1" presStyleCnt="0"/>
      <dgm:spPr/>
    </dgm:pt>
    <dgm:pt modelId="{CEA9276B-63DB-4128-B3AA-E5484A91D659}" type="pres">
      <dgm:prSet presAssocID="{A246C6FF-9D4E-4591-AD27-3DAEEE5EBDDF}" presName="Accent1Text" presStyleLbl="node1" presStyleIdx="1" presStyleCnt="6"/>
      <dgm:spPr/>
      <dgm:t>
        <a:bodyPr/>
        <a:lstStyle/>
        <a:p>
          <a:endParaRPr lang="en-US"/>
        </a:p>
      </dgm:t>
    </dgm:pt>
    <dgm:pt modelId="{F7AAAA8A-3BBA-4233-A213-E013A972B783}" type="pres">
      <dgm:prSet presAssocID="{A246C6FF-9D4E-4591-AD27-3DAEEE5EBDDF}" presName="spaceBetweenRectangles" presStyleCnt="0"/>
      <dgm:spPr/>
    </dgm:pt>
    <dgm:pt modelId="{F33643ED-8095-46E7-8D2C-42DBB652CBE4}" type="pres">
      <dgm:prSet presAssocID="{1BA3D038-DAE9-4825-B183-487DF8996D72}" presName="composite" presStyleCnt="0"/>
      <dgm:spPr/>
    </dgm:pt>
    <dgm:pt modelId="{4FAA1B1D-3AF9-443C-B720-BF9FA1B87B8B}" type="pres">
      <dgm:prSet presAssocID="{1BA3D038-DAE9-4825-B183-487DF8996D7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62CA9-7C88-47E8-BF28-EC5E516404E3}" type="pres">
      <dgm:prSet presAssocID="{1BA3D038-DAE9-4825-B183-487DF8996D7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A3758-3D5C-4369-8AE5-98716E67EA1E}" type="pres">
      <dgm:prSet presAssocID="{1BA3D038-DAE9-4825-B183-487DF8996D72}" presName="BalanceSpacing" presStyleCnt="0"/>
      <dgm:spPr/>
    </dgm:pt>
    <dgm:pt modelId="{F3C2B4BA-7239-42BC-8C88-C87F9D8245D7}" type="pres">
      <dgm:prSet presAssocID="{1BA3D038-DAE9-4825-B183-487DF8996D72}" presName="BalanceSpacing1" presStyleCnt="0"/>
      <dgm:spPr/>
    </dgm:pt>
    <dgm:pt modelId="{00FE402F-5C10-409D-8250-776651EE7447}" type="pres">
      <dgm:prSet presAssocID="{E0DDC4DD-EB53-4CBE-B831-289120D5577A}" presName="Accent1Text" presStyleLbl="node1" presStyleIdx="3" presStyleCnt="6"/>
      <dgm:spPr/>
      <dgm:t>
        <a:bodyPr/>
        <a:lstStyle/>
        <a:p>
          <a:endParaRPr lang="en-US"/>
        </a:p>
      </dgm:t>
    </dgm:pt>
    <dgm:pt modelId="{ED3E2FBF-1DCB-4631-B79E-A80E1084A3C2}" type="pres">
      <dgm:prSet presAssocID="{E0DDC4DD-EB53-4CBE-B831-289120D5577A}" presName="spaceBetweenRectangles" presStyleCnt="0"/>
      <dgm:spPr/>
    </dgm:pt>
    <dgm:pt modelId="{4BEF39CE-D8A8-4D30-9E4A-1D703E7DE5F3}" type="pres">
      <dgm:prSet presAssocID="{E6B7217F-7422-4E66-BB6E-9D45D5292999}" presName="composite" presStyleCnt="0"/>
      <dgm:spPr/>
    </dgm:pt>
    <dgm:pt modelId="{CC73AC79-D864-493B-BCFF-D6A1DE150C7B}" type="pres">
      <dgm:prSet presAssocID="{E6B7217F-7422-4E66-BB6E-9D45D529299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16FE8-08E8-4E5A-8A67-9B3B19C5BDF4}" type="pres">
      <dgm:prSet presAssocID="{E6B7217F-7422-4E66-BB6E-9D45D529299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AD9A9-8C1B-4510-B518-5E25E66AE278}" type="pres">
      <dgm:prSet presAssocID="{E6B7217F-7422-4E66-BB6E-9D45D5292999}" presName="BalanceSpacing" presStyleCnt="0"/>
      <dgm:spPr/>
    </dgm:pt>
    <dgm:pt modelId="{D9D32DD5-CD07-4F42-87AE-D8A3A33CA3E2}" type="pres">
      <dgm:prSet presAssocID="{E6B7217F-7422-4E66-BB6E-9D45D5292999}" presName="BalanceSpacing1" presStyleCnt="0"/>
      <dgm:spPr/>
    </dgm:pt>
    <dgm:pt modelId="{65AB2FA8-8BF6-4945-9BE2-DFD2AD2B0F18}" type="pres">
      <dgm:prSet presAssocID="{812CC505-5F7D-47FB-AADF-E30DB29A2951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7D83F84-4668-4ADA-8F81-87C0D2B987FD}" srcId="{B89E35F7-3678-468B-B741-86A911B5D242}" destId="{E6B7217F-7422-4E66-BB6E-9D45D5292999}" srcOrd="2" destOrd="0" parTransId="{43B1CD34-2F33-4481-AE77-8D2B05A4C53F}" sibTransId="{812CC505-5F7D-47FB-AADF-E30DB29A2951}"/>
    <dgm:cxn modelId="{E82CCE52-5CE4-406E-9788-883461DCA38A}" type="presOf" srcId="{E0DDC4DD-EB53-4CBE-B831-289120D5577A}" destId="{00FE402F-5C10-409D-8250-776651EE7447}" srcOrd="0" destOrd="0" presId="urn:microsoft.com/office/officeart/2008/layout/AlternatingHexagons"/>
    <dgm:cxn modelId="{0727BFD0-6099-409A-86C9-6127ECC0AD93}" type="presOf" srcId="{B89E35F7-3678-468B-B741-86A911B5D242}" destId="{5F734279-4CA5-4846-9BC3-C0EFE1E584CA}" srcOrd="0" destOrd="0" presId="urn:microsoft.com/office/officeart/2008/layout/AlternatingHexagons"/>
    <dgm:cxn modelId="{E0B9325D-5F02-46BC-A20B-9321569AE3AA}" type="presOf" srcId="{1BA3D038-DAE9-4825-B183-487DF8996D72}" destId="{4FAA1B1D-3AF9-443C-B720-BF9FA1B87B8B}" srcOrd="0" destOrd="0" presId="urn:microsoft.com/office/officeart/2008/layout/AlternatingHexagons"/>
    <dgm:cxn modelId="{9E9AF7D5-886E-4161-A80D-CEB29BD9C26A}" type="presOf" srcId="{D6F1AA53-AA43-4BDD-AD2F-6F04F0615E9F}" destId="{6D48BF7E-A4E5-492D-9980-87B153BFA28D}" srcOrd="0" destOrd="0" presId="urn:microsoft.com/office/officeart/2008/layout/AlternatingHexagons"/>
    <dgm:cxn modelId="{64CF0F6B-FCCD-4ECC-A2C1-45CAA3CE3862}" type="presOf" srcId="{EF74C3DD-EF3B-4BE6-B2BC-95E13459BDC2}" destId="{83A62CA9-7C88-47E8-BF28-EC5E516404E3}" srcOrd="0" destOrd="0" presId="urn:microsoft.com/office/officeart/2008/layout/AlternatingHexagons"/>
    <dgm:cxn modelId="{490847C5-A3D9-4D27-BF2F-6DDFFF7AEE60}" type="presOf" srcId="{812CC505-5F7D-47FB-AADF-E30DB29A2951}" destId="{65AB2FA8-8BF6-4945-9BE2-DFD2AD2B0F18}" srcOrd="0" destOrd="0" presId="urn:microsoft.com/office/officeart/2008/layout/AlternatingHexagons"/>
    <dgm:cxn modelId="{D4CD3CA0-4C3E-42FB-824B-AFD26892A9F2}" srcId="{B89E35F7-3678-468B-B741-86A911B5D242}" destId="{D6F1AA53-AA43-4BDD-AD2F-6F04F0615E9F}" srcOrd="0" destOrd="0" parTransId="{FC39CC74-6F3C-43EC-AF7F-374FF6A7641E}" sibTransId="{A246C6FF-9D4E-4591-AD27-3DAEEE5EBDDF}"/>
    <dgm:cxn modelId="{56AA014E-7139-4CE1-AFEE-BCAEABA4A391}" type="presOf" srcId="{A246C6FF-9D4E-4591-AD27-3DAEEE5EBDDF}" destId="{CEA9276B-63DB-4128-B3AA-E5484A91D659}" srcOrd="0" destOrd="0" presId="urn:microsoft.com/office/officeart/2008/layout/AlternatingHexagons"/>
    <dgm:cxn modelId="{C9CA41E4-C187-4C7F-A87D-70091FD8DA7C}" srcId="{1BA3D038-DAE9-4825-B183-487DF8996D72}" destId="{EF74C3DD-EF3B-4BE6-B2BC-95E13459BDC2}" srcOrd="0" destOrd="0" parTransId="{277564E9-571B-4F08-8B80-A78C9F8E1C12}" sibTransId="{1AEC00B1-7656-4D42-A306-FD1790A8A8BA}"/>
    <dgm:cxn modelId="{DD4AB540-0FC9-421A-9AF6-794013BE1A08}" type="presOf" srcId="{E6B7217F-7422-4E66-BB6E-9D45D5292999}" destId="{CC73AC79-D864-493B-BCFF-D6A1DE150C7B}" srcOrd="0" destOrd="0" presId="urn:microsoft.com/office/officeart/2008/layout/AlternatingHexagons"/>
    <dgm:cxn modelId="{D56F78A5-9F66-42B5-A17C-F84224519677}" srcId="{B89E35F7-3678-468B-B741-86A911B5D242}" destId="{1BA3D038-DAE9-4825-B183-487DF8996D72}" srcOrd="1" destOrd="0" parTransId="{8D6BA00A-4F0A-45B1-9774-9868826878FB}" sibTransId="{E0DDC4DD-EB53-4CBE-B831-289120D5577A}"/>
    <dgm:cxn modelId="{70E7F665-D90C-40B1-9763-4629828E37A1}" type="presParOf" srcId="{5F734279-4CA5-4846-9BC3-C0EFE1E584CA}" destId="{23A080DE-3DDE-4014-B3EE-47B742732654}" srcOrd="0" destOrd="0" presId="urn:microsoft.com/office/officeart/2008/layout/AlternatingHexagons"/>
    <dgm:cxn modelId="{2E5C72F2-5025-4333-B2B6-71B4E00FEE5F}" type="presParOf" srcId="{23A080DE-3DDE-4014-B3EE-47B742732654}" destId="{6D48BF7E-A4E5-492D-9980-87B153BFA28D}" srcOrd="0" destOrd="0" presId="urn:microsoft.com/office/officeart/2008/layout/AlternatingHexagons"/>
    <dgm:cxn modelId="{0BD73FF0-C9E3-4840-8BEF-14E6A966DDC4}" type="presParOf" srcId="{23A080DE-3DDE-4014-B3EE-47B742732654}" destId="{C891DF6E-C5C2-4CCB-A386-DA2DC914AD59}" srcOrd="1" destOrd="0" presId="urn:microsoft.com/office/officeart/2008/layout/AlternatingHexagons"/>
    <dgm:cxn modelId="{DA3A2EF8-8571-4C4C-920F-B5721E666954}" type="presParOf" srcId="{23A080DE-3DDE-4014-B3EE-47B742732654}" destId="{C9A7115A-39F1-4244-B0E0-D684A35673E3}" srcOrd="2" destOrd="0" presId="urn:microsoft.com/office/officeart/2008/layout/AlternatingHexagons"/>
    <dgm:cxn modelId="{21D4327B-577D-4408-9154-5A5073DE3A10}" type="presParOf" srcId="{23A080DE-3DDE-4014-B3EE-47B742732654}" destId="{255E67C0-62E7-44FA-B124-C9F4E3270BA6}" srcOrd="3" destOrd="0" presId="urn:microsoft.com/office/officeart/2008/layout/AlternatingHexagons"/>
    <dgm:cxn modelId="{69ADCC93-6F56-43A9-966B-7550B2CA5A6A}" type="presParOf" srcId="{23A080DE-3DDE-4014-B3EE-47B742732654}" destId="{CEA9276B-63DB-4128-B3AA-E5484A91D659}" srcOrd="4" destOrd="0" presId="urn:microsoft.com/office/officeart/2008/layout/AlternatingHexagons"/>
    <dgm:cxn modelId="{04A28DCC-2BDB-4C61-99FF-9FF7EFC3F0D4}" type="presParOf" srcId="{5F734279-4CA5-4846-9BC3-C0EFE1E584CA}" destId="{F7AAAA8A-3BBA-4233-A213-E013A972B783}" srcOrd="1" destOrd="0" presId="urn:microsoft.com/office/officeart/2008/layout/AlternatingHexagons"/>
    <dgm:cxn modelId="{E91D496F-365A-410F-B18A-BCCC82AE7984}" type="presParOf" srcId="{5F734279-4CA5-4846-9BC3-C0EFE1E584CA}" destId="{F33643ED-8095-46E7-8D2C-42DBB652CBE4}" srcOrd="2" destOrd="0" presId="urn:microsoft.com/office/officeart/2008/layout/AlternatingHexagons"/>
    <dgm:cxn modelId="{23EC9007-582A-480F-ADDB-884C47001CF6}" type="presParOf" srcId="{F33643ED-8095-46E7-8D2C-42DBB652CBE4}" destId="{4FAA1B1D-3AF9-443C-B720-BF9FA1B87B8B}" srcOrd="0" destOrd="0" presId="urn:microsoft.com/office/officeart/2008/layout/AlternatingHexagons"/>
    <dgm:cxn modelId="{164AA966-14FF-40CE-824C-BCA6FE577BCF}" type="presParOf" srcId="{F33643ED-8095-46E7-8D2C-42DBB652CBE4}" destId="{83A62CA9-7C88-47E8-BF28-EC5E516404E3}" srcOrd="1" destOrd="0" presId="urn:microsoft.com/office/officeart/2008/layout/AlternatingHexagons"/>
    <dgm:cxn modelId="{FFF39079-113C-41D9-8B3D-71A05C6E779C}" type="presParOf" srcId="{F33643ED-8095-46E7-8D2C-42DBB652CBE4}" destId="{ED8A3758-3D5C-4369-8AE5-98716E67EA1E}" srcOrd="2" destOrd="0" presId="urn:microsoft.com/office/officeart/2008/layout/AlternatingHexagons"/>
    <dgm:cxn modelId="{F1B87A6D-0CC4-47D1-9BA1-6C841D36DC77}" type="presParOf" srcId="{F33643ED-8095-46E7-8D2C-42DBB652CBE4}" destId="{F3C2B4BA-7239-42BC-8C88-C87F9D8245D7}" srcOrd="3" destOrd="0" presId="urn:microsoft.com/office/officeart/2008/layout/AlternatingHexagons"/>
    <dgm:cxn modelId="{B84C1795-3A67-4415-B0C8-684A9B1C5C02}" type="presParOf" srcId="{F33643ED-8095-46E7-8D2C-42DBB652CBE4}" destId="{00FE402F-5C10-409D-8250-776651EE7447}" srcOrd="4" destOrd="0" presId="urn:microsoft.com/office/officeart/2008/layout/AlternatingHexagons"/>
    <dgm:cxn modelId="{A09E6D83-2331-4F81-A8AB-8B3802BED6CF}" type="presParOf" srcId="{5F734279-4CA5-4846-9BC3-C0EFE1E584CA}" destId="{ED3E2FBF-1DCB-4631-B79E-A80E1084A3C2}" srcOrd="3" destOrd="0" presId="urn:microsoft.com/office/officeart/2008/layout/AlternatingHexagons"/>
    <dgm:cxn modelId="{0552A666-CC1E-4005-B6C0-89B4C92B3D16}" type="presParOf" srcId="{5F734279-4CA5-4846-9BC3-C0EFE1E584CA}" destId="{4BEF39CE-D8A8-4D30-9E4A-1D703E7DE5F3}" srcOrd="4" destOrd="0" presId="urn:microsoft.com/office/officeart/2008/layout/AlternatingHexagons"/>
    <dgm:cxn modelId="{E44120AA-E04E-4C78-B05F-D96EB165C503}" type="presParOf" srcId="{4BEF39CE-D8A8-4D30-9E4A-1D703E7DE5F3}" destId="{CC73AC79-D864-493B-BCFF-D6A1DE150C7B}" srcOrd="0" destOrd="0" presId="urn:microsoft.com/office/officeart/2008/layout/AlternatingHexagons"/>
    <dgm:cxn modelId="{F921A1AD-20EE-4029-90D7-A345E9BD5897}" type="presParOf" srcId="{4BEF39CE-D8A8-4D30-9E4A-1D703E7DE5F3}" destId="{A1F16FE8-08E8-4E5A-8A67-9B3B19C5BDF4}" srcOrd="1" destOrd="0" presId="urn:microsoft.com/office/officeart/2008/layout/AlternatingHexagons"/>
    <dgm:cxn modelId="{57C3828E-AD3E-4CF8-BDFF-B6952BB672EB}" type="presParOf" srcId="{4BEF39CE-D8A8-4D30-9E4A-1D703E7DE5F3}" destId="{2FFAD9A9-8C1B-4510-B518-5E25E66AE278}" srcOrd="2" destOrd="0" presId="urn:microsoft.com/office/officeart/2008/layout/AlternatingHexagons"/>
    <dgm:cxn modelId="{C00A3C4E-F58E-4CD4-B25D-A9B5522B7ACD}" type="presParOf" srcId="{4BEF39CE-D8A8-4D30-9E4A-1D703E7DE5F3}" destId="{D9D32DD5-CD07-4F42-87AE-D8A3A33CA3E2}" srcOrd="3" destOrd="0" presId="urn:microsoft.com/office/officeart/2008/layout/AlternatingHexagons"/>
    <dgm:cxn modelId="{4DF0B094-BBEB-443B-8A22-639401D86E51}" type="presParOf" srcId="{4BEF39CE-D8A8-4D30-9E4A-1D703E7DE5F3}" destId="{65AB2FA8-8BF6-4945-9BE2-DFD2AD2B0F18}" srcOrd="4" destOrd="0" presId="urn:microsoft.com/office/officeart/2008/layout/AlternatingHexagons"/>
  </dgm:cxnLst>
  <dgm:bg>
    <a:solidFill>
      <a:schemeClr val="bg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8BF7E-A4E5-492D-9980-87B153BFA28D}">
      <dsp:nvSpPr>
        <dsp:cNvPr id="0" name=""/>
        <dsp:cNvSpPr/>
      </dsp:nvSpPr>
      <dsp:spPr>
        <a:xfrm rot="5400000">
          <a:off x="5397826" y="165212"/>
          <a:ext cx="2516848" cy="21896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Do’s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And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Don’t do’s</a:t>
          </a:r>
          <a:endParaRPr lang="en-US" sz="2400" i="1" kern="1200" dirty="0"/>
        </a:p>
      </dsp:txBody>
      <dsp:txXfrm rot="-5400000">
        <a:off x="5902643" y="393826"/>
        <a:ext cx="1507214" cy="1732430"/>
      </dsp:txXfrm>
    </dsp:sp>
    <dsp:sp modelId="{C891DF6E-C5C2-4CCB-A386-DA2DC914AD59}">
      <dsp:nvSpPr>
        <dsp:cNvPr id="0" name=""/>
        <dsp:cNvSpPr/>
      </dsp:nvSpPr>
      <dsp:spPr>
        <a:xfrm>
          <a:off x="7817524" y="504986"/>
          <a:ext cx="2808803" cy="1510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9276B-63DB-4128-B3AA-E5484A91D659}">
      <dsp:nvSpPr>
        <dsp:cNvPr id="0" name=""/>
        <dsp:cNvSpPr/>
      </dsp:nvSpPr>
      <dsp:spPr>
        <a:xfrm rot="5400000">
          <a:off x="3032994" y="165212"/>
          <a:ext cx="2516848" cy="218965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1" kern="1200" dirty="0" smtClean="0"/>
            <a:t>Print</a:t>
          </a:r>
          <a:r>
            <a:rPr lang="en-US" sz="3600" kern="1200" dirty="0" smtClean="0"/>
            <a:t> </a:t>
          </a:r>
          <a:endParaRPr lang="en-US" sz="3600" kern="1200" dirty="0"/>
        </a:p>
      </dsp:txBody>
      <dsp:txXfrm rot="-5400000">
        <a:off x="3537811" y="393826"/>
        <a:ext cx="1507214" cy="1732430"/>
      </dsp:txXfrm>
    </dsp:sp>
    <dsp:sp modelId="{4FAA1B1D-3AF9-443C-B720-BF9FA1B87B8B}">
      <dsp:nvSpPr>
        <dsp:cNvPr id="0" name=""/>
        <dsp:cNvSpPr/>
      </dsp:nvSpPr>
      <dsp:spPr>
        <a:xfrm rot="5400000">
          <a:off x="4210880" y="2301513"/>
          <a:ext cx="2516848" cy="218965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comments</a:t>
          </a:r>
          <a:endParaRPr lang="en-US" sz="2400" i="1" kern="1200" dirty="0"/>
        </a:p>
      </dsp:txBody>
      <dsp:txXfrm rot="-5400000">
        <a:off x="4715697" y="2530127"/>
        <a:ext cx="1507214" cy="1732430"/>
      </dsp:txXfrm>
    </dsp:sp>
    <dsp:sp modelId="{83A62CA9-7C88-47E8-BF28-EC5E516404E3}">
      <dsp:nvSpPr>
        <dsp:cNvPr id="0" name=""/>
        <dsp:cNvSpPr/>
      </dsp:nvSpPr>
      <dsp:spPr>
        <a:xfrm>
          <a:off x="1565671" y="2641288"/>
          <a:ext cx="2718196" cy="1510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Data types</a:t>
          </a:r>
          <a:endParaRPr lang="en-US" sz="2400" i="1" kern="1200" dirty="0"/>
        </a:p>
      </dsp:txBody>
      <dsp:txXfrm>
        <a:off x="1565671" y="2641288"/>
        <a:ext cx="2718196" cy="1510109"/>
      </dsp:txXfrm>
    </dsp:sp>
    <dsp:sp modelId="{00FE402F-5C10-409D-8250-776651EE7447}">
      <dsp:nvSpPr>
        <dsp:cNvPr id="0" name=""/>
        <dsp:cNvSpPr/>
      </dsp:nvSpPr>
      <dsp:spPr>
        <a:xfrm rot="5400000">
          <a:off x="6575711" y="2301513"/>
          <a:ext cx="2516848" cy="218965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1" kern="1200" dirty="0" smtClean="0"/>
            <a:t>Type </a:t>
          </a:r>
          <a:endParaRPr lang="en-US" sz="3600" i="1" kern="1200" dirty="0"/>
        </a:p>
      </dsp:txBody>
      <dsp:txXfrm rot="-5400000">
        <a:off x="7080528" y="2530127"/>
        <a:ext cx="1507214" cy="1732430"/>
      </dsp:txXfrm>
    </dsp:sp>
    <dsp:sp modelId="{CC73AC79-D864-493B-BCFF-D6A1DE150C7B}">
      <dsp:nvSpPr>
        <dsp:cNvPr id="0" name=""/>
        <dsp:cNvSpPr/>
      </dsp:nvSpPr>
      <dsp:spPr>
        <a:xfrm rot="5400000">
          <a:off x="5397826" y="4437815"/>
          <a:ext cx="2516848" cy="218965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Taking </a:t>
          </a:r>
          <a:r>
            <a:rPr lang="en-US" sz="2400" i="1" kern="1200" smtClean="0"/>
            <a:t>Input values</a:t>
          </a:r>
          <a:endParaRPr lang="en-US" sz="2400" i="1" kern="1200" dirty="0"/>
        </a:p>
      </dsp:txBody>
      <dsp:txXfrm rot="-5400000">
        <a:off x="5902643" y="4666429"/>
        <a:ext cx="1507214" cy="1732430"/>
      </dsp:txXfrm>
    </dsp:sp>
    <dsp:sp modelId="{A1F16FE8-08E8-4E5A-8A67-9B3B19C5BDF4}">
      <dsp:nvSpPr>
        <dsp:cNvPr id="0" name=""/>
        <dsp:cNvSpPr/>
      </dsp:nvSpPr>
      <dsp:spPr>
        <a:xfrm>
          <a:off x="7817524" y="4777589"/>
          <a:ext cx="2808803" cy="1510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B2FA8-8BF6-4945-9BE2-DFD2AD2B0F18}">
      <dsp:nvSpPr>
        <dsp:cNvPr id="0" name=""/>
        <dsp:cNvSpPr/>
      </dsp:nvSpPr>
      <dsp:spPr>
        <a:xfrm rot="5400000">
          <a:off x="3032994" y="4437815"/>
          <a:ext cx="2516848" cy="21896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variable</a:t>
          </a:r>
          <a:endParaRPr lang="en-US" sz="3500" b="1" kern="1200" dirty="0"/>
        </a:p>
      </dsp:txBody>
      <dsp:txXfrm rot="-5400000">
        <a:off x="3537811" y="4666429"/>
        <a:ext cx="1507214" cy="173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2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6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3518-8A5F-45E7-AAB2-DBFB3E48A30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2300-2B81-4756-BB52-22088F856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funny coding design&quot; Greeting Card by drysauce | Redbub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71" t="9385" r="9215" b="11668"/>
          <a:stretch/>
        </p:blipFill>
        <p:spPr bwMode="auto">
          <a:xfrm>
            <a:off x="0" y="0"/>
            <a:ext cx="1235668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" name="Picture 2" descr="LOL - Laugh Out Lou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78" y="2532833"/>
            <a:ext cx="5981428" cy="35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3736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</a:t>
            </a:r>
            <a:r>
              <a:rPr lang="en-US" b="1" dirty="0" smtClean="0">
                <a:solidFill>
                  <a:schemeClr val="accent6"/>
                </a:solidFill>
              </a:rPr>
              <a:t>nput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01782"/>
            <a:ext cx="12061371" cy="55647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4846"/>
            <a:ext cx="4014652" cy="276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#include &lt;stdio.h&gt;</a:t>
            </a:r>
          </a:p>
          <a:p>
            <a:r>
              <a:rPr lang="en-US"/>
              <a:t>int main()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int x, y, z;</a:t>
            </a:r>
          </a:p>
          <a:p>
            <a:r>
              <a:rPr lang="en-US"/>
              <a:t>  printf("Enter two numbers to add</a:t>
            </a:r>
            <a:r>
              <a:rPr lang="en-US" b="1"/>
              <a:t>\n</a:t>
            </a:r>
            <a:r>
              <a:rPr lang="en-US"/>
              <a:t>");</a:t>
            </a:r>
            <a:br>
              <a:rPr lang="en-US"/>
            </a:br>
            <a:r>
              <a:rPr lang="en-US"/>
              <a:t>  scanf("%d%d", &amp;x, &amp;y);</a:t>
            </a:r>
          </a:p>
          <a:p>
            <a:r>
              <a:rPr lang="en-US"/>
              <a:t>  z = x + y;</a:t>
            </a:r>
          </a:p>
          <a:p>
            <a:r>
              <a:rPr lang="en-US"/>
              <a:t>  printf("Sum of the numbers = %d</a:t>
            </a:r>
            <a:r>
              <a:rPr lang="en-US" b="1"/>
              <a:t>\n</a:t>
            </a:r>
            <a:r>
              <a:rPr lang="en-US"/>
              <a:t>", z);</a:t>
            </a:r>
          </a:p>
          <a:p>
            <a:r>
              <a:rPr lang="en-US"/>
              <a:t>  return 0;</a:t>
            </a:r>
            <a:br>
              <a:rPr lang="en-US"/>
            </a:br>
            <a:r>
              <a:rPr lang="en-US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1737" y="1262743"/>
            <a:ext cx="3944983" cy="27214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/>
              <a:t> 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err="1"/>
              <a:t>int</a:t>
            </a:r>
            <a:r>
              <a:rPr lang="en-US" dirty="0"/>
              <a:t> a, b, c;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 smtClean="0"/>
              <a:t>cout</a:t>
            </a:r>
            <a:r>
              <a:rPr lang="en-US" dirty="0"/>
              <a:t> &lt;&lt; "Enter two integers to add</a:t>
            </a:r>
            <a:r>
              <a:rPr lang="en-US" b="1" dirty="0"/>
              <a:t>\n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cin</a:t>
            </a:r>
            <a:r>
              <a:rPr lang="en-US" dirty="0"/>
              <a:t> &gt;&gt; a &gt;&gt; b;</a:t>
            </a:r>
          </a:p>
          <a:p>
            <a:r>
              <a:rPr lang="en-US" dirty="0" smtClean="0"/>
              <a:t>c</a:t>
            </a:r>
            <a:r>
              <a:rPr lang="en-US" dirty="0"/>
              <a:t> = a + b;</a:t>
            </a:r>
            <a:br>
              <a:rPr lang="en-US" dirty="0"/>
            </a:br>
            <a:r>
              <a:rPr lang="en-US" dirty="0" err="1" smtClean="0"/>
              <a:t>cout</a:t>
            </a:r>
            <a:r>
              <a:rPr lang="en-US" dirty="0"/>
              <a:t> &lt;&lt;"</a:t>
            </a:r>
            <a:r>
              <a:rPr lang="en-US" dirty="0" err="1" smtClean="0"/>
              <a:t>Sumofthenumbers</a:t>
            </a:r>
            <a:r>
              <a:rPr lang="en-US" dirty="0" smtClean="0"/>
              <a:t>:"</a:t>
            </a:r>
            <a:r>
              <a:rPr lang="en-US" dirty="0"/>
              <a:t> &lt;&lt; </a:t>
            </a:r>
            <a:r>
              <a:rPr lang="en-US" dirty="0" smtClean="0"/>
              <a:t>c&lt;&lt;</a:t>
            </a:r>
            <a:r>
              <a:rPr lang="en-US" dirty="0" err="1" smtClean="0"/>
              <a:t>endl</a:t>
            </a:r>
            <a:r>
              <a:rPr lang="en-US" dirty="0"/>
              <a:t> 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smtClean="0"/>
              <a:t>return</a:t>
            </a:r>
            <a:r>
              <a:rPr lang="en-US" dirty="0"/>
              <a:t> 0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86057" y="1288869"/>
            <a:ext cx="3805646" cy="2695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 sum{</a:t>
            </a:r>
          </a:p>
          <a:p>
            <a:r>
              <a:rPr lang="en-US" dirty="0" smtClean="0"/>
              <a:t>Public static void main(String[],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a,b,sum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=new Scanner()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(“enter a and b”);</a:t>
            </a:r>
          </a:p>
          <a:p>
            <a:r>
              <a:rPr lang="en-US" dirty="0" smtClean="0"/>
              <a:t>a=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Sum=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(sum);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73234" y="1358536"/>
            <a:ext cx="1166949" cy="287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53051" y="1402080"/>
            <a:ext cx="1071155" cy="217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C++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67109" y="1358536"/>
            <a:ext cx="940525" cy="287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075611"/>
            <a:ext cx="11991703" cy="2603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&gt;&gt;&gt;Name=input(“enter name”)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&gt;&gt;&gt;Print(name)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AutoNum type="arabicPeriod" startAt="2"/>
            </a:pPr>
            <a:r>
              <a:rPr lang="en-US" dirty="0" smtClean="0">
                <a:solidFill>
                  <a:schemeClr val="tx2"/>
                </a:solidFill>
              </a:rPr>
              <a:t>&gt;&gt;&gt;</a:t>
            </a:r>
            <a:r>
              <a:rPr lang="en-US" dirty="0" err="1" smtClean="0">
                <a:solidFill>
                  <a:schemeClr val="tx2"/>
                </a:solidFill>
              </a:rPr>
              <a:t>num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(input(“enter number”)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&gt;&gt;&gt;print(</a:t>
            </a:r>
            <a:r>
              <a:rPr lang="en-US" dirty="0" err="1" smtClean="0">
                <a:solidFill>
                  <a:schemeClr val="tx2"/>
                </a:solidFill>
              </a:rPr>
              <a:t>num</a:t>
            </a:r>
            <a:r>
              <a:rPr lang="en-US" dirty="0" smtClean="0">
                <a:solidFill>
                  <a:schemeClr val="tx2"/>
                </a:solidFill>
              </a:rPr>
              <a:t>)								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32617" y="4071259"/>
            <a:ext cx="4659086" cy="26082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</a:rPr>
              <a:t>a=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(input(“enter a value”)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b=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(input(“enter b value”)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sum=</a:t>
            </a:r>
            <a:r>
              <a:rPr lang="en-US" dirty="0" err="1" smtClean="0">
                <a:solidFill>
                  <a:srgbClr val="7030A0"/>
                </a:solidFill>
              </a:rPr>
              <a:t>a+b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Print(sum)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1844625"/>
              </p:ext>
            </p:extLst>
          </p:nvPr>
        </p:nvGraphicFramePr>
        <p:xfrm>
          <a:off x="1" y="0"/>
          <a:ext cx="12192000" cy="679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6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2192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Execute Python Syntax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219200"/>
            <a:ext cx="12191999" cy="5638800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How to print a sentence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Print(“hello word”)              //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print(“123456”)                 // </a:t>
            </a:r>
            <a:r>
              <a:rPr lang="en-US" sz="2800" dirty="0" smtClean="0">
                <a:solidFill>
                  <a:schemeClr val="accent2"/>
                </a:solidFill>
              </a:rPr>
              <a:t>number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Print(“!@#$%^&amp;*()”)     //</a:t>
            </a:r>
            <a:r>
              <a:rPr lang="en-US" sz="2800" dirty="0" smtClean="0">
                <a:solidFill>
                  <a:schemeClr val="accent2"/>
                </a:solidFill>
              </a:rPr>
              <a:t>special character</a:t>
            </a:r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pPr algn="l"/>
            <a:r>
              <a:rPr lang="en-US" sz="3200" b="1" dirty="0">
                <a:solidFill>
                  <a:srgbClr val="FF0000"/>
                </a:solidFill>
              </a:rPr>
              <a:t>creating a python file on the server, using the .</a:t>
            </a:r>
            <a:r>
              <a:rPr lang="en-US" sz="3200" b="1" dirty="0" err="1">
                <a:solidFill>
                  <a:srgbClr val="FF0000"/>
                </a:solidFill>
              </a:rPr>
              <a:t>py</a:t>
            </a:r>
            <a:r>
              <a:rPr lang="en-US" sz="3200" b="1" dirty="0">
                <a:solidFill>
                  <a:srgbClr val="FF0000"/>
                </a:solidFill>
              </a:rPr>
              <a:t> file extension, and </a:t>
            </a:r>
            <a:r>
              <a:rPr lang="en-US" sz="3200" b="1" dirty="0" smtClean="0">
                <a:solidFill>
                  <a:srgbClr val="FF0000"/>
                </a:solidFill>
              </a:rPr>
              <a:t>running </a:t>
            </a:r>
            <a:r>
              <a:rPr lang="en-US" sz="3200" b="1" dirty="0">
                <a:solidFill>
                  <a:srgbClr val="FF0000"/>
                </a:solidFill>
              </a:rPr>
              <a:t>it in the Command </a:t>
            </a:r>
            <a:r>
              <a:rPr lang="en-US" sz="3200" b="1" dirty="0" smtClean="0">
                <a:solidFill>
                  <a:srgbClr val="FF0000"/>
                </a:solidFill>
              </a:rPr>
              <a:t>Line</a:t>
            </a:r>
          </a:p>
          <a:p>
            <a:pPr algn="l"/>
            <a:r>
              <a:rPr lang="en-US" dirty="0"/>
              <a:t>C:\Users\</a:t>
            </a:r>
            <a:r>
              <a:rPr lang="en-US" i="1" dirty="0"/>
              <a:t>Your Name</a:t>
            </a:r>
            <a:r>
              <a:rPr lang="en-US" dirty="0"/>
              <a:t>&gt;python myfile.py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87087"/>
            <a:ext cx="12043954" cy="1123404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Contd..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" y="1297576"/>
            <a:ext cx="11965577" cy="5495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Error: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</a:rPr>
              <a:t>Cmd</a:t>
            </a:r>
            <a:r>
              <a:rPr lang="en-US" sz="2000" dirty="0" smtClean="0">
                <a:solidFill>
                  <a:srgbClr val="C00000"/>
                </a:solidFill>
              </a:rPr>
              <a:t>&gt; </a:t>
            </a:r>
            <a:r>
              <a:rPr lang="en-US" sz="2000" dirty="0" smtClean="0"/>
              <a:t>print(‘hi)    //</a:t>
            </a:r>
            <a:r>
              <a:rPr lang="en-US" sz="2000" dirty="0" err="1" smtClean="0">
                <a:solidFill>
                  <a:schemeClr val="accent2"/>
                </a:solidFill>
              </a:rPr>
              <a:t>SyntaxError</a:t>
            </a:r>
            <a:r>
              <a:rPr lang="en-US" sz="2000" dirty="0" smtClean="0">
                <a:solidFill>
                  <a:schemeClr val="accent2"/>
                </a:solidFill>
              </a:rPr>
              <a:t>: EOL while scanning string literal</a:t>
            </a:r>
          </a:p>
          <a:p>
            <a:pPr marL="0" indent="0">
              <a:buNone/>
            </a:pPr>
            <a:r>
              <a:rPr lang="en-US" sz="2000" dirty="0" err="1" smtClean="0"/>
              <a:t>Cmd</a:t>
            </a:r>
            <a:r>
              <a:rPr lang="en-US" sz="2000" dirty="0" smtClean="0"/>
              <a:t>&gt; print ‘hi’    // </a:t>
            </a:r>
            <a:r>
              <a:rPr lang="en-US" sz="2000" dirty="0" smtClean="0">
                <a:solidFill>
                  <a:schemeClr val="accent2"/>
                </a:solidFill>
              </a:rPr>
              <a:t>Missing parentheses in call to 'print'.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proper </a:t>
            </a:r>
            <a:r>
              <a:rPr lang="en-US" b="1" dirty="0">
                <a:solidFill>
                  <a:srgbClr val="FF0000"/>
                </a:solidFill>
              </a:rPr>
              <a:t>way to quit python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&gt;&gt;&gt;quit()  </a:t>
            </a:r>
            <a:r>
              <a:rPr lang="en-US" sz="2000" dirty="0" smtClean="0"/>
              <a:t>//</a:t>
            </a:r>
            <a:r>
              <a:rPr lang="en-US" sz="2000" dirty="0">
                <a:solidFill>
                  <a:schemeClr val="accent2"/>
                </a:solidFill>
              </a:rPr>
              <a:t>The proper way to say “good-bye” to Python is to enter </a:t>
            </a:r>
            <a:r>
              <a:rPr lang="en-US" sz="2000" i="1" dirty="0">
                <a:solidFill>
                  <a:schemeClr val="accent2"/>
                </a:solidFill>
              </a:rPr>
              <a:t>quit()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7085"/>
            <a:ext cx="12192000" cy="957942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Do’s and don’t do’s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88683"/>
            <a:ext cx="5747657" cy="884872"/>
          </a:xfr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CORRECT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773555"/>
            <a:ext cx="5747657" cy="508444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&gt;&gt;&gt; x=5</a:t>
            </a:r>
          </a:p>
          <a:p>
            <a:pPr marL="0" indent="0">
              <a:buNone/>
            </a:pPr>
            <a:r>
              <a:rPr lang="en-US" sz="2000" dirty="0" smtClean="0"/>
              <a:t>&gt;&gt;&gt;print(x)  //output : 5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&gt;&gt;&gt;z=x+2</a:t>
            </a:r>
          </a:p>
          <a:p>
            <a:pPr marL="0" indent="0">
              <a:buNone/>
            </a:pPr>
            <a:r>
              <a:rPr lang="en-US" sz="2000" dirty="0" smtClean="0"/>
              <a:t>&gt;&gt;&gt;print(z)   //output:7</a:t>
            </a:r>
          </a:p>
          <a:p>
            <a:pPr marL="0" indent="0">
              <a:buNone/>
            </a:pPr>
            <a:r>
              <a:rPr lang="en-US" sz="2000" dirty="0" smtClean="0"/>
              <a:t>&gt;&gt;&gt;5+2         //output:7</a:t>
            </a:r>
          </a:p>
          <a:p>
            <a:pPr marL="0" indent="0">
              <a:buNone/>
            </a:pPr>
            <a:r>
              <a:rPr lang="en-US" sz="2000" dirty="0" smtClean="0"/>
              <a:t>&gt;&gt;&gt;print(x+2) //output : 7</a:t>
            </a:r>
          </a:p>
          <a:p>
            <a:pPr marL="0" indent="0">
              <a:buNone/>
            </a:pPr>
            <a:r>
              <a:rPr lang="en-US" sz="2000" dirty="0" smtClean="0"/>
              <a:t>&gt;&gt;&gt;z=x++2      //output:7</a:t>
            </a:r>
          </a:p>
          <a:p>
            <a:pPr marL="0" indent="0">
              <a:buNone/>
            </a:pPr>
            <a:r>
              <a:rPr lang="en-US" sz="2000" dirty="0" smtClean="0"/>
              <a:t>&gt;&gt;&gt;print(x+++++++++++++2) //output:7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158" y="888683"/>
            <a:ext cx="6150882" cy="823912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WRONG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0158" y="1730420"/>
            <a:ext cx="6150882" cy="512757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&gt;&gt;&gt; x=5;      //wrong</a:t>
            </a:r>
          </a:p>
          <a:p>
            <a:pPr marL="0" indent="0">
              <a:buNone/>
            </a:pPr>
            <a:r>
              <a:rPr lang="en-US" sz="2000" dirty="0" smtClean="0"/>
              <a:t>&gt;&gt;&gt;print(“x”) //</a:t>
            </a:r>
            <a:r>
              <a:rPr lang="en-US" sz="2000" dirty="0" err="1" smtClean="0"/>
              <a:t>output:x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&gt;&gt;&gt;</a:t>
            </a:r>
            <a:r>
              <a:rPr lang="en-US" sz="2000" dirty="0" smtClean="0"/>
              <a:t>print(z=x+2</a:t>
            </a:r>
            <a:r>
              <a:rPr lang="en-US" sz="2000" dirty="0" smtClean="0"/>
              <a:t>)   //</a:t>
            </a:r>
            <a:r>
              <a:rPr lang="en-US" sz="2000" dirty="0" err="1" smtClean="0"/>
              <a:t>error:z</a:t>
            </a:r>
            <a:r>
              <a:rPr lang="en-US" sz="2000" dirty="0" smtClean="0"/>
              <a:t> is not identifying</a:t>
            </a:r>
          </a:p>
          <a:p>
            <a:pPr marL="0" indent="0">
              <a:buNone/>
            </a:pPr>
            <a:r>
              <a:rPr lang="en-US" sz="2000" dirty="0" smtClean="0"/>
              <a:t>&gt;&gt;&gt;           2+1         //indentation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03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792"/>
            <a:ext cx="12192000" cy="8980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6"/>
                </a:solidFill>
              </a:rPr>
              <a:t>Contd..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31817"/>
            <a:ext cx="12192000" cy="585216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Python comments</a:t>
            </a:r>
          </a:p>
          <a:p>
            <a:pPr algn="l"/>
            <a:r>
              <a:rPr lang="en-US" sz="2000" dirty="0" smtClean="0"/>
              <a:t>&gt;&gt;&gt;print(“hi”)         </a:t>
            </a:r>
            <a:r>
              <a:rPr lang="en-US" sz="2000" dirty="0" smtClean="0">
                <a:solidFill>
                  <a:srgbClr val="FF0000"/>
                </a:solidFill>
              </a:rPr>
              <a:t>//this is not comment in python</a:t>
            </a:r>
          </a:p>
          <a:p>
            <a:pPr algn="l"/>
            <a:r>
              <a:rPr lang="en-US" sz="2000" dirty="0" smtClean="0"/>
              <a:t>&gt;&gt;&gt;#this is not executed</a:t>
            </a:r>
          </a:p>
          <a:p>
            <a:pPr algn="l"/>
            <a:r>
              <a:rPr lang="en-US" sz="2000" dirty="0" smtClean="0"/>
              <a:t>&gt;&gt;&gt;print(“hi”)       </a:t>
            </a: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</a:rPr>
              <a:t>output:hi</a:t>
            </a:r>
            <a:endParaRPr lang="en-US" sz="2000" dirty="0" smtClean="0">
              <a:solidFill>
                <a:srgbClr val="00B050"/>
              </a:solidFill>
            </a:endParaRPr>
          </a:p>
          <a:p>
            <a:pPr algn="l"/>
            <a:endParaRPr lang="en-US" sz="2000" dirty="0" smtClean="0"/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Multi Line Comments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#This is a comment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#written in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#more than just one line</a:t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print("Hello, World!")</a:t>
            </a:r>
          </a:p>
          <a:p>
            <a:pPr algn="l"/>
            <a:r>
              <a:rPr lang="en-US" sz="2000" dirty="0" smtClean="0"/>
              <a:t> </a:t>
            </a:r>
            <a:endParaRPr lang="en-US" sz="2000" dirty="0"/>
          </a:p>
          <a:p>
            <a:pPr algn="l"/>
            <a:r>
              <a:rPr lang="en-US" sz="2000" dirty="0"/>
              <a:t>"""</a:t>
            </a:r>
            <a:br>
              <a:rPr lang="en-US" sz="2000" dirty="0"/>
            </a:br>
            <a:r>
              <a:rPr lang="en-US" sz="2000" dirty="0"/>
              <a:t>This is a comment</a:t>
            </a:r>
            <a:br>
              <a:rPr lang="en-US" sz="2000" dirty="0"/>
            </a:br>
            <a:r>
              <a:rPr lang="en-US" sz="2000" dirty="0"/>
              <a:t>written in</a:t>
            </a:r>
            <a:br>
              <a:rPr lang="en-US" sz="2000" dirty="0"/>
            </a:br>
            <a:r>
              <a:rPr lang="en-US" sz="2000" dirty="0"/>
              <a:t>more than just one line</a:t>
            </a:r>
            <a:br>
              <a:rPr lang="en-US" sz="2000" dirty="0"/>
            </a:br>
            <a:r>
              <a:rPr lang="en-US" sz="2000" dirty="0"/>
              <a:t>"""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print("Hello, World!")</a:t>
            </a:r>
            <a:endParaRPr lang="en-US" sz="2000" dirty="0" smtClean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23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669" y="1"/>
            <a:ext cx="12261669" cy="143691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Python “</a:t>
            </a:r>
            <a:r>
              <a:rPr lang="en-US" b="1" dirty="0" smtClean="0">
                <a:solidFill>
                  <a:schemeClr val="accent6"/>
                </a:solidFill>
              </a:rPr>
              <a:t>TYPE</a:t>
            </a:r>
            <a:r>
              <a:rPr lang="en-US" dirty="0" smtClean="0">
                <a:solidFill>
                  <a:schemeClr val="accent6"/>
                </a:solidFill>
              </a:rPr>
              <a:t>”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6914"/>
            <a:ext cx="12192000" cy="542108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Type operator</a:t>
            </a:r>
          </a:p>
          <a:p>
            <a:pPr marL="0" indent="0">
              <a:buNone/>
            </a:pPr>
            <a:r>
              <a:rPr lang="en-US" sz="2000" dirty="0" smtClean="0"/>
              <a:t>&gt;&gt;&gt;x=5</a:t>
            </a:r>
          </a:p>
          <a:p>
            <a:pPr marL="0" indent="0">
              <a:buNone/>
            </a:pPr>
            <a:r>
              <a:rPr lang="en-US" sz="2000" dirty="0" smtClean="0"/>
              <a:t>&gt;&gt;&gt;type(x)       //</a:t>
            </a:r>
            <a:r>
              <a:rPr lang="en-US" sz="2000" dirty="0" err="1" smtClean="0">
                <a:solidFill>
                  <a:schemeClr val="accent2"/>
                </a:solidFill>
              </a:rPr>
              <a:t>class:int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&gt;&gt;&gt;type(“hello </a:t>
            </a:r>
            <a:r>
              <a:rPr lang="en-US" sz="2000" dirty="0" err="1" smtClean="0"/>
              <a:t>techi</a:t>
            </a:r>
            <a:r>
              <a:rPr lang="en-US" sz="2000" dirty="0" smtClean="0"/>
              <a:t>”)   //</a:t>
            </a:r>
            <a:r>
              <a:rPr lang="en-US" sz="2000" dirty="0" err="1" smtClean="0">
                <a:solidFill>
                  <a:schemeClr val="accent2"/>
                </a:solidFill>
              </a:rPr>
              <a:t>class:str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&gt;&gt;&gt;type(“7”)   //</a:t>
            </a:r>
            <a:r>
              <a:rPr lang="en-US" sz="2000" dirty="0" err="1" smtClean="0">
                <a:solidFill>
                  <a:schemeClr val="accent2"/>
                </a:solidFill>
              </a:rPr>
              <a:t>class:str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&gt;&gt;&gt;type(8.9)    //</a:t>
            </a:r>
            <a:r>
              <a:rPr lang="en-US" sz="2000" dirty="0" err="1" smtClean="0">
                <a:solidFill>
                  <a:schemeClr val="accent2"/>
                </a:solidFill>
              </a:rPr>
              <a:t>class:float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&gt;&gt;&gt;type(“8.9”) //</a:t>
            </a:r>
            <a:r>
              <a:rPr lang="en-US" sz="2000" dirty="0" err="1" smtClean="0">
                <a:solidFill>
                  <a:schemeClr val="accent2"/>
                </a:solidFill>
              </a:rPr>
              <a:t>class:str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668" y="0"/>
            <a:ext cx="113538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Variables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dirty="0" err="1">
                <a:solidFill>
                  <a:schemeClr val="bg1"/>
                </a:solidFill>
              </a:rPr>
              <a:t>Variables</a:t>
            </a:r>
            <a:r>
              <a:rPr lang="en-US" sz="2800" dirty="0">
                <a:solidFill>
                  <a:schemeClr val="bg1"/>
                </a:solidFill>
              </a:rPr>
              <a:t> are containers for storing data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1353800" cy="5449706"/>
          </a:xfrm>
        </p:spPr>
        <p:txBody>
          <a:bodyPr>
            <a:normAutofit/>
          </a:bodyPr>
          <a:lstStyle/>
          <a:p>
            <a:r>
              <a:rPr lang="en-US" sz="2000" dirty="0"/>
              <a:t>A variable name must start with a letter or the underscore character</a:t>
            </a:r>
          </a:p>
          <a:p>
            <a:r>
              <a:rPr lang="en-US" sz="2000" dirty="0"/>
              <a:t>A variable name cannot start with a number</a:t>
            </a:r>
          </a:p>
          <a:p>
            <a:r>
              <a:rPr lang="en-US" sz="2000" dirty="0"/>
              <a:t>A variable name can only contain alpha-numeric characters and underscores (A-z, 0-9, and _ )</a:t>
            </a:r>
          </a:p>
          <a:p>
            <a:r>
              <a:rPr lang="en-US" sz="2000" dirty="0"/>
              <a:t>Variable names are case-sensitive (age, Age and AGE are three different variables)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171" y="3492137"/>
            <a:ext cx="5303520" cy="317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myvar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 "John"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my_var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 "John"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my_var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 "John"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myVar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 "John"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MYVAR = "John"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myvar2 = "John"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1829" y="3492137"/>
            <a:ext cx="5431971" cy="316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2myvar = "John"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my-</a:t>
            </a:r>
            <a:r>
              <a:rPr lang="en-US" sz="2000" dirty="0" err="1">
                <a:solidFill>
                  <a:schemeClr val="bg1"/>
                </a:solidFill>
              </a:rPr>
              <a:t>var</a:t>
            </a:r>
            <a:r>
              <a:rPr lang="en-US" sz="2000" dirty="0">
                <a:solidFill>
                  <a:schemeClr val="bg1"/>
                </a:solidFill>
              </a:rPr>
              <a:t> = "John"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my </a:t>
            </a:r>
            <a:r>
              <a:rPr lang="en-US" sz="2000" dirty="0" err="1">
                <a:solidFill>
                  <a:schemeClr val="bg1"/>
                </a:solidFill>
              </a:rPr>
              <a:t>var</a:t>
            </a:r>
            <a:r>
              <a:rPr lang="en-US" sz="2000" dirty="0">
                <a:solidFill>
                  <a:schemeClr val="bg1"/>
                </a:solidFill>
              </a:rPr>
              <a:t> = "</a:t>
            </a:r>
            <a:r>
              <a:rPr lang="en-US" sz="2000" dirty="0" err="1" smtClean="0">
                <a:solidFill>
                  <a:schemeClr val="bg1"/>
                </a:solidFill>
              </a:rPr>
              <a:t>John“c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Class=“</a:t>
            </a:r>
            <a:r>
              <a:rPr lang="en-US" sz="2000" dirty="0" err="1" smtClean="0">
                <a:solidFill>
                  <a:schemeClr val="bg1"/>
                </a:solidFill>
              </a:rPr>
              <a:t>abc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514" y="3692434"/>
            <a:ext cx="45632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#Legal variable names: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3417" y="3709851"/>
            <a:ext cx="42759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#Illegal variable names:</a:t>
            </a:r>
          </a:p>
        </p:txBody>
      </p:sp>
    </p:spTree>
    <p:extLst>
      <p:ext uri="{BB962C8B-B14F-4D97-AF65-F5344CB8AC3E}">
        <p14:creationId xmlns:p14="http://schemas.microsoft.com/office/powerpoint/2010/main" val="16685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959"/>
            <a:ext cx="11353800" cy="1428205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Data types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" y="1428206"/>
            <a:ext cx="11258006" cy="5364479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/>
              <a:t>&gt;&gt;&gt;print(1)    //integer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Float</a:t>
            </a:r>
          </a:p>
          <a:p>
            <a:pPr marL="0" indent="0">
              <a:buNone/>
            </a:pPr>
            <a:r>
              <a:rPr lang="en-US" sz="2400" dirty="0" smtClean="0"/>
              <a:t>&gt;&gt;&gt;print(5.000)  //float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Complex</a:t>
            </a:r>
          </a:p>
          <a:p>
            <a:pPr marL="0" indent="0">
              <a:buNone/>
            </a:pPr>
            <a:r>
              <a:rPr lang="en-US" dirty="0" smtClean="0"/>
              <a:t>&gt;&gt;&gt;m=c+1j</a:t>
            </a:r>
          </a:p>
          <a:p>
            <a:pPr marL="0" indent="0">
              <a:buNone/>
            </a:pPr>
            <a:r>
              <a:rPr lang="en-US" sz="2400" dirty="0" smtClean="0"/>
              <a:t>&gt;&gt;&gt;print(m)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String</a:t>
            </a:r>
          </a:p>
          <a:p>
            <a:pPr marL="0" indent="0">
              <a:buNone/>
            </a:pPr>
            <a:r>
              <a:rPr lang="en-US" sz="2400" dirty="0" smtClean="0"/>
              <a:t>&gt;&gt;&gt;p=“</a:t>
            </a:r>
            <a:r>
              <a:rPr lang="en-US" sz="2400" dirty="0" err="1" smtClean="0"/>
              <a:t>lll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724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Execute Python Syntax</vt:lpstr>
      <vt:lpstr>Contd..</vt:lpstr>
      <vt:lpstr>Do’s and don’t do’s</vt:lpstr>
      <vt:lpstr>Contd..</vt:lpstr>
      <vt:lpstr>Python “TYPE”</vt:lpstr>
      <vt:lpstr>Variables  Variables are containers for storing data values.</vt:lpstr>
      <vt:lpstr>Data types</vt:lpstr>
      <vt:lpstr>Input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Execute Python Syntax</dc:title>
  <dc:creator>ajay</dc:creator>
  <cp:lastModifiedBy>ajay</cp:lastModifiedBy>
  <cp:revision>18</cp:revision>
  <dcterms:created xsi:type="dcterms:W3CDTF">2020-08-05T14:25:30Z</dcterms:created>
  <dcterms:modified xsi:type="dcterms:W3CDTF">2020-08-09T12:08:11Z</dcterms:modified>
</cp:coreProperties>
</file>