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A9341-2EBA-4608-A99B-48A6B9A95A60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D1B34D-B7EC-4BA4-B3D0-B33C607981EF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53A82014-4C48-4535-B74E-D5D1172F3C66}" type="parTrans" cxnId="{6E413044-261B-4183-9FB2-A32C19DF153D}">
      <dgm:prSet/>
      <dgm:spPr/>
      <dgm:t>
        <a:bodyPr/>
        <a:lstStyle/>
        <a:p>
          <a:endParaRPr lang="en-US"/>
        </a:p>
      </dgm:t>
    </dgm:pt>
    <dgm:pt modelId="{1FC3D60C-A199-4235-84BA-361CC8749921}" type="sibTrans" cxnId="{6E413044-261B-4183-9FB2-A32C19DF153D}">
      <dgm:prSet/>
      <dgm:spPr/>
      <dgm:t>
        <a:bodyPr/>
        <a:lstStyle/>
        <a:p>
          <a:endParaRPr lang="en-US"/>
        </a:p>
      </dgm:t>
    </dgm:pt>
    <dgm:pt modelId="{823491DA-BC7D-452E-8F6E-F7ECF9B89043}">
      <dgm:prSet phldrT="[Text]"/>
      <dgm:spPr/>
      <dgm:t>
        <a:bodyPr/>
        <a:lstStyle/>
        <a:p>
          <a:r>
            <a:rPr lang="en-US" dirty="0" smtClean="0"/>
            <a:t>String in arrays</a:t>
          </a:r>
          <a:endParaRPr lang="en-US" dirty="0"/>
        </a:p>
      </dgm:t>
    </dgm:pt>
    <dgm:pt modelId="{35EBA457-4E5E-4D79-A72A-6E8F87D711D5}" type="parTrans" cxnId="{996D35F7-AD21-443B-8C86-6ABF8D9F0989}">
      <dgm:prSet/>
      <dgm:spPr/>
      <dgm:t>
        <a:bodyPr/>
        <a:lstStyle/>
        <a:p>
          <a:endParaRPr lang="en-US"/>
        </a:p>
      </dgm:t>
    </dgm:pt>
    <dgm:pt modelId="{E0B58066-3FD5-4754-9391-0EC4F38191F9}" type="sibTrans" cxnId="{996D35F7-AD21-443B-8C86-6ABF8D9F0989}">
      <dgm:prSet/>
      <dgm:spPr/>
      <dgm:t>
        <a:bodyPr/>
        <a:lstStyle/>
        <a:p>
          <a:endParaRPr lang="en-US"/>
        </a:p>
      </dgm:t>
    </dgm:pt>
    <dgm:pt modelId="{61091C67-3217-4CEB-918E-2CEAAAC38B2B}">
      <dgm:prSet phldrT="[Text]"/>
      <dgm:spPr/>
      <dgm:t>
        <a:bodyPr/>
        <a:lstStyle/>
        <a:p>
          <a:r>
            <a:rPr lang="en-US" dirty="0" smtClean="0"/>
            <a:t>slicing</a:t>
          </a:r>
          <a:endParaRPr lang="en-US" dirty="0"/>
        </a:p>
      </dgm:t>
    </dgm:pt>
    <dgm:pt modelId="{A872880C-7E38-4473-AE36-CFB34C0869AE}" type="parTrans" cxnId="{6BE69BAC-AAE4-47FB-9637-C557410267EA}">
      <dgm:prSet/>
      <dgm:spPr/>
      <dgm:t>
        <a:bodyPr/>
        <a:lstStyle/>
        <a:p>
          <a:endParaRPr lang="en-US"/>
        </a:p>
      </dgm:t>
    </dgm:pt>
    <dgm:pt modelId="{7991DFAE-C11A-43E5-8E2A-F0171B4389EA}" type="sibTrans" cxnId="{6BE69BAC-AAE4-47FB-9637-C557410267EA}">
      <dgm:prSet/>
      <dgm:spPr/>
      <dgm:t>
        <a:bodyPr/>
        <a:lstStyle/>
        <a:p>
          <a:endParaRPr lang="en-US"/>
        </a:p>
      </dgm:t>
    </dgm:pt>
    <dgm:pt modelId="{65F64D40-3D6C-422C-9AFD-5266D10986D4}">
      <dgm:prSet phldrT="[Text]"/>
      <dgm:spPr/>
      <dgm:t>
        <a:bodyPr/>
        <a:lstStyle/>
        <a:p>
          <a:r>
            <a:rPr lang="en-US" dirty="0" smtClean="0"/>
            <a:t>Negative slicing</a:t>
          </a:r>
          <a:endParaRPr lang="en-US" dirty="0"/>
        </a:p>
      </dgm:t>
    </dgm:pt>
    <dgm:pt modelId="{E16B273E-6044-41C5-BBD9-F61194FD74E2}" type="parTrans" cxnId="{F20E2A38-7596-435D-8199-43E7F35EE9AB}">
      <dgm:prSet/>
      <dgm:spPr/>
      <dgm:t>
        <a:bodyPr/>
        <a:lstStyle/>
        <a:p>
          <a:endParaRPr lang="en-US"/>
        </a:p>
      </dgm:t>
    </dgm:pt>
    <dgm:pt modelId="{83A38BA0-EADD-429F-AE4F-75A90893D3BB}" type="sibTrans" cxnId="{F20E2A38-7596-435D-8199-43E7F35EE9AB}">
      <dgm:prSet/>
      <dgm:spPr/>
      <dgm:t>
        <a:bodyPr/>
        <a:lstStyle/>
        <a:p>
          <a:endParaRPr lang="en-US"/>
        </a:p>
      </dgm:t>
    </dgm:pt>
    <dgm:pt modelId="{D2BED6F2-6970-425B-94C5-AB28D703AA06}">
      <dgm:prSet phldrT="[Text]"/>
      <dgm:spPr/>
      <dgm:t>
        <a:bodyPr/>
        <a:lstStyle/>
        <a:p>
          <a:r>
            <a:rPr lang="en-US" dirty="0" smtClean="0"/>
            <a:t>String operations</a:t>
          </a:r>
          <a:endParaRPr lang="en-US" dirty="0"/>
        </a:p>
      </dgm:t>
    </dgm:pt>
    <dgm:pt modelId="{8BC95AEC-16FF-4D3A-A600-A7CEBD25395E}" type="parTrans" cxnId="{62155D1F-05DF-4BD6-8EFD-4A83FA7C2F05}">
      <dgm:prSet/>
      <dgm:spPr/>
      <dgm:t>
        <a:bodyPr/>
        <a:lstStyle/>
        <a:p>
          <a:endParaRPr lang="en-US"/>
        </a:p>
      </dgm:t>
    </dgm:pt>
    <dgm:pt modelId="{EE839242-D290-4A0A-A702-01C6CD70B2E1}" type="sibTrans" cxnId="{62155D1F-05DF-4BD6-8EFD-4A83FA7C2F05}">
      <dgm:prSet/>
      <dgm:spPr/>
      <dgm:t>
        <a:bodyPr/>
        <a:lstStyle/>
        <a:p>
          <a:endParaRPr lang="en-US"/>
        </a:p>
      </dgm:t>
    </dgm:pt>
    <dgm:pt modelId="{FF52B328-110A-4E8D-8F64-9E6A751AB44B}">
      <dgm:prSet phldrT="[Text]"/>
      <dgm:spPr/>
      <dgm:t>
        <a:bodyPr/>
        <a:lstStyle/>
        <a:p>
          <a:r>
            <a:rPr lang="en-US" dirty="0" smtClean="0"/>
            <a:t>Concatenation</a:t>
          </a:r>
          <a:endParaRPr lang="en-US" dirty="0"/>
        </a:p>
      </dgm:t>
    </dgm:pt>
    <dgm:pt modelId="{86589E7A-B3B0-4C35-A644-CEADC0B8A373}" type="parTrans" cxnId="{A614B121-9A51-4862-9165-A058440D2536}">
      <dgm:prSet/>
      <dgm:spPr/>
      <dgm:t>
        <a:bodyPr/>
        <a:lstStyle/>
        <a:p>
          <a:endParaRPr lang="en-US"/>
        </a:p>
      </dgm:t>
    </dgm:pt>
    <dgm:pt modelId="{11696696-8450-469B-A75E-922561ADAF7D}" type="sibTrans" cxnId="{A614B121-9A51-4862-9165-A058440D2536}">
      <dgm:prSet/>
      <dgm:spPr/>
      <dgm:t>
        <a:bodyPr/>
        <a:lstStyle/>
        <a:p>
          <a:endParaRPr lang="en-US"/>
        </a:p>
      </dgm:t>
    </dgm:pt>
    <dgm:pt modelId="{98A81139-DFAA-4975-BE4D-81D3DAEB934F}">
      <dgm:prSet phldrT="[Text]"/>
      <dgm:spPr/>
      <dgm:t>
        <a:bodyPr/>
        <a:lstStyle/>
        <a:p>
          <a:r>
            <a:rPr lang="en-US" dirty="0" smtClean="0"/>
            <a:t>methods</a:t>
          </a:r>
          <a:endParaRPr lang="en-US" dirty="0"/>
        </a:p>
      </dgm:t>
    </dgm:pt>
    <dgm:pt modelId="{56C8FE2B-9155-4457-AD4B-9F306CF3954C}" type="parTrans" cxnId="{CA717C11-61AD-4973-8374-16F896B44C66}">
      <dgm:prSet/>
      <dgm:spPr/>
      <dgm:t>
        <a:bodyPr/>
        <a:lstStyle/>
        <a:p>
          <a:endParaRPr lang="en-US"/>
        </a:p>
      </dgm:t>
    </dgm:pt>
    <dgm:pt modelId="{C0BC4433-A0B1-45C9-962A-D5EEA34145B8}" type="sibTrans" cxnId="{CA717C11-61AD-4973-8374-16F896B44C66}">
      <dgm:prSet/>
      <dgm:spPr/>
      <dgm:t>
        <a:bodyPr/>
        <a:lstStyle/>
        <a:p>
          <a:endParaRPr lang="en-US"/>
        </a:p>
      </dgm:t>
    </dgm:pt>
    <dgm:pt modelId="{B363F022-5108-4A25-9B80-FF92AD1E5430}">
      <dgm:prSet phldrT="[Text]"/>
      <dgm:spPr/>
      <dgm:t>
        <a:bodyPr/>
        <a:lstStyle/>
        <a:p>
          <a:r>
            <a:rPr lang="en-US" dirty="0" smtClean="0"/>
            <a:t>Len</a:t>
          </a:r>
          <a:endParaRPr lang="en-US" dirty="0"/>
        </a:p>
      </dgm:t>
    </dgm:pt>
    <dgm:pt modelId="{BF1F6DC4-F2E9-48F3-A180-DEFFFA328668}" type="parTrans" cxnId="{B0C09E62-301E-4F76-A680-464147D2376A}">
      <dgm:prSet/>
      <dgm:spPr/>
      <dgm:t>
        <a:bodyPr/>
        <a:lstStyle/>
        <a:p>
          <a:endParaRPr lang="en-US"/>
        </a:p>
      </dgm:t>
    </dgm:pt>
    <dgm:pt modelId="{4A79AC7B-7313-44FA-9EA7-6F19BDB003D8}" type="sibTrans" cxnId="{B0C09E62-301E-4F76-A680-464147D2376A}">
      <dgm:prSet/>
      <dgm:spPr/>
      <dgm:t>
        <a:bodyPr/>
        <a:lstStyle/>
        <a:p>
          <a:endParaRPr lang="en-US"/>
        </a:p>
      </dgm:t>
    </dgm:pt>
    <dgm:pt modelId="{CE7F24A9-D08D-49DC-996C-0F94A07312EE}">
      <dgm:prSet phldrT="[Text]"/>
      <dgm:spPr/>
      <dgm:t>
        <a:bodyPr/>
        <a:lstStyle/>
        <a:p>
          <a:r>
            <a:rPr lang="en-US" dirty="0" smtClean="0"/>
            <a:t>Strip</a:t>
          </a:r>
          <a:endParaRPr lang="en-US" dirty="0"/>
        </a:p>
      </dgm:t>
    </dgm:pt>
    <dgm:pt modelId="{59BCE8EB-2000-4008-8300-CFD959888320}" type="parTrans" cxnId="{BDB85931-F9B7-4E4C-ABBD-E6AF9EE0C076}">
      <dgm:prSet/>
      <dgm:spPr/>
      <dgm:t>
        <a:bodyPr/>
        <a:lstStyle/>
        <a:p>
          <a:endParaRPr lang="en-US"/>
        </a:p>
      </dgm:t>
    </dgm:pt>
    <dgm:pt modelId="{E578394E-EBE7-47D9-B1EA-D62A7DD2B6ED}" type="sibTrans" cxnId="{BDB85931-F9B7-4E4C-ABBD-E6AF9EE0C076}">
      <dgm:prSet/>
      <dgm:spPr/>
      <dgm:t>
        <a:bodyPr/>
        <a:lstStyle/>
        <a:p>
          <a:endParaRPr lang="en-US"/>
        </a:p>
      </dgm:t>
    </dgm:pt>
    <dgm:pt modelId="{A888D69E-1F16-4011-B785-B8DAE7A91DD9}">
      <dgm:prSet phldrT="[Text]"/>
      <dgm:spPr/>
      <dgm:t>
        <a:bodyPr/>
        <a:lstStyle/>
        <a:p>
          <a:r>
            <a:rPr lang="en-US" dirty="0" err="1" smtClean="0"/>
            <a:t>Upper&amp;lower</a:t>
          </a:r>
          <a:endParaRPr lang="en-US" dirty="0"/>
        </a:p>
      </dgm:t>
    </dgm:pt>
    <dgm:pt modelId="{B10C38F7-A9FA-4C69-B8A6-B45C8578DA45}" type="parTrans" cxnId="{46351C95-D013-4F0E-ACC4-BA438A603580}">
      <dgm:prSet/>
      <dgm:spPr/>
      <dgm:t>
        <a:bodyPr/>
        <a:lstStyle/>
        <a:p>
          <a:endParaRPr lang="en-US"/>
        </a:p>
      </dgm:t>
    </dgm:pt>
    <dgm:pt modelId="{28A2E763-972D-4435-8780-CE3FCB8C9B31}" type="sibTrans" cxnId="{46351C95-D013-4F0E-ACC4-BA438A603580}">
      <dgm:prSet/>
      <dgm:spPr/>
      <dgm:t>
        <a:bodyPr/>
        <a:lstStyle/>
        <a:p>
          <a:endParaRPr lang="en-US"/>
        </a:p>
      </dgm:t>
    </dgm:pt>
    <dgm:pt modelId="{64B5B63D-8825-4242-9D67-23FAC22166AF}">
      <dgm:prSet phldrT="[Text]"/>
      <dgm:spPr/>
      <dgm:t>
        <a:bodyPr/>
        <a:lstStyle/>
        <a:p>
          <a:r>
            <a:rPr lang="en-US" dirty="0" smtClean="0"/>
            <a:t>In and not</a:t>
          </a:r>
          <a:endParaRPr lang="en-US" dirty="0"/>
        </a:p>
      </dgm:t>
    </dgm:pt>
    <dgm:pt modelId="{75AA7DE3-0021-49C5-AD20-B3EF743F68A2}" type="parTrans" cxnId="{64793925-6EC0-442B-ABB0-480906E313A9}">
      <dgm:prSet/>
      <dgm:spPr/>
      <dgm:t>
        <a:bodyPr/>
        <a:lstStyle/>
        <a:p>
          <a:endParaRPr lang="en-US"/>
        </a:p>
      </dgm:t>
    </dgm:pt>
    <dgm:pt modelId="{84B375F7-C840-44AB-9D64-F32EBBE9C8D7}" type="sibTrans" cxnId="{64793925-6EC0-442B-ABB0-480906E313A9}">
      <dgm:prSet/>
      <dgm:spPr/>
      <dgm:t>
        <a:bodyPr/>
        <a:lstStyle/>
        <a:p>
          <a:endParaRPr lang="en-US"/>
        </a:p>
      </dgm:t>
    </dgm:pt>
    <dgm:pt modelId="{9B21FFD6-69EA-4E8A-978A-29F01CFFEE37}">
      <dgm:prSet phldrT="[Text]"/>
      <dgm:spPr/>
      <dgm:t>
        <a:bodyPr/>
        <a:lstStyle/>
        <a:p>
          <a:r>
            <a:rPr lang="en-US" dirty="0" smtClean="0"/>
            <a:t>Replace and split</a:t>
          </a:r>
          <a:endParaRPr lang="en-US" dirty="0"/>
        </a:p>
      </dgm:t>
    </dgm:pt>
    <dgm:pt modelId="{718AEA78-A32B-4397-943F-2C05BE8B8C5C}" type="parTrans" cxnId="{5A44CC10-C3BE-44F6-B114-33E978623856}">
      <dgm:prSet/>
      <dgm:spPr/>
      <dgm:t>
        <a:bodyPr/>
        <a:lstStyle/>
        <a:p>
          <a:endParaRPr lang="en-US"/>
        </a:p>
      </dgm:t>
    </dgm:pt>
    <dgm:pt modelId="{901B4C27-FF3C-4CD7-8298-A4B02F09F5A4}" type="sibTrans" cxnId="{5A44CC10-C3BE-44F6-B114-33E978623856}">
      <dgm:prSet/>
      <dgm:spPr/>
      <dgm:t>
        <a:bodyPr/>
        <a:lstStyle/>
        <a:p>
          <a:endParaRPr lang="en-US"/>
        </a:p>
      </dgm:t>
    </dgm:pt>
    <dgm:pt modelId="{DA476286-7C67-4A2D-B7E4-372E6B13683A}">
      <dgm:prSet phldrT="[Text]"/>
      <dgm:spPr/>
      <dgm:t>
        <a:bodyPr/>
        <a:lstStyle/>
        <a:p>
          <a:r>
            <a:rPr lang="en-US" dirty="0" smtClean="0"/>
            <a:t>Escape character</a:t>
          </a:r>
          <a:endParaRPr lang="en-US" dirty="0"/>
        </a:p>
      </dgm:t>
    </dgm:pt>
    <dgm:pt modelId="{256CFEC0-AAE0-407B-88F4-E7530AE34C19}" type="parTrans" cxnId="{F82CD17E-7E74-492F-8922-6E614B2853EB}">
      <dgm:prSet/>
      <dgm:spPr/>
      <dgm:t>
        <a:bodyPr/>
        <a:lstStyle/>
        <a:p>
          <a:endParaRPr lang="en-US"/>
        </a:p>
      </dgm:t>
    </dgm:pt>
    <dgm:pt modelId="{1BE08056-D18D-4603-8D4A-886780EC6676}" type="sibTrans" cxnId="{F82CD17E-7E74-492F-8922-6E614B2853EB}">
      <dgm:prSet/>
      <dgm:spPr/>
      <dgm:t>
        <a:bodyPr/>
        <a:lstStyle/>
        <a:p>
          <a:endParaRPr lang="en-US"/>
        </a:p>
      </dgm:t>
    </dgm:pt>
    <dgm:pt modelId="{756F8422-0859-468D-B0C5-4CA5B77DD228}" type="pres">
      <dgm:prSet presAssocID="{CD2A9341-2EBA-4608-A99B-48A6B9A95A6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EAF44B-1AAF-4A1D-9F77-F858CBFBC6F0}" type="pres">
      <dgm:prSet presAssocID="{CD2A9341-2EBA-4608-A99B-48A6B9A95A60}" presName="children" presStyleCnt="0"/>
      <dgm:spPr/>
    </dgm:pt>
    <dgm:pt modelId="{AECE42A1-C77D-4BC0-8D41-54E3069FAC25}" type="pres">
      <dgm:prSet presAssocID="{CD2A9341-2EBA-4608-A99B-48A6B9A95A60}" presName="child1group" presStyleCnt="0"/>
      <dgm:spPr/>
    </dgm:pt>
    <dgm:pt modelId="{8327FF9E-6BFF-4E51-9BCD-5F2EAC50BEE6}" type="pres">
      <dgm:prSet presAssocID="{CD2A9341-2EBA-4608-A99B-48A6B9A95A60}" presName="child1" presStyleLbl="bgAcc1" presStyleIdx="0" presStyleCnt="4"/>
      <dgm:spPr/>
      <dgm:t>
        <a:bodyPr/>
        <a:lstStyle/>
        <a:p>
          <a:endParaRPr lang="en-US"/>
        </a:p>
      </dgm:t>
    </dgm:pt>
    <dgm:pt modelId="{C9ADD913-DDB3-4E4E-A179-F43BB0DBD93B}" type="pres">
      <dgm:prSet presAssocID="{CD2A9341-2EBA-4608-A99B-48A6B9A95A6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E2043-B697-47D7-8AAD-28D02D390F9C}" type="pres">
      <dgm:prSet presAssocID="{CD2A9341-2EBA-4608-A99B-48A6B9A95A60}" presName="child2group" presStyleCnt="0"/>
      <dgm:spPr/>
    </dgm:pt>
    <dgm:pt modelId="{B2787FA4-A8B8-4426-83A0-A3328E846D4F}" type="pres">
      <dgm:prSet presAssocID="{CD2A9341-2EBA-4608-A99B-48A6B9A95A60}" presName="child2" presStyleLbl="bgAcc1" presStyleIdx="1" presStyleCnt="4"/>
      <dgm:spPr/>
      <dgm:t>
        <a:bodyPr/>
        <a:lstStyle/>
        <a:p>
          <a:endParaRPr lang="en-US"/>
        </a:p>
      </dgm:t>
    </dgm:pt>
    <dgm:pt modelId="{3C2C087B-E2F1-42EF-BF3D-BBE9B394C6DF}" type="pres">
      <dgm:prSet presAssocID="{CD2A9341-2EBA-4608-A99B-48A6B9A95A6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53858-F55F-4B98-AA37-8D5E727605B7}" type="pres">
      <dgm:prSet presAssocID="{CD2A9341-2EBA-4608-A99B-48A6B9A95A60}" presName="child3group" presStyleCnt="0"/>
      <dgm:spPr/>
    </dgm:pt>
    <dgm:pt modelId="{121F00A8-77CD-462E-9B17-04AEE6A166F2}" type="pres">
      <dgm:prSet presAssocID="{CD2A9341-2EBA-4608-A99B-48A6B9A95A60}" presName="child3" presStyleLbl="bgAcc1" presStyleIdx="2" presStyleCnt="4"/>
      <dgm:spPr/>
      <dgm:t>
        <a:bodyPr/>
        <a:lstStyle/>
        <a:p>
          <a:endParaRPr lang="en-US"/>
        </a:p>
      </dgm:t>
    </dgm:pt>
    <dgm:pt modelId="{046F5161-F6A4-4A0C-BD29-85E8C554FEB4}" type="pres">
      <dgm:prSet presAssocID="{CD2A9341-2EBA-4608-A99B-48A6B9A95A6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CCFCD-452C-4131-92C5-2FB8CF1CB795}" type="pres">
      <dgm:prSet presAssocID="{CD2A9341-2EBA-4608-A99B-48A6B9A95A60}" presName="child4group" presStyleCnt="0"/>
      <dgm:spPr/>
    </dgm:pt>
    <dgm:pt modelId="{8980E575-072A-4FEE-9DE4-3F87F7C0CFB7}" type="pres">
      <dgm:prSet presAssocID="{CD2A9341-2EBA-4608-A99B-48A6B9A95A60}" presName="child4" presStyleLbl="bgAcc1" presStyleIdx="3" presStyleCnt="4"/>
      <dgm:spPr/>
      <dgm:t>
        <a:bodyPr/>
        <a:lstStyle/>
        <a:p>
          <a:endParaRPr lang="en-US"/>
        </a:p>
      </dgm:t>
    </dgm:pt>
    <dgm:pt modelId="{17B7407B-2AA6-4343-9BC5-ACA9C74EF1AA}" type="pres">
      <dgm:prSet presAssocID="{CD2A9341-2EBA-4608-A99B-48A6B9A95A6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62297-06B5-4012-BC4F-9ABE86D961C2}" type="pres">
      <dgm:prSet presAssocID="{CD2A9341-2EBA-4608-A99B-48A6B9A95A60}" presName="childPlaceholder" presStyleCnt="0"/>
      <dgm:spPr/>
    </dgm:pt>
    <dgm:pt modelId="{FB7B2E5E-A754-4625-B2A2-7E7A90E7745A}" type="pres">
      <dgm:prSet presAssocID="{CD2A9341-2EBA-4608-A99B-48A6B9A95A60}" presName="circle" presStyleCnt="0"/>
      <dgm:spPr/>
    </dgm:pt>
    <dgm:pt modelId="{88920CA8-28B3-42D9-98C3-86191CAF7CBA}" type="pres">
      <dgm:prSet presAssocID="{CD2A9341-2EBA-4608-A99B-48A6B9A95A6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1FB55-C95D-4120-92A1-4FEB0CCEA4DC}" type="pres">
      <dgm:prSet presAssocID="{CD2A9341-2EBA-4608-A99B-48A6B9A95A6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E95C4-EFC4-43D1-9A4C-8D25FA8A66C7}" type="pres">
      <dgm:prSet presAssocID="{CD2A9341-2EBA-4608-A99B-48A6B9A95A6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D78C8-D72C-41AE-9038-4AFCE613A867}" type="pres">
      <dgm:prSet presAssocID="{CD2A9341-2EBA-4608-A99B-48A6B9A95A6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646FD-AEA2-4A24-AFE9-C2191932DAA9}" type="pres">
      <dgm:prSet presAssocID="{CD2A9341-2EBA-4608-A99B-48A6B9A95A60}" presName="quadrantPlaceholder" presStyleCnt="0"/>
      <dgm:spPr/>
    </dgm:pt>
    <dgm:pt modelId="{70FD3053-2639-4AC6-955F-E069077543BA}" type="pres">
      <dgm:prSet presAssocID="{CD2A9341-2EBA-4608-A99B-48A6B9A95A60}" presName="center1" presStyleLbl="fgShp" presStyleIdx="0" presStyleCnt="2"/>
      <dgm:spPr/>
    </dgm:pt>
    <dgm:pt modelId="{A30AF7C7-9FD9-4C2F-849C-7AD46A319A7F}" type="pres">
      <dgm:prSet presAssocID="{CD2A9341-2EBA-4608-A99B-48A6B9A95A60}" presName="center2" presStyleLbl="fgShp" presStyleIdx="1" presStyleCnt="2"/>
      <dgm:spPr/>
    </dgm:pt>
  </dgm:ptLst>
  <dgm:cxnLst>
    <dgm:cxn modelId="{98902AA5-1212-405A-BFCE-5384FAA2597D}" type="presOf" srcId="{64B5B63D-8825-4242-9D67-23FAC22166AF}" destId="{8980E575-072A-4FEE-9DE4-3F87F7C0CFB7}" srcOrd="0" destOrd="3" presId="urn:microsoft.com/office/officeart/2005/8/layout/cycle4"/>
    <dgm:cxn modelId="{88C39992-34BC-4BF0-AD7B-3A91AD9B3997}" type="presOf" srcId="{59D1B34D-B7EC-4BA4-B3D0-B33C607981EF}" destId="{88920CA8-28B3-42D9-98C3-86191CAF7CBA}" srcOrd="0" destOrd="0" presId="urn:microsoft.com/office/officeart/2005/8/layout/cycle4"/>
    <dgm:cxn modelId="{0980D17B-34D8-4C3E-9529-E89E06ED7892}" type="presOf" srcId="{DA476286-7C67-4A2D-B7E4-372E6B13683A}" destId="{121F00A8-77CD-462E-9B17-04AEE6A166F2}" srcOrd="0" destOrd="1" presId="urn:microsoft.com/office/officeart/2005/8/layout/cycle4"/>
    <dgm:cxn modelId="{9E7DF20D-5D16-4EAB-9E52-5382502AF187}" type="presOf" srcId="{CD2A9341-2EBA-4608-A99B-48A6B9A95A60}" destId="{756F8422-0859-468D-B0C5-4CA5B77DD228}" srcOrd="0" destOrd="0" presId="urn:microsoft.com/office/officeart/2005/8/layout/cycle4"/>
    <dgm:cxn modelId="{A614B121-9A51-4862-9165-A058440D2536}" srcId="{D2BED6F2-6970-425B-94C5-AB28D703AA06}" destId="{FF52B328-110A-4E8D-8F64-9E6A751AB44B}" srcOrd="0" destOrd="0" parTransId="{86589E7A-B3B0-4C35-A644-CEADC0B8A373}" sibTransId="{11696696-8450-469B-A75E-922561ADAF7D}"/>
    <dgm:cxn modelId="{615E6A79-AAC2-4D2A-BDB2-1209DAF2CBDE}" type="presOf" srcId="{B363F022-5108-4A25-9B80-FF92AD1E5430}" destId="{17B7407B-2AA6-4343-9BC5-ACA9C74EF1AA}" srcOrd="1" destOrd="0" presId="urn:microsoft.com/office/officeart/2005/8/layout/cycle4"/>
    <dgm:cxn modelId="{CA717C11-61AD-4973-8374-16F896B44C66}" srcId="{CD2A9341-2EBA-4608-A99B-48A6B9A95A60}" destId="{98A81139-DFAA-4975-BE4D-81D3DAEB934F}" srcOrd="3" destOrd="0" parTransId="{56C8FE2B-9155-4457-AD4B-9F306CF3954C}" sibTransId="{C0BC4433-A0B1-45C9-962A-D5EEA34145B8}"/>
    <dgm:cxn modelId="{5CC9E464-6C49-4D35-BA43-7EB753269AAE}" type="presOf" srcId="{9B21FFD6-69EA-4E8A-978A-29F01CFFEE37}" destId="{17B7407B-2AA6-4343-9BC5-ACA9C74EF1AA}" srcOrd="1" destOrd="4" presId="urn:microsoft.com/office/officeart/2005/8/layout/cycle4"/>
    <dgm:cxn modelId="{5A44CC10-C3BE-44F6-B114-33E978623856}" srcId="{98A81139-DFAA-4975-BE4D-81D3DAEB934F}" destId="{9B21FFD6-69EA-4E8A-978A-29F01CFFEE37}" srcOrd="4" destOrd="0" parTransId="{718AEA78-A32B-4397-943F-2C05BE8B8C5C}" sibTransId="{901B4C27-FF3C-4CD7-8298-A4B02F09F5A4}"/>
    <dgm:cxn modelId="{996D35F7-AD21-443B-8C86-6ABF8D9F0989}" srcId="{59D1B34D-B7EC-4BA4-B3D0-B33C607981EF}" destId="{823491DA-BC7D-452E-8F6E-F7ECF9B89043}" srcOrd="0" destOrd="0" parTransId="{35EBA457-4E5E-4D79-A72A-6E8F87D711D5}" sibTransId="{E0B58066-3FD5-4754-9391-0EC4F38191F9}"/>
    <dgm:cxn modelId="{4281F79F-6B1B-4C0C-9E1F-ADF1441E9D15}" type="presOf" srcId="{823491DA-BC7D-452E-8F6E-F7ECF9B89043}" destId="{C9ADD913-DDB3-4E4E-A179-F43BB0DBD93B}" srcOrd="1" destOrd="0" presId="urn:microsoft.com/office/officeart/2005/8/layout/cycle4"/>
    <dgm:cxn modelId="{762FB702-5173-4E89-A5AF-749546F1A80B}" type="presOf" srcId="{9B21FFD6-69EA-4E8A-978A-29F01CFFEE37}" destId="{8980E575-072A-4FEE-9DE4-3F87F7C0CFB7}" srcOrd="0" destOrd="4" presId="urn:microsoft.com/office/officeart/2005/8/layout/cycle4"/>
    <dgm:cxn modelId="{FB807B5D-57DC-40B8-89AA-E54760D6A870}" type="presOf" srcId="{CE7F24A9-D08D-49DC-996C-0F94A07312EE}" destId="{17B7407B-2AA6-4343-9BC5-ACA9C74EF1AA}" srcOrd="1" destOrd="1" presId="urn:microsoft.com/office/officeart/2005/8/layout/cycle4"/>
    <dgm:cxn modelId="{E171EBEF-C13C-46C5-B750-3FC8ABAABCDD}" type="presOf" srcId="{A888D69E-1F16-4011-B785-B8DAE7A91DD9}" destId="{17B7407B-2AA6-4343-9BC5-ACA9C74EF1AA}" srcOrd="1" destOrd="2" presId="urn:microsoft.com/office/officeart/2005/8/layout/cycle4"/>
    <dgm:cxn modelId="{33878258-2F3E-4F6E-8A95-01A6A0BFDDD6}" type="presOf" srcId="{B363F022-5108-4A25-9B80-FF92AD1E5430}" destId="{8980E575-072A-4FEE-9DE4-3F87F7C0CFB7}" srcOrd="0" destOrd="0" presId="urn:microsoft.com/office/officeart/2005/8/layout/cycle4"/>
    <dgm:cxn modelId="{80594E37-19B0-410E-8BDF-B660EF018B80}" type="presOf" srcId="{DA476286-7C67-4A2D-B7E4-372E6B13683A}" destId="{046F5161-F6A4-4A0C-BD29-85E8C554FEB4}" srcOrd="1" destOrd="1" presId="urn:microsoft.com/office/officeart/2005/8/layout/cycle4"/>
    <dgm:cxn modelId="{2304134D-E439-4435-B1E4-CAFE9B2C112B}" type="presOf" srcId="{FF52B328-110A-4E8D-8F64-9E6A751AB44B}" destId="{046F5161-F6A4-4A0C-BD29-85E8C554FEB4}" srcOrd="1" destOrd="0" presId="urn:microsoft.com/office/officeart/2005/8/layout/cycle4"/>
    <dgm:cxn modelId="{8D09D581-B04C-4AA7-A422-F96B63255C16}" type="presOf" srcId="{D2BED6F2-6970-425B-94C5-AB28D703AA06}" destId="{0A8E95C4-EFC4-43D1-9A4C-8D25FA8A66C7}" srcOrd="0" destOrd="0" presId="urn:microsoft.com/office/officeart/2005/8/layout/cycle4"/>
    <dgm:cxn modelId="{5A76AD50-44DE-4F07-8095-B484C2BC2B63}" type="presOf" srcId="{A888D69E-1F16-4011-B785-B8DAE7A91DD9}" destId="{8980E575-072A-4FEE-9DE4-3F87F7C0CFB7}" srcOrd="0" destOrd="2" presId="urn:microsoft.com/office/officeart/2005/8/layout/cycle4"/>
    <dgm:cxn modelId="{6BE69BAC-AAE4-47FB-9637-C557410267EA}" srcId="{CD2A9341-2EBA-4608-A99B-48A6B9A95A60}" destId="{61091C67-3217-4CEB-918E-2CEAAAC38B2B}" srcOrd="1" destOrd="0" parTransId="{A872880C-7E38-4473-AE36-CFB34C0869AE}" sibTransId="{7991DFAE-C11A-43E5-8E2A-F0171B4389EA}"/>
    <dgm:cxn modelId="{46351C95-D013-4F0E-ACC4-BA438A603580}" srcId="{98A81139-DFAA-4975-BE4D-81D3DAEB934F}" destId="{A888D69E-1F16-4011-B785-B8DAE7A91DD9}" srcOrd="2" destOrd="0" parTransId="{B10C38F7-A9FA-4C69-B8A6-B45C8578DA45}" sibTransId="{28A2E763-972D-4435-8780-CE3FCB8C9B31}"/>
    <dgm:cxn modelId="{C386714D-9049-4138-B57E-3FD1E7930D59}" type="presOf" srcId="{61091C67-3217-4CEB-918E-2CEAAAC38B2B}" destId="{72D1FB55-C95D-4120-92A1-4FEB0CCEA4DC}" srcOrd="0" destOrd="0" presId="urn:microsoft.com/office/officeart/2005/8/layout/cycle4"/>
    <dgm:cxn modelId="{B57DE64C-31A6-4F95-8C47-19052CE72C7D}" type="presOf" srcId="{65F64D40-3D6C-422C-9AFD-5266D10986D4}" destId="{B2787FA4-A8B8-4426-83A0-A3328E846D4F}" srcOrd="0" destOrd="0" presId="urn:microsoft.com/office/officeart/2005/8/layout/cycle4"/>
    <dgm:cxn modelId="{EB5B67A4-3F7A-4650-899C-923AC8572F95}" type="presOf" srcId="{64B5B63D-8825-4242-9D67-23FAC22166AF}" destId="{17B7407B-2AA6-4343-9BC5-ACA9C74EF1AA}" srcOrd="1" destOrd="3" presId="urn:microsoft.com/office/officeart/2005/8/layout/cycle4"/>
    <dgm:cxn modelId="{F20E2A38-7596-435D-8199-43E7F35EE9AB}" srcId="{61091C67-3217-4CEB-918E-2CEAAAC38B2B}" destId="{65F64D40-3D6C-422C-9AFD-5266D10986D4}" srcOrd="0" destOrd="0" parTransId="{E16B273E-6044-41C5-BBD9-F61194FD74E2}" sibTransId="{83A38BA0-EADD-429F-AE4F-75A90893D3BB}"/>
    <dgm:cxn modelId="{CAF4ED30-7E1A-408B-BF95-0625C71057E8}" type="presOf" srcId="{98A81139-DFAA-4975-BE4D-81D3DAEB934F}" destId="{267D78C8-D72C-41AE-9038-4AFCE613A867}" srcOrd="0" destOrd="0" presId="urn:microsoft.com/office/officeart/2005/8/layout/cycle4"/>
    <dgm:cxn modelId="{6E413044-261B-4183-9FB2-A32C19DF153D}" srcId="{CD2A9341-2EBA-4608-A99B-48A6B9A95A60}" destId="{59D1B34D-B7EC-4BA4-B3D0-B33C607981EF}" srcOrd="0" destOrd="0" parTransId="{53A82014-4C48-4535-B74E-D5D1172F3C66}" sibTransId="{1FC3D60C-A199-4235-84BA-361CC8749921}"/>
    <dgm:cxn modelId="{62155D1F-05DF-4BD6-8EFD-4A83FA7C2F05}" srcId="{CD2A9341-2EBA-4608-A99B-48A6B9A95A60}" destId="{D2BED6F2-6970-425B-94C5-AB28D703AA06}" srcOrd="2" destOrd="0" parTransId="{8BC95AEC-16FF-4D3A-A600-A7CEBD25395E}" sibTransId="{EE839242-D290-4A0A-A702-01C6CD70B2E1}"/>
    <dgm:cxn modelId="{DA64BB0A-2C2F-4928-A75E-B06F49B1FBD2}" type="presOf" srcId="{65F64D40-3D6C-422C-9AFD-5266D10986D4}" destId="{3C2C087B-E2F1-42EF-BF3D-BBE9B394C6DF}" srcOrd="1" destOrd="0" presId="urn:microsoft.com/office/officeart/2005/8/layout/cycle4"/>
    <dgm:cxn modelId="{AAEA9CB1-A916-49FE-B339-C2070B39CA5C}" type="presOf" srcId="{CE7F24A9-D08D-49DC-996C-0F94A07312EE}" destId="{8980E575-072A-4FEE-9DE4-3F87F7C0CFB7}" srcOrd="0" destOrd="1" presId="urn:microsoft.com/office/officeart/2005/8/layout/cycle4"/>
    <dgm:cxn modelId="{55875A4E-5EA2-422E-8867-86DA3420AE9E}" type="presOf" srcId="{823491DA-BC7D-452E-8F6E-F7ECF9B89043}" destId="{8327FF9E-6BFF-4E51-9BCD-5F2EAC50BEE6}" srcOrd="0" destOrd="0" presId="urn:microsoft.com/office/officeart/2005/8/layout/cycle4"/>
    <dgm:cxn modelId="{CF663B73-6EE8-4B50-94A8-F1E9DA2CBB3D}" type="presOf" srcId="{FF52B328-110A-4E8D-8F64-9E6A751AB44B}" destId="{121F00A8-77CD-462E-9B17-04AEE6A166F2}" srcOrd="0" destOrd="0" presId="urn:microsoft.com/office/officeart/2005/8/layout/cycle4"/>
    <dgm:cxn modelId="{BDB85931-F9B7-4E4C-ABBD-E6AF9EE0C076}" srcId="{98A81139-DFAA-4975-BE4D-81D3DAEB934F}" destId="{CE7F24A9-D08D-49DC-996C-0F94A07312EE}" srcOrd="1" destOrd="0" parTransId="{59BCE8EB-2000-4008-8300-CFD959888320}" sibTransId="{E578394E-EBE7-47D9-B1EA-D62A7DD2B6ED}"/>
    <dgm:cxn modelId="{F82CD17E-7E74-492F-8922-6E614B2853EB}" srcId="{D2BED6F2-6970-425B-94C5-AB28D703AA06}" destId="{DA476286-7C67-4A2D-B7E4-372E6B13683A}" srcOrd="1" destOrd="0" parTransId="{256CFEC0-AAE0-407B-88F4-E7530AE34C19}" sibTransId="{1BE08056-D18D-4603-8D4A-886780EC6676}"/>
    <dgm:cxn modelId="{64793925-6EC0-442B-ABB0-480906E313A9}" srcId="{98A81139-DFAA-4975-BE4D-81D3DAEB934F}" destId="{64B5B63D-8825-4242-9D67-23FAC22166AF}" srcOrd="3" destOrd="0" parTransId="{75AA7DE3-0021-49C5-AD20-B3EF743F68A2}" sibTransId="{84B375F7-C840-44AB-9D64-F32EBBE9C8D7}"/>
    <dgm:cxn modelId="{B0C09E62-301E-4F76-A680-464147D2376A}" srcId="{98A81139-DFAA-4975-BE4D-81D3DAEB934F}" destId="{B363F022-5108-4A25-9B80-FF92AD1E5430}" srcOrd="0" destOrd="0" parTransId="{BF1F6DC4-F2E9-48F3-A180-DEFFFA328668}" sibTransId="{4A79AC7B-7313-44FA-9EA7-6F19BDB003D8}"/>
    <dgm:cxn modelId="{CF6B0C54-C286-4AEC-A031-5A36B097CF1A}" type="presParOf" srcId="{756F8422-0859-468D-B0C5-4CA5B77DD228}" destId="{76EAF44B-1AAF-4A1D-9F77-F858CBFBC6F0}" srcOrd="0" destOrd="0" presId="urn:microsoft.com/office/officeart/2005/8/layout/cycle4"/>
    <dgm:cxn modelId="{D0717B5D-D2F6-46A3-BC2E-EAF714A1AA6C}" type="presParOf" srcId="{76EAF44B-1AAF-4A1D-9F77-F858CBFBC6F0}" destId="{AECE42A1-C77D-4BC0-8D41-54E3069FAC25}" srcOrd="0" destOrd="0" presId="urn:microsoft.com/office/officeart/2005/8/layout/cycle4"/>
    <dgm:cxn modelId="{C1BF69E8-6127-4B8E-B006-220C9AC0242E}" type="presParOf" srcId="{AECE42A1-C77D-4BC0-8D41-54E3069FAC25}" destId="{8327FF9E-6BFF-4E51-9BCD-5F2EAC50BEE6}" srcOrd="0" destOrd="0" presId="urn:microsoft.com/office/officeart/2005/8/layout/cycle4"/>
    <dgm:cxn modelId="{8F5430B9-14AF-4936-B459-D32D80563129}" type="presParOf" srcId="{AECE42A1-C77D-4BC0-8D41-54E3069FAC25}" destId="{C9ADD913-DDB3-4E4E-A179-F43BB0DBD93B}" srcOrd="1" destOrd="0" presId="urn:microsoft.com/office/officeart/2005/8/layout/cycle4"/>
    <dgm:cxn modelId="{4D6EAB0C-202B-4775-86EA-B676CD33F40B}" type="presParOf" srcId="{76EAF44B-1AAF-4A1D-9F77-F858CBFBC6F0}" destId="{E3EE2043-B697-47D7-8AAD-28D02D390F9C}" srcOrd="1" destOrd="0" presId="urn:microsoft.com/office/officeart/2005/8/layout/cycle4"/>
    <dgm:cxn modelId="{8494049A-05B1-4941-8AAE-9C95F1D9BD81}" type="presParOf" srcId="{E3EE2043-B697-47D7-8AAD-28D02D390F9C}" destId="{B2787FA4-A8B8-4426-83A0-A3328E846D4F}" srcOrd="0" destOrd="0" presId="urn:microsoft.com/office/officeart/2005/8/layout/cycle4"/>
    <dgm:cxn modelId="{B91BF147-B75F-40FE-A8DA-48A4C298F16E}" type="presParOf" srcId="{E3EE2043-B697-47D7-8AAD-28D02D390F9C}" destId="{3C2C087B-E2F1-42EF-BF3D-BBE9B394C6DF}" srcOrd="1" destOrd="0" presId="urn:microsoft.com/office/officeart/2005/8/layout/cycle4"/>
    <dgm:cxn modelId="{C31E80DD-84F9-41B1-B4B7-EA7DB98DEAAA}" type="presParOf" srcId="{76EAF44B-1AAF-4A1D-9F77-F858CBFBC6F0}" destId="{4C053858-F55F-4B98-AA37-8D5E727605B7}" srcOrd="2" destOrd="0" presId="urn:microsoft.com/office/officeart/2005/8/layout/cycle4"/>
    <dgm:cxn modelId="{89CDF06E-5DA9-40C4-95D4-3A20B2937BA0}" type="presParOf" srcId="{4C053858-F55F-4B98-AA37-8D5E727605B7}" destId="{121F00A8-77CD-462E-9B17-04AEE6A166F2}" srcOrd="0" destOrd="0" presId="urn:microsoft.com/office/officeart/2005/8/layout/cycle4"/>
    <dgm:cxn modelId="{37F2B35E-F5EA-428B-9058-9C6C3EC6EBB9}" type="presParOf" srcId="{4C053858-F55F-4B98-AA37-8D5E727605B7}" destId="{046F5161-F6A4-4A0C-BD29-85E8C554FEB4}" srcOrd="1" destOrd="0" presId="urn:microsoft.com/office/officeart/2005/8/layout/cycle4"/>
    <dgm:cxn modelId="{A3863580-EAED-4AF6-A4EB-8E20B2DA57A8}" type="presParOf" srcId="{76EAF44B-1AAF-4A1D-9F77-F858CBFBC6F0}" destId="{6D9CCFCD-452C-4131-92C5-2FB8CF1CB795}" srcOrd="3" destOrd="0" presId="urn:microsoft.com/office/officeart/2005/8/layout/cycle4"/>
    <dgm:cxn modelId="{0B79AD56-A1C8-4F23-9892-63A3FB9D6E4B}" type="presParOf" srcId="{6D9CCFCD-452C-4131-92C5-2FB8CF1CB795}" destId="{8980E575-072A-4FEE-9DE4-3F87F7C0CFB7}" srcOrd="0" destOrd="0" presId="urn:microsoft.com/office/officeart/2005/8/layout/cycle4"/>
    <dgm:cxn modelId="{A1311C26-AAE8-4F21-84D1-D0A6F82ACD43}" type="presParOf" srcId="{6D9CCFCD-452C-4131-92C5-2FB8CF1CB795}" destId="{17B7407B-2AA6-4343-9BC5-ACA9C74EF1AA}" srcOrd="1" destOrd="0" presId="urn:microsoft.com/office/officeart/2005/8/layout/cycle4"/>
    <dgm:cxn modelId="{0D5C51E3-161D-433B-B64D-02B0CC806543}" type="presParOf" srcId="{76EAF44B-1AAF-4A1D-9F77-F858CBFBC6F0}" destId="{8DA62297-06B5-4012-BC4F-9ABE86D961C2}" srcOrd="4" destOrd="0" presId="urn:microsoft.com/office/officeart/2005/8/layout/cycle4"/>
    <dgm:cxn modelId="{178E67BC-2872-4AE0-96AB-EDE6E6B2CB80}" type="presParOf" srcId="{756F8422-0859-468D-B0C5-4CA5B77DD228}" destId="{FB7B2E5E-A754-4625-B2A2-7E7A90E7745A}" srcOrd="1" destOrd="0" presId="urn:microsoft.com/office/officeart/2005/8/layout/cycle4"/>
    <dgm:cxn modelId="{9CDB0B47-FFD9-4FE8-8CB7-70DFA3B2F7C9}" type="presParOf" srcId="{FB7B2E5E-A754-4625-B2A2-7E7A90E7745A}" destId="{88920CA8-28B3-42D9-98C3-86191CAF7CBA}" srcOrd="0" destOrd="0" presId="urn:microsoft.com/office/officeart/2005/8/layout/cycle4"/>
    <dgm:cxn modelId="{D20D1652-2916-443D-8E91-94E7EB00B72B}" type="presParOf" srcId="{FB7B2E5E-A754-4625-B2A2-7E7A90E7745A}" destId="{72D1FB55-C95D-4120-92A1-4FEB0CCEA4DC}" srcOrd="1" destOrd="0" presId="urn:microsoft.com/office/officeart/2005/8/layout/cycle4"/>
    <dgm:cxn modelId="{D331EE3B-BAB0-4EFF-89EA-26E41BF5ED02}" type="presParOf" srcId="{FB7B2E5E-A754-4625-B2A2-7E7A90E7745A}" destId="{0A8E95C4-EFC4-43D1-9A4C-8D25FA8A66C7}" srcOrd="2" destOrd="0" presId="urn:microsoft.com/office/officeart/2005/8/layout/cycle4"/>
    <dgm:cxn modelId="{94867569-F7EA-4F9E-BA9E-3D1BC20D36AB}" type="presParOf" srcId="{FB7B2E5E-A754-4625-B2A2-7E7A90E7745A}" destId="{267D78C8-D72C-41AE-9038-4AFCE613A867}" srcOrd="3" destOrd="0" presId="urn:microsoft.com/office/officeart/2005/8/layout/cycle4"/>
    <dgm:cxn modelId="{B6D5802C-9F44-4DCF-BC25-D01D816FEFC9}" type="presParOf" srcId="{FB7B2E5E-A754-4625-B2A2-7E7A90E7745A}" destId="{B2E646FD-AEA2-4A24-AFE9-C2191932DAA9}" srcOrd="4" destOrd="0" presId="urn:microsoft.com/office/officeart/2005/8/layout/cycle4"/>
    <dgm:cxn modelId="{F4319F58-44BE-438A-BCD7-794B5B818B50}" type="presParOf" srcId="{756F8422-0859-468D-B0C5-4CA5B77DD228}" destId="{70FD3053-2639-4AC6-955F-E069077543BA}" srcOrd="2" destOrd="0" presId="urn:microsoft.com/office/officeart/2005/8/layout/cycle4"/>
    <dgm:cxn modelId="{0A9864C5-B79D-4E1C-9D34-085FDA110865}" type="presParOf" srcId="{756F8422-0859-468D-B0C5-4CA5B77DD228}" destId="{A30AF7C7-9FD9-4C2F-849C-7AD46A319A7F}" srcOrd="3" destOrd="0" presId="urn:microsoft.com/office/officeart/2005/8/layout/cycle4"/>
  </dgm:cxnLst>
  <dgm:bg>
    <a:solidFill>
      <a:schemeClr val="accent5">
        <a:lumMod val="5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F00A8-77CD-462E-9B17-04AEE6A166F2}">
      <dsp:nvSpPr>
        <dsp:cNvPr id="0" name=""/>
        <dsp:cNvSpPr/>
      </dsp:nvSpPr>
      <dsp:spPr>
        <a:xfrm>
          <a:off x="7052636" y="4663439"/>
          <a:ext cx="3387852" cy="21945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Concatenation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Escape character</a:t>
          </a:r>
          <a:endParaRPr lang="en-US" sz="1700" kern="1200" dirty="0"/>
        </a:p>
      </dsp:txBody>
      <dsp:txXfrm>
        <a:off x="8117199" y="5260286"/>
        <a:ext cx="2275082" cy="1549506"/>
      </dsp:txXfrm>
    </dsp:sp>
    <dsp:sp modelId="{8980E575-072A-4FEE-9DE4-3F87F7C0CFB7}">
      <dsp:nvSpPr>
        <dsp:cNvPr id="0" name=""/>
        <dsp:cNvSpPr/>
      </dsp:nvSpPr>
      <dsp:spPr>
        <a:xfrm>
          <a:off x="1525088" y="4663439"/>
          <a:ext cx="3387852" cy="21945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Strip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Upper&amp;lower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 and not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Replace and split</a:t>
          </a:r>
          <a:endParaRPr lang="en-US" sz="1700" kern="1200" dirty="0"/>
        </a:p>
      </dsp:txBody>
      <dsp:txXfrm>
        <a:off x="1573295" y="5260286"/>
        <a:ext cx="2275082" cy="1549506"/>
      </dsp:txXfrm>
    </dsp:sp>
    <dsp:sp modelId="{B2787FA4-A8B8-4426-83A0-A3328E846D4F}">
      <dsp:nvSpPr>
        <dsp:cNvPr id="0" name=""/>
        <dsp:cNvSpPr/>
      </dsp:nvSpPr>
      <dsp:spPr>
        <a:xfrm>
          <a:off x="7052636" y="0"/>
          <a:ext cx="3387852" cy="21945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Negative slicing</a:t>
          </a:r>
          <a:endParaRPr lang="en-US" sz="1700" kern="1200" dirty="0"/>
        </a:p>
      </dsp:txBody>
      <dsp:txXfrm>
        <a:off x="8117199" y="48207"/>
        <a:ext cx="2275082" cy="1549506"/>
      </dsp:txXfrm>
    </dsp:sp>
    <dsp:sp modelId="{8327FF9E-6BFF-4E51-9BCD-5F2EAC50BEE6}">
      <dsp:nvSpPr>
        <dsp:cNvPr id="0" name=""/>
        <dsp:cNvSpPr/>
      </dsp:nvSpPr>
      <dsp:spPr>
        <a:xfrm>
          <a:off x="1525088" y="0"/>
          <a:ext cx="3387852" cy="21945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String in arrays</a:t>
          </a:r>
          <a:endParaRPr lang="en-US" sz="1700" kern="1200" dirty="0"/>
        </a:p>
      </dsp:txBody>
      <dsp:txXfrm>
        <a:off x="1573295" y="48207"/>
        <a:ext cx="2275082" cy="1549506"/>
      </dsp:txXfrm>
    </dsp:sp>
    <dsp:sp modelId="{88920CA8-28B3-42D9-98C3-86191CAF7CBA}">
      <dsp:nvSpPr>
        <dsp:cNvPr id="0" name=""/>
        <dsp:cNvSpPr/>
      </dsp:nvSpPr>
      <dsp:spPr>
        <a:xfrm>
          <a:off x="2944694" y="390905"/>
          <a:ext cx="2969514" cy="29695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string</a:t>
          </a:r>
          <a:endParaRPr lang="en-US" sz="3000" kern="1200" dirty="0"/>
        </a:p>
      </dsp:txBody>
      <dsp:txXfrm>
        <a:off x="3814445" y="1260656"/>
        <a:ext cx="2099763" cy="2099763"/>
      </dsp:txXfrm>
    </dsp:sp>
    <dsp:sp modelId="{72D1FB55-C95D-4120-92A1-4FEB0CCEA4DC}">
      <dsp:nvSpPr>
        <dsp:cNvPr id="0" name=""/>
        <dsp:cNvSpPr/>
      </dsp:nvSpPr>
      <dsp:spPr>
        <a:xfrm rot="5400000">
          <a:off x="6051368" y="390905"/>
          <a:ext cx="2969514" cy="29695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slicing</a:t>
          </a:r>
          <a:endParaRPr lang="en-US" sz="3000" kern="1200" dirty="0"/>
        </a:p>
      </dsp:txBody>
      <dsp:txXfrm rot="-5400000">
        <a:off x="6051368" y="1260656"/>
        <a:ext cx="2099763" cy="2099763"/>
      </dsp:txXfrm>
    </dsp:sp>
    <dsp:sp modelId="{0A8E95C4-EFC4-43D1-9A4C-8D25FA8A66C7}">
      <dsp:nvSpPr>
        <dsp:cNvPr id="0" name=""/>
        <dsp:cNvSpPr/>
      </dsp:nvSpPr>
      <dsp:spPr>
        <a:xfrm rot="10800000">
          <a:off x="6051368" y="3497580"/>
          <a:ext cx="2969514" cy="29695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String operations</a:t>
          </a:r>
          <a:endParaRPr lang="en-US" sz="3000" kern="1200" dirty="0"/>
        </a:p>
      </dsp:txBody>
      <dsp:txXfrm rot="10800000">
        <a:off x="6051368" y="3497580"/>
        <a:ext cx="2099763" cy="2099763"/>
      </dsp:txXfrm>
    </dsp:sp>
    <dsp:sp modelId="{267D78C8-D72C-41AE-9038-4AFCE613A867}">
      <dsp:nvSpPr>
        <dsp:cNvPr id="0" name=""/>
        <dsp:cNvSpPr/>
      </dsp:nvSpPr>
      <dsp:spPr>
        <a:xfrm rot="16200000">
          <a:off x="2944694" y="3497580"/>
          <a:ext cx="2969514" cy="296951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methods</a:t>
          </a:r>
          <a:endParaRPr lang="en-US" sz="3000" kern="1200" dirty="0"/>
        </a:p>
      </dsp:txBody>
      <dsp:txXfrm rot="5400000">
        <a:off x="3814445" y="3497580"/>
        <a:ext cx="2099763" cy="2099763"/>
      </dsp:txXfrm>
    </dsp:sp>
    <dsp:sp modelId="{70FD3053-2639-4AC6-955F-E069077543BA}">
      <dsp:nvSpPr>
        <dsp:cNvPr id="0" name=""/>
        <dsp:cNvSpPr/>
      </dsp:nvSpPr>
      <dsp:spPr>
        <a:xfrm>
          <a:off x="5470153" y="2811780"/>
          <a:ext cx="1025271" cy="89154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AF7C7-9FD9-4C2F-849C-7AD46A319A7F}">
      <dsp:nvSpPr>
        <dsp:cNvPr id="0" name=""/>
        <dsp:cNvSpPr/>
      </dsp:nvSpPr>
      <dsp:spPr>
        <a:xfrm rot="10800000">
          <a:off x="5470153" y="3154680"/>
          <a:ext cx="1025271" cy="89154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9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5E85-A89E-4731-ABFB-5BCA5597299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3AE3-1888-4A1D-8433-4A40B960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accent6"/>
                </a:solidFill>
                <a:latin typeface="Ravie" panose="04040805050809020602" pitchFamily="82" charset="0"/>
              </a:rPr>
              <a:t>Strings </a:t>
            </a:r>
            <a:br>
              <a:rPr lang="en-US" sz="9600" dirty="0" smtClean="0">
                <a:solidFill>
                  <a:schemeClr val="accent6"/>
                </a:solidFill>
                <a:latin typeface="Ravie" panose="04040805050809020602" pitchFamily="82" charset="0"/>
              </a:rPr>
            </a:br>
            <a:r>
              <a:rPr lang="en-US" sz="9600" dirty="0" smtClean="0">
                <a:solidFill>
                  <a:schemeClr val="accent6"/>
                </a:solidFill>
                <a:latin typeface="Ravie" panose="04040805050809020602" pitchFamily="82" charset="0"/>
              </a:rPr>
              <a:t>and </a:t>
            </a:r>
            <a:br>
              <a:rPr lang="en-US" sz="9600" dirty="0" smtClean="0">
                <a:solidFill>
                  <a:schemeClr val="accent6"/>
                </a:solidFill>
                <a:latin typeface="Ravie" panose="04040805050809020602" pitchFamily="82" charset="0"/>
              </a:rPr>
            </a:br>
            <a:r>
              <a:rPr lang="en-US" sz="9600" dirty="0" smtClean="0">
                <a:solidFill>
                  <a:schemeClr val="accent6"/>
                </a:solidFill>
                <a:latin typeface="Ravie" panose="04040805050809020602" pitchFamily="82" charset="0"/>
              </a:rPr>
              <a:t>operation</a:t>
            </a:r>
            <a:endParaRPr lang="en-US" sz="9600" dirty="0">
              <a:solidFill>
                <a:schemeClr val="accent6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Upper() and lower()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9496"/>
            <a:ext cx="12192000" cy="5438503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&gt;&gt;&gt;a=“python is very good”</a:t>
            </a:r>
          </a:p>
          <a:p>
            <a:pPr marL="0" indent="0">
              <a:buNone/>
            </a:pPr>
            <a:r>
              <a:rPr lang="en-US" dirty="0" smtClean="0"/>
              <a:t>&gt;&gt;&gt;print(</a:t>
            </a:r>
            <a:r>
              <a:rPr lang="en-US" dirty="0" err="1" smtClean="0"/>
              <a:t>a.upper</a:t>
            </a:r>
            <a:r>
              <a:rPr lang="en-US" dirty="0" smtClean="0"/>
              <a:t>())         //PYTHON IS VERY GOOD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&gt;&gt;&gt;b=“</a:t>
            </a:r>
            <a:r>
              <a:rPr lang="en-US" dirty="0"/>
              <a:t>PYTHON IS VERY GOOD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&gt;&gt;&gt;print(</a:t>
            </a:r>
            <a:r>
              <a:rPr lang="en-US" dirty="0" err="1" smtClean="0"/>
              <a:t>b.lower</a:t>
            </a:r>
            <a:r>
              <a:rPr lang="en-US" dirty="0" smtClean="0"/>
              <a:t>())         //</a:t>
            </a:r>
            <a:r>
              <a:rPr lang="en-US" dirty="0"/>
              <a:t> python is very </a:t>
            </a:r>
            <a:r>
              <a:rPr lang="en-US" dirty="0" smtClean="0"/>
              <a:t>good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&gt;&gt;&gt;n=“The </a:t>
            </a:r>
            <a:r>
              <a:rPr lang="en-US" dirty="0" err="1" smtClean="0"/>
              <a:t>BeaUtiFul</a:t>
            </a:r>
            <a:r>
              <a:rPr lang="en-US" dirty="0" smtClean="0"/>
              <a:t> girl”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/>
              <a:t> </a:t>
            </a:r>
            <a:r>
              <a:rPr lang="en-US" dirty="0" smtClean="0"/>
              <a:t>print(</a:t>
            </a:r>
            <a:r>
              <a:rPr lang="en-US" dirty="0" err="1" smtClean="0"/>
              <a:t>n.upper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&gt;&gt;&gt;print(</a:t>
            </a:r>
            <a:r>
              <a:rPr lang="en-US" dirty="0" err="1"/>
              <a:t>n</a:t>
            </a:r>
            <a:r>
              <a:rPr lang="en-US" dirty="0" err="1" smtClean="0"/>
              <a:t>.lower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528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replace</a:t>
            </a:r>
            <a:r>
              <a:rPr lang="en-US" b="1" dirty="0" smtClean="0">
                <a:solidFill>
                  <a:schemeClr val="accent6"/>
                </a:solidFill>
              </a:rPr>
              <a:t>() and </a:t>
            </a:r>
            <a:r>
              <a:rPr lang="en-US" b="1" dirty="0">
                <a:solidFill>
                  <a:schemeClr val="accent6"/>
                </a:solidFill>
              </a:rPr>
              <a:t>split()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" y="1325562"/>
            <a:ext cx="12052663" cy="5532437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&gt;&gt;&gt;q=“hike”</a:t>
            </a:r>
          </a:p>
          <a:p>
            <a:pPr marL="0" indent="0">
              <a:buNone/>
            </a:pPr>
            <a:r>
              <a:rPr lang="en-US" sz="2400" dirty="0" smtClean="0"/>
              <a:t>&gt;&gt;&gt;print(</a:t>
            </a:r>
            <a:r>
              <a:rPr lang="en-US" sz="2400" dirty="0" err="1" smtClean="0"/>
              <a:t>q.replace</a:t>
            </a:r>
            <a:r>
              <a:rPr lang="en-US" sz="2400" dirty="0" smtClean="0"/>
              <a:t>(‘</a:t>
            </a:r>
            <a:r>
              <a:rPr lang="en-US" sz="2400" dirty="0" err="1" smtClean="0"/>
              <a:t>h’,’l</a:t>
            </a:r>
            <a:r>
              <a:rPr lang="en-US" sz="2400" dirty="0" smtClean="0"/>
              <a:t>’))		//like</a:t>
            </a:r>
          </a:p>
          <a:p>
            <a:pPr marL="0" indent="0">
              <a:buNone/>
            </a:pPr>
            <a:r>
              <a:rPr lang="en-US" sz="2400" dirty="0" smtClean="0"/>
              <a:t>&gt;&gt;&gt;q=“this is so easy and it is also difficult”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&gt;&gt;&gt;print(</a:t>
            </a:r>
            <a:r>
              <a:rPr lang="en-US" sz="2400" dirty="0" err="1" smtClean="0"/>
              <a:t>q.replace</a:t>
            </a:r>
            <a:r>
              <a:rPr lang="en-US" sz="2400" dirty="0" smtClean="0"/>
              <a:t>(“</a:t>
            </a:r>
            <a:r>
              <a:rPr lang="en-US" sz="2400" dirty="0" err="1" smtClean="0"/>
              <a:t>is”,”was</a:t>
            </a:r>
            <a:r>
              <a:rPr lang="en-US" sz="2400" dirty="0" smtClean="0"/>
              <a:t>”))         //</a:t>
            </a:r>
            <a:r>
              <a:rPr lang="en-US" sz="2400" dirty="0" err="1" smtClean="0"/>
              <a:t>thwas</a:t>
            </a:r>
            <a:r>
              <a:rPr lang="en-US" sz="2400" dirty="0" smtClean="0"/>
              <a:t> was so easy and it was also difficult</a:t>
            </a:r>
          </a:p>
          <a:p>
            <a:pPr marL="0" indent="0">
              <a:buNone/>
            </a:pPr>
            <a:r>
              <a:rPr lang="en-US" sz="2400" dirty="0" smtClean="0"/>
              <a:t>&gt;&gt;&gt;print(</a:t>
            </a:r>
            <a:r>
              <a:rPr lang="en-US" sz="2400" dirty="0" err="1" smtClean="0"/>
              <a:t>q.replace</a:t>
            </a:r>
            <a:r>
              <a:rPr lang="en-US" sz="2400" dirty="0" smtClean="0"/>
              <a:t>(“is”,”was</a:t>
            </a:r>
            <a:r>
              <a:rPr lang="en-US" sz="2400" dirty="0"/>
              <a:t>”,2)) </a:t>
            </a:r>
            <a:r>
              <a:rPr lang="en-US" sz="2400" dirty="0" smtClean="0"/>
              <a:t>    //</a:t>
            </a:r>
            <a:r>
              <a:rPr lang="en-US" sz="2400" dirty="0" err="1"/>
              <a:t>thwas</a:t>
            </a:r>
            <a:r>
              <a:rPr lang="en-US" sz="2400" dirty="0"/>
              <a:t> was so easy and it is also difficult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Split()</a:t>
            </a:r>
          </a:p>
          <a:p>
            <a:pPr marL="0" indent="0">
              <a:buNone/>
            </a:pPr>
            <a:r>
              <a:rPr lang="en-US" sz="2400" dirty="0" smtClean="0"/>
              <a:t>&gt;&gt;&gt;a=“</a:t>
            </a:r>
            <a:r>
              <a:rPr lang="en-US" sz="2400" dirty="0" err="1" smtClean="0"/>
              <a:t>techi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a.split</a:t>
            </a:r>
            <a:r>
              <a:rPr lang="en-US" sz="2400" dirty="0"/>
              <a:t>(“c”)    //['</a:t>
            </a:r>
            <a:r>
              <a:rPr lang="en-US" sz="2400" dirty="0" err="1"/>
              <a:t>te</a:t>
            </a:r>
            <a:r>
              <a:rPr lang="en-US" sz="2400" dirty="0"/>
              <a:t>', 'hi</a:t>
            </a:r>
            <a:r>
              <a:rPr lang="en-US" sz="2400" dirty="0" smtClean="0"/>
              <a:t>']</a:t>
            </a:r>
          </a:p>
          <a:p>
            <a:pPr marL="0" indent="0">
              <a:buNone/>
            </a:pPr>
            <a:r>
              <a:rPr lang="en-US" sz="2400" dirty="0" smtClean="0"/>
              <a:t>&gt;&gt;&gt;a=“</a:t>
            </a:r>
            <a:r>
              <a:rPr lang="en-US" sz="2400" dirty="0" err="1" smtClean="0"/>
              <a:t>tecccccccccccccccccccccccchi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a.split</a:t>
            </a:r>
            <a:r>
              <a:rPr lang="en-US" sz="2400" dirty="0" smtClean="0"/>
              <a:t>(“c</a:t>
            </a:r>
            <a:r>
              <a:rPr lang="en-US" sz="2400" dirty="0"/>
              <a:t>”)   // ['</a:t>
            </a:r>
            <a:r>
              <a:rPr lang="en-US" sz="2400" dirty="0" err="1"/>
              <a:t>te</a:t>
            </a:r>
            <a:r>
              <a:rPr lang="en-US" sz="2400" dirty="0"/>
              <a:t>', '', '', '', '', '', '', '', '', '', '', '', '', '', '', '', '', '', '', '', '', '', '', '', 'hi']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60441"/>
              </p:ext>
            </p:extLst>
          </p:nvPr>
        </p:nvGraphicFramePr>
        <p:xfrm>
          <a:off x="882468" y="3097107"/>
          <a:ext cx="8366031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559">
                  <a:extLst>
                    <a:ext uri="{9D8B030D-6E8A-4147-A177-3AD203B41FA5}">
                      <a16:colId xmlns:a16="http://schemas.microsoft.com/office/drawing/2014/main" val="1815296165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1290130355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4169997212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911309725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1487520303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2132518399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112707903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3488390643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4164767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14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In and not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0788"/>
            <a:ext cx="12192000" cy="5447211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&gt;&gt;&gt; a=“</a:t>
            </a:r>
            <a:r>
              <a:rPr lang="en-US" dirty="0" err="1" smtClean="0"/>
              <a:t>googlepay</a:t>
            </a:r>
            <a:r>
              <a:rPr lang="en-US" dirty="0" smtClean="0"/>
              <a:t> uses </a:t>
            </a:r>
            <a:r>
              <a:rPr lang="en-US" dirty="0" err="1" smtClean="0"/>
              <a:t>blockchain</a:t>
            </a:r>
            <a:r>
              <a:rPr lang="en-US" dirty="0" smtClean="0"/>
              <a:t> technology”</a:t>
            </a:r>
          </a:p>
          <a:p>
            <a:pPr marL="0" indent="0">
              <a:buNone/>
            </a:pPr>
            <a:r>
              <a:rPr lang="en-US" dirty="0" smtClean="0"/>
              <a:t>&gt;&gt;&gt;x=uses in a</a:t>
            </a:r>
          </a:p>
          <a:p>
            <a:pPr marL="0" indent="0">
              <a:buNone/>
            </a:pPr>
            <a:r>
              <a:rPr lang="en-US" dirty="0" smtClean="0"/>
              <a:t>&gt;&gt;&gt;print(x) 	//true</a:t>
            </a:r>
          </a:p>
          <a:p>
            <a:pPr marL="0" indent="0">
              <a:buNone/>
            </a:pPr>
            <a:r>
              <a:rPr lang="en-US" dirty="0" smtClean="0"/>
              <a:t>&gt;&gt;&gt;A=“drinking water “</a:t>
            </a:r>
          </a:p>
          <a:p>
            <a:pPr marL="0" indent="0">
              <a:buNone/>
            </a:pPr>
            <a:r>
              <a:rPr lang="en-US" dirty="0" smtClean="0"/>
              <a:t>&gt;&gt;&gt;b=“ink” in a</a:t>
            </a:r>
          </a:p>
          <a:p>
            <a:pPr marL="0" indent="0">
              <a:buNone/>
            </a:pPr>
            <a:r>
              <a:rPr lang="en-US" dirty="0" smtClean="0"/>
              <a:t>&gt;&gt;&gt;print(b)	//true</a:t>
            </a:r>
          </a:p>
          <a:p>
            <a:pPr marL="0" indent="0">
              <a:buNone/>
            </a:pPr>
            <a:r>
              <a:rPr lang="en-US" dirty="0" smtClean="0"/>
              <a:t>&gt;&gt;&gt;b=“ink” not in a</a:t>
            </a:r>
          </a:p>
          <a:p>
            <a:pPr marL="0" indent="0">
              <a:buNone/>
            </a:pPr>
            <a:r>
              <a:rPr lang="en-US" dirty="0" smtClean="0"/>
              <a:t>&gt;&gt;&gt;print(b)	//false</a:t>
            </a:r>
          </a:p>
          <a:p>
            <a:pPr marL="0" indent="0">
              <a:buNone/>
            </a:pPr>
            <a:r>
              <a:rPr lang="en-US" dirty="0" smtClean="0"/>
              <a:t>&gt;&gt;&gt;b=“</a:t>
            </a:r>
            <a:r>
              <a:rPr lang="en-US" dirty="0" err="1" smtClean="0"/>
              <a:t>uuuu</a:t>
            </a:r>
            <a:r>
              <a:rPr lang="en-US" dirty="0" smtClean="0"/>
              <a:t>” not in a</a:t>
            </a:r>
          </a:p>
          <a:p>
            <a:pPr marL="0" indent="0">
              <a:buNone/>
            </a:pPr>
            <a:r>
              <a:rPr lang="en-US" dirty="0" smtClean="0"/>
              <a:t>&gt;&gt;&gt;print(b)		//true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87"/>
            <a:ext cx="12192000" cy="101019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String concatenation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5326"/>
            <a:ext cx="12192000" cy="561267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&gt;&gt;&gt;a=“</a:t>
            </a:r>
            <a:r>
              <a:rPr lang="en-US" dirty="0" err="1" smtClean="0"/>
              <a:t>techi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&gt;&gt;&gt;b=“world”</a:t>
            </a:r>
          </a:p>
          <a:p>
            <a:pPr marL="0" indent="0">
              <a:buNone/>
            </a:pPr>
            <a:r>
              <a:rPr lang="en-US" dirty="0" smtClean="0"/>
              <a:t>&gt;&gt;&gt;c=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&gt;&gt;&gt;print(c)  //</a:t>
            </a:r>
            <a:r>
              <a:rPr lang="en-US" dirty="0" err="1" smtClean="0"/>
              <a:t>techiworld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&gt;&gt;&gt;a=10</a:t>
            </a:r>
          </a:p>
          <a:p>
            <a:pPr marL="0" indent="0">
              <a:buNone/>
            </a:pPr>
            <a:r>
              <a:rPr lang="en-US" dirty="0" smtClean="0"/>
              <a:t>&gt;&gt;&gt;b=20</a:t>
            </a:r>
          </a:p>
          <a:p>
            <a:pPr marL="0" indent="0">
              <a:buNone/>
            </a:pPr>
            <a:r>
              <a:rPr lang="en-US" dirty="0" smtClean="0"/>
              <a:t>&gt;&gt;&gt;c=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&gt;&gt;&gt;print(c)  //1020</a:t>
            </a:r>
          </a:p>
        </p:txBody>
      </p:sp>
    </p:spTree>
    <p:extLst>
      <p:ext uri="{BB962C8B-B14F-4D97-AF65-F5344CB8AC3E}">
        <p14:creationId xmlns:p14="http://schemas.microsoft.com/office/powerpoint/2010/main" val="13622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9366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Escape Character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/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80754"/>
            <a:ext cx="12192000" cy="5177246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Security is one of the most “important” in our daily life</a:t>
            </a:r>
          </a:p>
          <a:p>
            <a:pPr marL="0" indent="0">
              <a:buNone/>
            </a:pPr>
            <a:r>
              <a:rPr lang="en-US" dirty="0" smtClean="0"/>
              <a:t>&gt;&gt;&gt;a=“python is \”very\” easy for me”</a:t>
            </a:r>
          </a:p>
          <a:p>
            <a:pPr marL="0" indent="0">
              <a:buNone/>
            </a:pPr>
            <a:r>
              <a:rPr lang="en-US" dirty="0" smtClean="0"/>
              <a:t>&gt;&gt;&gt;print(a) 						//python is “very” easy for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44226463"/>
              </p:ext>
            </p:extLst>
          </p:nvPr>
        </p:nvGraphicFramePr>
        <p:xfrm>
          <a:off x="69669" y="0"/>
          <a:ext cx="1196557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374"/>
            <a:ext cx="12192000" cy="13857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6"/>
                </a:solidFill>
              </a:rPr>
              <a:t>String</a:t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sz="3600" dirty="0">
                <a:solidFill>
                  <a:schemeClr val="accent6"/>
                </a:solidFill>
              </a:rPr>
              <a:t>A </a:t>
            </a:r>
            <a:r>
              <a:rPr lang="en-US" sz="3600" b="1" dirty="0">
                <a:solidFill>
                  <a:schemeClr val="accent6"/>
                </a:solidFill>
              </a:rPr>
              <a:t>string in Python</a:t>
            </a:r>
            <a:r>
              <a:rPr lang="en-US" sz="3600" dirty="0">
                <a:solidFill>
                  <a:schemeClr val="accent6"/>
                </a:solidFill>
              </a:rPr>
              <a:t> is a sequence of characters</a:t>
            </a:r>
            <a:r>
              <a:rPr lang="en-US" sz="3600" b="1" dirty="0" smtClean="0">
                <a:solidFill>
                  <a:schemeClr val="accent6"/>
                </a:solidFill>
              </a:rPr>
              <a:t> 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02080"/>
            <a:ext cx="12192000" cy="545592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String literals in python are surrounded by either single quotation marks, or double quotation marks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Ex:</a:t>
            </a:r>
            <a:r>
              <a:rPr lang="en-US" dirty="0" err="1"/>
              <a:t>'hello</a:t>
            </a:r>
            <a:r>
              <a:rPr lang="en-US" dirty="0"/>
              <a:t>' is the same as "</a:t>
            </a:r>
            <a:r>
              <a:rPr lang="en-US" dirty="0" smtClean="0"/>
              <a:t>hello“</a:t>
            </a:r>
          </a:p>
          <a:p>
            <a:pPr algn="l"/>
            <a:r>
              <a:rPr lang="en-US" dirty="0" err="1" smtClean="0"/>
              <a:t>Cmd</a:t>
            </a:r>
            <a:r>
              <a:rPr lang="en-US" dirty="0" smtClean="0"/>
              <a:t>&gt;&gt;&gt;python</a:t>
            </a:r>
          </a:p>
          <a:p>
            <a:pPr algn="l"/>
            <a:r>
              <a:rPr lang="en-US" dirty="0" smtClean="0"/>
              <a:t>&gt;&gt;&gt;print(“hello”)	//hello</a:t>
            </a:r>
          </a:p>
          <a:p>
            <a:pPr algn="l"/>
            <a:r>
              <a:rPr lang="en-US" dirty="0" smtClean="0"/>
              <a:t>&gt;&gt;&gt;print(‘hello’)	//hello</a:t>
            </a:r>
          </a:p>
          <a:p>
            <a:pPr algn="l"/>
            <a:r>
              <a:rPr lang="en-US" dirty="0" smtClean="0"/>
              <a:t>Assign string to variable </a:t>
            </a:r>
          </a:p>
          <a:p>
            <a:pPr algn="l"/>
            <a:r>
              <a:rPr lang="en-US" dirty="0" smtClean="0"/>
              <a:t>&gt;&gt;&gt;x=“python is very beautiful”</a:t>
            </a:r>
          </a:p>
          <a:p>
            <a:pPr algn="l"/>
            <a:r>
              <a:rPr lang="en-US" dirty="0" smtClean="0"/>
              <a:t>&gt;&gt;&gt;print(x)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Strings are array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4"/>
            <a:ext cx="12192000" cy="5532436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How to get the character in strings??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Note 1</a:t>
            </a:r>
            <a:r>
              <a:rPr lang="en-US" sz="2400" dirty="0" smtClean="0"/>
              <a:t>:Square </a:t>
            </a:r>
            <a:r>
              <a:rPr lang="en-US" sz="2400" dirty="0"/>
              <a:t>brackets can be used to access elements of the string</a:t>
            </a:r>
            <a:r>
              <a:rPr lang="en-US" sz="2400" dirty="0" smtClean="0"/>
              <a:t>. //[]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Note 2</a:t>
            </a:r>
            <a:r>
              <a:rPr lang="en-US" sz="2400" dirty="0" smtClean="0"/>
              <a:t>:Get </a:t>
            </a:r>
            <a:r>
              <a:rPr lang="en-US" sz="2400" dirty="0"/>
              <a:t>the character at position 1 (remember that the first character has the position 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Example :</a:t>
            </a:r>
          </a:p>
          <a:p>
            <a:pPr marL="0" indent="0">
              <a:buNone/>
            </a:pPr>
            <a:r>
              <a:rPr lang="en-US" sz="2400" dirty="0" smtClean="0"/>
              <a:t>&gt;&gt;&gt;a=“</a:t>
            </a:r>
            <a:r>
              <a:rPr lang="en-US" sz="2400" dirty="0" err="1" smtClean="0"/>
              <a:t>techi</a:t>
            </a:r>
            <a:r>
              <a:rPr lang="en-US" sz="2400" dirty="0" smtClean="0"/>
              <a:t> world”</a:t>
            </a:r>
          </a:p>
          <a:p>
            <a:pPr marL="0" indent="0">
              <a:buNone/>
            </a:pPr>
            <a:r>
              <a:rPr lang="en-US" sz="2400" dirty="0" smtClean="0"/>
              <a:t>&gt;&gt;&gt;print(a[1])				//output :e</a:t>
            </a:r>
          </a:p>
          <a:p>
            <a:pPr marL="0" indent="0">
              <a:buNone/>
            </a:pPr>
            <a:r>
              <a:rPr lang="en-US" sz="2400" dirty="0" smtClean="0"/>
              <a:t>&gt;&gt;&gt;b=“python”</a:t>
            </a:r>
          </a:p>
          <a:p>
            <a:pPr marL="0" indent="0">
              <a:buNone/>
            </a:pPr>
            <a:r>
              <a:rPr lang="en-US" sz="2400" dirty="0" smtClean="0"/>
              <a:t>&gt;&gt;&gt;print(b[0])				//output :p</a:t>
            </a:r>
          </a:p>
          <a:p>
            <a:pPr marL="0" indent="0">
              <a:buNone/>
            </a:pPr>
            <a:r>
              <a:rPr lang="en-US" sz="2400" dirty="0" smtClean="0"/>
              <a:t>&gt;&gt;&gt;c=“hello, world”</a:t>
            </a:r>
          </a:p>
          <a:p>
            <a:pPr marL="0" indent="0">
              <a:buNone/>
            </a:pPr>
            <a:r>
              <a:rPr lang="en-US" sz="2400" dirty="0" smtClean="0"/>
              <a:t>&gt;&gt;&gt;print(c[5])				//output:,</a:t>
            </a:r>
          </a:p>
          <a:p>
            <a:pPr marL="0" indent="0">
              <a:buNone/>
            </a:pPr>
            <a:r>
              <a:rPr lang="en-US" sz="2400" dirty="0" smtClean="0"/>
              <a:t>&gt;&gt;&gt;print(c[6])				//output:</a:t>
            </a:r>
          </a:p>
          <a:p>
            <a:pPr marL="0" indent="0">
              <a:buNone/>
            </a:pPr>
            <a:r>
              <a:rPr lang="en-US" sz="2400" dirty="0" smtClean="0"/>
              <a:t>&gt;&gt;&gt;print(c[7])				//</a:t>
            </a:r>
            <a:r>
              <a:rPr lang="en-US" sz="2400" dirty="0" err="1" smtClean="0"/>
              <a:t>output:w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2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0"/>
            <a:ext cx="12181114" cy="132556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                                                                                                            Slicing                                                                                                         </a:t>
            </a:r>
            <a:r>
              <a:rPr lang="en-US" sz="2700" dirty="0" smtClean="0">
                <a:solidFill>
                  <a:schemeClr val="accent6"/>
                </a:solidFill>
              </a:rPr>
              <a:t>You </a:t>
            </a:r>
            <a:r>
              <a:rPr lang="en-US" sz="2700" dirty="0">
                <a:solidFill>
                  <a:schemeClr val="accent6"/>
                </a:solidFill>
              </a:rPr>
              <a:t>can return a range of characters by using the slice syntax.</a:t>
            </a:r>
            <a:r>
              <a:rPr lang="en-US" b="1" dirty="0" smtClean="0">
                <a:solidFill>
                  <a:schemeClr val="accent6"/>
                </a:solidFill>
              </a:rPr>
              <a:t/>
            </a:r>
            <a:br>
              <a:rPr lang="en-US" b="1" dirty="0" smtClean="0">
                <a:solidFill>
                  <a:schemeClr val="accent6"/>
                </a:solidFill>
              </a:rPr>
            </a:b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" y="1325563"/>
            <a:ext cx="12181114" cy="5532437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Note :</a:t>
            </a:r>
            <a:r>
              <a:rPr lang="en-US" sz="2400" dirty="0"/>
              <a:t>Get the characters </a:t>
            </a:r>
            <a:r>
              <a:rPr lang="en-US" sz="2400" dirty="0" smtClean="0"/>
              <a:t>from </a:t>
            </a:r>
            <a:r>
              <a:rPr lang="en-US" sz="2400" dirty="0"/>
              <a:t>position 2 to position 5 (not included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&gt;&gt;&gt;b=“</a:t>
            </a:r>
            <a:r>
              <a:rPr lang="en-US" sz="2400" dirty="0" err="1" smtClean="0"/>
              <a:t>techi</a:t>
            </a:r>
            <a:r>
              <a:rPr lang="en-US" sz="2400" dirty="0" smtClean="0"/>
              <a:t> world”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0        1      2          3          4          5         6         7          8           9         10</a:t>
            </a:r>
          </a:p>
          <a:p>
            <a:pPr marL="0" indent="0">
              <a:buNone/>
            </a:pPr>
            <a:r>
              <a:rPr lang="en-US" sz="2400" dirty="0" smtClean="0"/>
              <a:t>&gt;&gt;&gt;print(b[2:7])</a:t>
            </a:r>
          </a:p>
          <a:p>
            <a:pPr marL="0" indent="0">
              <a:buNone/>
            </a:pPr>
            <a:r>
              <a:rPr lang="en-US" sz="2400" dirty="0" smtClean="0"/>
              <a:t>&gt;&gt;&gt;m=“hello, world”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0       1         2          3         4            5          6         7          8         9           10       11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&gt;&gt;&gt;m[4:7]        //o,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49600"/>
              </p:ext>
            </p:extLst>
          </p:nvPr>
        </p:nvGraphicFramePr>
        <p:xfrm>
          <a:off x="274918" y="23850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88543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13005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39948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282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52913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7039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60922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9380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3967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34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2445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41644"/>
              </p:ext>
            </p:extLst>
          </p:nvPr>
        </p:nvGraphicFramePr>
        <p:xfrm>
          <a:off x="8402918" y="2385023"/>
          <a:ext cx="7560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23">
                  <a:extLst>
                    <a:ext uri="{9D8B030D-6E8A-4147-A177-3AD203B41FA5}">
                      <a16:colId xmlns:a16="http://schemas.microsoft.com/office/drawing/2014/main" val="73583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742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21288"/>
              </p:ext>
            </p:extLst>
          </p:nvPr>
        </p:nvGraphicFramePr>
        <p:xfrm>
          <a:off x="373529" y="4027031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92162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22829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36166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28660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6900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7118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73312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29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6938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2819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451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07786"/>
              </p:ext>
            </p:extLst>
          </p:nvPr>
        </p:nvGraphicFramePr>
        <p:xfrm>
          <a:off x="8501529" y="4027031"/>
          <a:ext cx="169731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8659">
                  <a:extLst>
                    <a:ext uri="{9D8B030D-6E8A-4147-A177-3AD203B41FA5}">
                      <a16:colId xmlns:a16="http://schemas.microsoft.com/office/drawing/2014/main" val="4110460620"/>
                    </a:ext>
                  </a:extLst>
                </a:gridCol>
                <a:gridCol w="848659">
                  <a:extLst>
                    <a:ext uri="{9D8B030D-6E8A-4147-A177-3AD203B41FA5}">
                      <a16:colId xmlns:a16="http://schemas.microsoft.com/office/drawing/2014/main" val="228992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8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31040" cy="1316219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Negative slicing</a:t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I</a:t>
            </a:r>
            <a:r>
              <a:rPr lang="en-US" sz="2400" dirty="0" smtClean="0">
                <a:solidFill>
                  <a:schemeClr val="accent6"/>
                </a:solidFill>
              </a:rPr>
              <a:t>ndexes </a:t>
            </a:r>
            <a:r>
              <a:rPr lang="en-US" sz="2400" dirty="0">
                <a:solidFill>
                  <a:schemeClr val="accent6"/>
                </a:solidFill>
              </a:rPr>
              <a:t>to start the slice from the end of the string</a:t>
            </a:r>
            <a:r>
              <a:rPr lang="en-US" sz="2400" b="1" dirty="0" smtClean="0">
                <a:solidFill>
                  <a:schemeClr val="accent6"/>
                </a:solidFill>
              </a:rPr>
              <a:t> 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402080"/>
            <a:ext cx="12131039" cy="545592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&gt;&gt;&gt;k=“hello”</a:t>
            </a:r>
          </a:p>
          <a:p>
            <a:pPr marL="0" indent="0">
              <a:buNone/>
            </a:pPr>
            <a:r>
              <a:rPr lang="en-US" dirty="0" smtClean="0"/>
              <a:t>&gt;&gt;&gt;print[-1]		//o</a:t>
            </a:r>
          </a:p>
          <a:p>
            <a:pPr marL="0" indent="0">
              <a:buNone/>
            </a:pPr>
            <a:r>
              <a:rPr lang="en-US" dirty="0" smtClean="0"/>
              <a:t>&gt;&gt;&gt;print[-4]            //e</a:t>
            </a:r>
          </a:p>
          <a:p>
            <a:pPr marL="0" indent="0">
              <a:buNone/>
            </a:pPr>
            <a:r>
              <a:rPr lang="en-US" dirty="0" smtClean="0"/>
              <a:t>&gt;&gt;&gt;n=“hello, world”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-12   -11    -10    -9       -8      -7       -6         -5      -4       -3       -2      -1</a:t>
            </a:r>
          </a:p>
          <a:p>
            <a:pPr marL="0" indent="0">
              <a:buNone/>
            </a:pPr>
            <a:r>
              <a:rPr lang="en-US" dirty="0" smtClean="0"/>
              <a:t>&gt;&gt;&gt;n[-5:-2]       //</a:t>
            </a:r>
            <a:r>
              <a:rPr lang="en-US" dirty="0" err="1" smtClean="0"/>
              <a:t>wor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&gt;&gt;&gt;n[-12:-1]     //hello, </a:t>
            </a:r>
            <a:r>
              <a:rPr lang="en-US" dirty="0" err="1" smtClean="0"/>
              <a:t>worl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60204"/>
              </p:ext>
            </p:extLst>
          </p:nvPr>
        </p:nvGraphicFramePr>
        <p:xfrm>
          <a:off x="394788" y="358478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515252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15999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1032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4417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72394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74085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2580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3980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6469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907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156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78297"/>
              </p:ext>
            </p:extLst>
          </p:nvPr>
        </p:nvGraphicFramePr>
        <p:xfrm>
          <a:off x="8522788" y="3584786"/>
          <a:ext cx="1373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26">
                  <a:extLst>
                    <a:ext uri="{9D8B030D-6E8A-4147-A177-3AD203B41FA5}">
                      <a16:colId xmlns:a16="http://schemas.microsoft.com/office/drawing/2014/main" val="3756853962"/>
                    </a:ext>
                  </a:extLst>
                </a:gridCol>
                <a:gridCol w="686526">
                  <a:extLst>
                    <a:ext uri="{9D8B030D-6E8A-4147-A177-3AD203B41FA5}">
                      <a16:colId xmlns:a16="http://schemas.microsoft.com/office/drawing/2014/main" val="168809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7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87"/>
            <a:ext cx="12192000" cy="1184364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Negative slicing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5" y="1271452"/>
            <a:ext cx="12000411" cy="5586548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&gt;&gt;&gt;m=“hello, world”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[1,-12]   [2,-11]  [3,-10]    [4,-9]     [5,-8]     [6,-7]       [7,-6]      [8,-5]     [9,-4]    [10,-3]    [11,-</a:t>
            </a:r>
            <a:r>
              <a:rPr lang="en-US" sz="2000" dirty="0"/>
              <a:t>2</a:t>
            </a:r>
            <a:r>
              <a:rPr lang="en-US" sz="2000" dirty="0" smtClean="0"/>
              <a:t>]  [11,-</a:t>
            </a:r>
            <a:r>
              <a:rPr lang="en-US" sz="2000" dirty="0"/>
              <a:t>1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&gt;&gt;&gt;m[-6:8]</a:t>
            </a:r>
          </a:p>
          <a:p>
            <a:pPr marL="0" indent="0">
              <a:buNone/>
            </a:pPr>
            <a:r>
              <a:rPr lang="en-US" dirty="0" smtClean="0"/>
              <a:t>&gt;&gt;&gt;m[:-1]    ///hello, </a:t>
            </a:r>
            <a:r>
              <a:rPr lang="en-US" dirty="0" err="1" smtClean="0"/>
              <a:t>worl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&gt;&gt;&gt;m[:1]     ///h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39841"/>
              </p:ext>
            </p:extLst>
          </p:nvPr>
        </p:nvGraphicFramePr>
        <p:xfrm>
          <a:off x="272868" y="1880929"/>
          <a:ext cx="846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63">
                  <a:extLst>
                    <a:ext uri="{9D8B030D-6E8A-4147-A177-3AD203B41FA5}">
                      <a16:colId xmlns:a16="http://schemas.microsoft.com/office/drawing/2014/main" val="751525286"/>
                    </a:ext>
                  </a:extLst>
                </a:gridCol>
                <a:gridCol w="846763">
                  <a:extLst>
                    <a:ext uri="{9D8B030D-6E8A-4147-A177-3AD203B41FA5}">
                      <a16:colId xmlns:a16="http://schemas.microsoft.com/office/drawing/2014/main" val="2111599925"/>
                    </a:ext>
                  </a:extLst>
                </a:gridCol>
                <a:gridCol w="846763">
                  <a:extLst>
                    <a:ext uri="{9D8B030D-6E8A-4147-A177-3AD203B41FA5}">
                      <a16:colId xmlns:a16="http://schemas.microsoft.com/office/drawing/2014/main" val="1661032543"/>
                    </a:ext>
                  </a:extLst>
                </a:gridCol>
                <a:gridCol w="846763">
                  <a:extLst>
                    <a:ext uri="{9D8B030D-6E8A-4147-A177-3AD203B41FA5}">
                      <a16:colId xmlns:a16="http://schemas.microsoft.com/office/drawing/2014/main" val="2404417068"/>
                    </a:ext>
                  </a:extLst>
                </a:gridCol>
                <a:gridCol w="846763">
                  <a:extLst>
                    <a:ext uri="{9D8B030D-6E8A-4147-A177-3AD203B41FA5}">
                      <a16:colId xmlns:a16="http://schemas.microsoft.com/office/drawing/2014/main" val="2997239448"/>
                    </a:ext>
                  </a:extLst>
                </a:gridCol>
                <a:gridCol w="846763">
                  <a:extLst>
                    <a:ext uri="{9D8B030D-6E8A-4147-A177-3AD203B41FA5}">
                      <a16:colId xmlns:a16="http://schemas.microsoft.com/office/drawing/2014/main" val="1667408578"/>
                    </a:ext>
                  </a:extLst>
                </a:gridCol>
                <a:gridCol w="846763">
                  <a:extLst>
                    <a:ext uri="{9D8B030D-6E8A-4147-A177-3AD203B41FA5}">
                      <a16:colId xmlns:a16="http://schemas.microsoft.com/office/drawing/2014/main" val="107258076"/>
                    </a:ext>
                  </a:extLst>
                </a:gridCol>
                <a:gridCol w="846763">
                  <a:extLst>
                    <a:ext uri="{9D8B030D-6E8A-4147-A177-3AD203B41FA5}">
                      <a16:colId xmlns:a16="http://schemas.microsoft.com/office/drawing/2014/main" val="1833980980"/>
                    </a:ext>
                  </a:extLst>
                </a:gridCol>
                <a:gridCol w="846763">
                  <a:extLst>
                    <a:ext uri="{9D8B030D-6E8A-4147-A177-3AD203B41FA5}">
                      <a16:colId xmlns:a16="http://schemas.microsoft.com/office/drawing/2014/main" val="2856469648"/>
                    </a:ext>
                  </a:extLst>
                </a:gridCol>
                <a:gridCol w="846763">
                  <a:extLst>
                    <a:ext uri="{9D8B030D-6E8A-4147-A177-3AD203B41FA5}">
                      <a16:colId xmlns:a16="http://schemas.microsoft.com/office/drawing/2014/main" val="202907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156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48910"/>
              </p:ext>
            </p:extLst>
          </p:nvPr>
        </p:nvGraphicFramePr>
        <p:xfrm>
          <a:off x="8740500" y="1872097"/>
          <a:ext cx="1770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3">
                  <a:extLst>
                    <a:ext uri="{9D8B030D-6E8A-4147-A177-3AD203B41FA5}">
                      <a16:colId xmlns:a16="http://schemas.microsoft.com/office/drawing/2014/main" val="3756853962"/>
                    </a:ext>
                  </a:extLst>
                </a:gridCol>
                <a:gridCol w="885373">
                  <a:extLst>
                    <a:ext uri="{9D8B030D-6E8A-4147-A177-3AD203B41FA5}">
                      <a16:colId xmlns:a16="http://schemas.microsoft.com/office/drawing/2014/main" val="168809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7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err="1">
                <a:solidFill>
                  <a:schemeClr val="accent6"/>
                </a:solidFill>
              </a:rPr>
              <a:t>l</a:t>
            </a:r>
            <a:r>
              <a:rPr lang="en-US" b="1" dirty="0" err="1" smtClean="0">
                <a:solidFill>
                  <a:schemeClr val="accent6"/>
                </a:solidFill>
              </a:rPr>
              <a:t>en</a:t>
            </a:r>
            <a:r>
              <a:rPr lang="en-US" b="1" dirty="0" smtClean="0">
                <a:solidFill>
                  <a:schemeClr val="accent6"/>
                </a:solidFill>
              </a:rPr>
              <a:t>()  </a:t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>to get length of a string using </a:t>
            </a:r>
            <a:r>
              <a:rPr lang="en-US" sz="2800" dirty="0" err="1" smtClean="0">
                <a:solidFill>
                  <a:schemeClr val="accent6"/>
                </a:solidFill>
              </a:rPr>
              <a:t>len</a:t>
            </a:r>
            <a:r>
              <a:rPr lang="en-US" sz="2800" dirty="0" smtClean="0">
                <a:solidFill>
                  <a:schemeClr val="accent6"/>
                </a:solidFill>
              </a:rPr>
              <a:t>() function.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2081"/>
            <a:ext cx="12192000" cy="545592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&gt;&gt;&gt;m=“</a:t>
            </a:r>
            <a:r>
              <a:rPr lang="en-US" dirty="0" err="1" smtClean="0"/>
              <a:t>techi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&gt;&gt;&gt;print(</a:t>
            </a:r>
            <a:r>
              <a:rPr lang="en-US" dirty="0" err="1" smtClean="0"/>
              <a:t>len</a:t>
            </a:r>
            <a:r>
              <a:rPr lang="en-US" dirty="0" smtClean="0"/>
              <a:t>(m))      //5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&gt;&gt;&gt;l=“hello world”</a:t>
            </a:r>
          </a:p>
          <a:p>
            <a:pPr marL="0" indent="0">
              <a:buNone/>
            </a:pPr>
            <a:r>
              <a:rPr lang="en-US" dirty="0" smtClean="0"/>
              <a:t>&gt;&gt;&gt;print(</a:t>
            </a:r>
            <a:r>
              <a:rPr lang="en-US" dirty="0" err="1" smtClean="0"/>
              <a:t>len</a:t>
            </a:r>
            <a:r>
              <a:rPr lang="en-US" dirty="0" smtClean="0"/>
              <a:t>(l))        //11</a:t>
            </a:r>
          </a:p>
        </p:txBody>
      </p:sp>
    </p:spTree>
    <p:extLst>
      <p:ext uri="{BB962C8B-B14F-4D97-AF65-F5344CB8AC3E}">
        <p14:creationId xmlns:p14="http://schemas.microsoft.com/office/powerpoint/2010/main" val="5383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91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Strip()</a:t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>removes </a:t>
            </a:r>
            <a:r>
              <a:rPr lang="en-US" sz="2800" dirty="0">
                <a:solidFill>
                  <a:schemeClr val="accent6"/>
                </a:solidFill>
              </a:rPr>
              <a:t>any whitespace from the beginning or the end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1054"/>
            <a:ext cx="12192000" cy="5506946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&gt;&gt;&gt;a=       “welcome to techie”</a:t>
            </a:r>
          </a:p>
          <a:p>
            <a:pPr marL="0" indent="0">
              <a:buNone/>
            </a:pPr>
            <a:r>
              <a:rPr lang="en-US" dirty="0" smtClean="0"/>
              <a:t>&gt;&gt;&gt;print(</a:t>
            </a:r>
            <a:r>
              <a:rPr lang="en-US" dirty="0" err="1" smtClean="0"/>
              <a:t>a.strip</a:t>
            </a:r>
            <a:r>
              <a:rPr lang="en-US" dirty="0" smtClean="0"/>
              <a:t>())           //remove space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&gt;&gt;&gt;b=“0000000000 welcome to techie 000000000”</a:t>
            </a:r>
          </a:p>
          <a:p>
            <a:pPr marL="0" indent="0">
              <a:buNone/>
            </a:pPr>
            <a:r>
              <a:rPr lang="en-US" dirty="0" smtClean="0"/>
              <a:t>&gt;&gt;&gt;print(</a:t>
            </a:r>
            <a:r>
              <a:rPr lang="en-US" dirty="0" err="1" smtClean="0"/>
              <a:t>b.strip</a:t>
            </a:r>
            <a:r>
              <a:rPr lang="en-US" dirty="0" smtClean="0"/>
              <a:t>(‘0’))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927</Words>
  <Application>Microsoft Office PowerPoint</Application>
  <PresentationFormat>Widescreen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Ravie</vt:lpstr>
      <vt:lpstr>Office Theme</vt:lpstr>
      <vt:lpstr>Strings  and  operation</vt:lpstr>
      <vt:lpstr>PowerPoint Presentation</vt:lpstr>
      <vt:lpstr>String A string in Python is a sequence of characters </vt:lpstr>
      <vt:lpstr>Strings are array </vt:lpstr>
      <vt:lpstr>                                                                                                            Slicing                                                                                                         You can return a range of characters by using the slice syntax. </vt:lpstr>
      <vt:lpstr>Negative slicing Indexes to start the slice from the end of the string </vt:lpstr>
      <vt:lpstr>Negative slicing </vt:lpstr>
      <vt:lpstr>len()   to get length of a string using len() function.</vt:lpstr>
      <vt:lpstr>Strip() removes any whitespace from the beginning or the end</vt:lpstr>
      <vt:lpstr>Upper() and lower() </vt:lpstr>
      <vt:lpstr>replace() and split()</vt:lpstr>
      <vt:lpstr>In and not</vt:lpstr>
      <vt:lpstr>String concatenation </vt:lpstr>
      <vt:lpstr>Escape Character  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 and  operation</dc:title>
  <dc:creator>ajay</dc:creator>
  <cp:lastModifiedBy>ajay</cp:lastModifiedBy>
  <cp:revision>32</cp:revision>
  <dcterms:created xsi:type="dcterms:W3CDTF">2020-08-08T12:05:01Z</dcterms:created>
  <dcterms:modified xsi:type="dcterms:W3CDTF">2020-08-11T13:57:13Z</dcterms:modified>
</cp:coreProperties>
</file>